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2" r:id="rId1"/>
  </p:sldMasterIdLst>
  <p:notesMasterIdLst>
    <p:notesMasterId r:id="rId2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0" r:id="rId14"/>
    <p:sldId id="273" r:id="rId15"/>
    <p:sldId id="274" r:id="rId16"/>
    <p:sldId id="275" r:id="rId17"/>
    <p:sldId id="276" r:id="rId18"/>
    <p:sldId id="277" r:id="rId19"/>
    <p:sldId id="278" r:id="rId20"/>
    <p:sldId id="279" r:id="rId21"/>
    <p:sldId id="280" r:id="rId22"/>
    <p:sldId id="281" r:id="rId23"/>
    <p:sldId id="282" r:id="rId24"/>
    <p:sldId id="284" r:id="rId25"/>
    <p:sldId id="286" r:id="rId26"/>
    <p:sldId id="290" r:id="rId2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C8BED79-0FF3-4791-9613-78A0799CCA9D}">
  <a:tblStyle styleId="{3C8BED79-0FF3-4791-9613-78A0799CCA9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91" y="18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1b3a5f971ef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1b3a5f971e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1b785ccc970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1b785ccc97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1b785ccc970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1b785ccc970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1b3a5f971ef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1b3a5f971ef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1b785ccc97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1b785ccc97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1b785ccc970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1b785ccc970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b3a5f971ef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b3a5f971ef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1b785ccc970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 name="Google Shape;578;g1b785ccc970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1b785ccc970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1b785ccc970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1b785ccc970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1b785ccc970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1b785ccc970_0_5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9" name="Google Shape;669;g1b785ccc970_0_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1b785ccc970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7" name="Google Shape;707;g1b785ccc970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1b785ccc970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1b785ccc970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1b785ccc970_0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3" name="Google Shape;773;g1b785ccc970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b785ccc970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g1b785ccc970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g1b785ccc970_0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6" name="Google Shape;836;g1b785ccc970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g1b785ccc970_0_4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4" name="Google Shape;914;g1b785ccc970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g1b785ccc970_0_4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3" name="Google Shape;983;g1b785ccc970_0_4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0"/>
        <p:cNvGrpSpPr/>
        <p:nvPr/>
      </p:nvGrpSpPr>
      <p:grpSpPr>
        <a:xfrm>
          <a:off x="0" y="0"/>
          <a:ext cx="0" cy="0"/>
          <a:chOff x="0" y="0"/>
          <a:chExt cx="0" cy="0"/>
        </a:xfrm>
      </p:grpSpPr>
      <p:sp>
        <p:nvSpPr>
          <p:cNvPr id="1011" name="Google Shape;1011;g1b785ccc970_0_5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2" name="Google Shape;1012;g1b785ccc970_0_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3"/>
        <p:cNvGrpSpPr/>
        <p:nvPr/>
      </p:nvGrpSpPr>
      <p:grpSpPr>
        <a:xfrm>
          <a:off x="0" y="0"/>
          <a:ext cx="0" cy="0"/>
          <a:chOff x="0" y="0"/>
          <a:chExt cx="0" cy="0"/>
        </a:xfrm>
      </p:grpSpPr>
      <p:sp>
        <p:nvSpPr>
          <p:cNvPr id="1024" name="Google Shape;1024;g1b3a5f971ef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5" name="Google Shape;1025;g1b3a5f971ef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1b785ccc970_0_5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5" name="Google Shape;1045;g1b785ccc970_0_5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p:cNvGrpSpPr/>
        <p:nvPr/>
      </p:nvGrpSpPr>
      <p:grpSpPr>
        <a:xfrm>
          <a:off x="0" y="0"/>
          <a:ext cx="0" cy="0"/>
          <a:chOff x="0" y="0"/>
          <a:chExt cx="0" cy="0"/>
        </a:xfrm>
      </p:grpSpPr>
      <p:sp>
        <p:nvSpPr>
          <p:cNvPr id="1068" name="Google Shape;1068;g1b785ccc970_0_5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9" name="Google Shape;1069;g1b785ccc970_0_5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7"/>
        <p:cNvGrpSpPr/>
        <p:nvPr/>
      </p:nvGrpSpPr>
      <p:grpSpPr>
        <a:xfrm>
          <a:off x="0" y="0"/>
          <a:ext cx="0" cy="0"/>
          <a:chOff x="0" y="0"/>
          <a:chExt cx="0" cy="0"/>
        </a:xfrm>
      </p:grpSpPr>
      <p:sp>
        <p:nvSpPr>
          <p:cNvPr id="1098" name="Google Shape;1098;g1becc431802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9" name="Google Shape;1099;g1becc431802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p:cNvGrpSpPr/>
        <p:nvPr/>
      </p:nvGrpSpPr>
      <p:grpSpPr>
        <a:xfrm>
          <a:off x="0" y="0"/>
          <a:ext cx="0" cy="0"/>
          <a:chOff x="0" y="0"/>
          <a:chExt cx="0" cy="0"/>
        </a:xfrm>
      </p:grpSpPr>
      <p:sp>
        <p:nvSpPr>
          <p:cNvPr id="1153" name="Google Shape;1153;g1b785ccc970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4" name="Google Shape;1154;g1b785ccc970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g1b785ccc970_0_5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0" name="Google Shape;1220;g1b785ccc970_0_5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l="69" r="69"/>
          <a:stretch/>
        </p:blipFill>
        <p:spPr>
          <a:xfrm>
            <a:off x="0" y="0"/>
            <a:ext cx="9143998" cy="5149050"/>
          </a:xfrm>
          <a:prstGeom prst="rect">
            <a:avLst/>
          </a:prstGeom>
          <a:noFill/>
          <a:ln>
            <a:noFill/>
          </a:ln>
        </p:spPr>
      </p:pic>
      <p:sp>
        <p:nvSpPr>
          <p:cNvPr id="10" name="Google Shape;10;p2"/>
          <p:cNvSpPr txBox="1">
            <a:spLocks noGrp="1"/>
          </p:cNvSpPr>
          <p:nvPr>
            <p:ph type="ctrTitle"/>
          </p:nvPr>
        </p:nvSpPr>
        <p:spPr>
          <a:xfrm>
            <a:off x="3358600" y="1268375"/>
            <a:ext cx="5027700" cy="2180400"/>
          </a:xfrm>
          <a:prstGeom prst="rect">
            <a:avLst/>
          </a:prstGeom>
        </p:spPr>
        <p:txBody>
          <a:bodyPr spcFirstLastPara="1" wrap="square" lIns="91425" tIns="91425" rIns="91425" bIns="91425" anchor="b" anchorCtr="0">
            <a:noAutofit/>
          </a:bodyPr>
          <a:lstStyle>
            <a:lvl1pPr lvl="0" algn="r">
              <a:lnSpc>
                <a:spcPct val="90000"/>
              </a:lnSpc>
              <a:spcBef>
                <a:spcPts val="0"/>
              </a:spcBef>
              <a:spcAft>
                <a:spcPts val="0"/>
              </a:spcAft>
              <a:buSzPts val="5200"/>
              <a:buNone/>
              <a:defRPr sz="6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401200" y="3871325"/>
            <a:ext cx="5027700" cy="4095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pic>
        <p:nvPicPr>
          <p:cNvPr id="13" name="Google Shape;13;p3"/>
          <p:cNvPicPr preferRelativeResize="0"/>
          <p:nvPr/>
        </p:nvPicPr>
        <p:blipFill rotWithShape="1">
          <a:blip r:embed="rId2">
            <a:alphaModFix/>
          </a:blip>
          <a:srcRect l="59" r="69"/>
          <a:stretch/>
        </p:blipFill>
        <p:spPr>
          <a:xfrm>
            <a:off x="0" y="-2286"/>
            <a:ext cx="9143998" cy="5148071"/>
          </a:xfrm>
          <a:prstGeom prst="rect">
            <a:avLst/>
          </a:prstGeom>
          <a:noFill/>
          <a:ln>
            <a:noFill/>
          </a:ln>
        </p:spPr>
      </p:pic>
      <p:sp>
        <p:nvSpPr>
          <p:cNvPr id="14" name="Google Shape;14;p3"/>
          <p:cNvSpPr txBox="1">
            <a:spLocks noGrp="1"/>
          </p:cNvSpPr>
          <p:nvPr>
            <p:ph type="title"/>
          </p:nvPr>
        </p:nvSpPr>
        <p:spPr>
          <a:xfrm>
            <a:off x="715100" y="2179625"/>
            <a:ext cx="4782000" cy="8418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715100" y="1064850"/>
            <a:ext cx="31509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6" name="Google Shape;16;p3"/>
          <p:cNvSpPr txBox="1">
            <a:spLocks noGrp="1"/>
          </p:cNvSpPr>
          <p:nvPr>
            <p:ph type="subTitle" idx="1"/>
          </p:nvPr>
        </p:nvSpPr>
        <p:spPr>
          <a:xfrm>
            <a:off x="715100" y="3347200"/>
            <a:ext cx="4710300" cy="513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pic>
        <p:nvPicPr>
          <p:cNvPr id="27" name="Google Shape;27;p5"/>
          <p:cNvPicPr preferRelativeResize="0"/>
          <p:nvPr/>
        </p:nvPicPr>
        <p:blipFill rotWithShape="1">
          <a:blip r:embed="rId2">
            <a:alphaModFix/>
          </a:blip>
          <a:srcRect l="29" r="29"/>
          <a:stretch/>
        </p:blipFill>
        <p:spPr>
          <a:xfrm>
            <a:off x="0" y="-2286"/>
            <a:ext cx="9144000" cy="5148071"/>
          </a:xfrm>
          <a:prstGeom prst="rect">
            <a:avLst/>
          </a:prstGeom>
          <a:noFill/>
          <a:ln>
            <a:noFill/>
          </a:ln>
        </p:spPr>
      </p:pic>
      <p:sp>
        <p:nvSpPr>
          <p:cNvPr id="28" name="Google Shape;28;p5"/>
          <p:cNvSpPr txBox="1">
            <a:spLocks noGrp="1"/>
          </p:cNvSpPr>
          <p:nvPr>
            <p:ph type="subTitle" idx="1"/>
          </p:nvPr>
        </p:nvSpPr>
        <p:spPr>
          <a:xfrm>
            <a:off x="1448244" y="2766400"/>
            <a:ext cx="2768100" cy="5304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9" name="Google Shape;29;p5"/>
          <p:cNvSpPr txBox="1">
            <a:spLocks noGrp="1"/>
          </p:cNvSpPr>
          <p:nvPr>
            <p:ph type="subTitle" idx="2"/>
          </p:nvPr>
        </p:nvSpPr>
        <p:spPr>
          <a:xfrm>
            <a:off x="4927656" y="2766400"/>
            <a:ext cx="2768100" cy="530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0" name="Google Shape;30;p5"/>
          <p:cNvSpPr txBox="1">
            <a:spLocks noGrp="1"/>
          </p:cNvSpPr>
          <p:nvPr>
            <p:ph type="subTitle" idx="3"/>
          </p:nvPr>
        </p:nvSpPr>
        <p:spPr>
          <a:xfrm>
            <a:off x="1448244" y="3380425"/>
            <a:ext cx="2768100" cy="107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 name="Google Shape;31;p5"/>
          <p:cNvSpPr txBox="1">
            <a:spLocks noGrp="1"/>
          </p:cNvSpPr>
          <p:nvPr>
            <p:ph type="subTitle" idx="4"/>
          </p:nvPr>
        </p:nvSpPr>
        <p:spPr>
          <a:xfrm>
            <a:off x="4927656" y="3380425"/>
            <a:ext cx="2768100" cy="107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 name="Google Shape;32;p5"/>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33" name="Google Shape;33;p5"/>
          <p:cNvGrpSpPr/>
          <p:nvPr/>
        </p:nvGrpSpPr>
        <p:grpSpPr>
          <a:xfrm>
            <a:off x="8582750" y="4671818"/>
            <a:ext cx="409357" cy="409357"/>
            <a:chOff x="1393875" y="-1823657"/>
            <a:chExt cx="409357" cy="409357"/>
          </a:xfrm>
        </p:grpSpPr>
        <p:cxnSp>
          <p:nvCxnSpPr>
            <p:cNvPr id="34" name="Google Shape;34;p5"/>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5" name="Google Shape;35;p5"/>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6" name="Google Shape;36;p5"/>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37" name="Google Shape;37;p5"/>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9"/>
        <p:cNvGrpSpPr/>
        <p:nvPr/>
      </p:nvGrpSpPr>
      <p:grpSpPr>
        <a:xfrm>
          <a:off x="0" y="0"/>
          <a:ext cx="0" cy="0"/>
          <a:chOff x="0" y="0"/>
          <a:chExt cx="0" cy="0"/>
        </a:xfrm>
      </p:grpSpPr>
      <p:pic>
        <p:nvPicPr>
          <p:cNvPr id="50" name="Google Shape;50;p7"/>
          <p:cNvPicPr preferRelativeResize="0"/>
          <p:nvPr/>
        </p:nvPicPr>
        <p:blipFill>
          <a:blip r:embed="rId2">
            <a:alphaModFix/>
          </a:blip>
          <a:stretch>
            <a:fillRect/>
          </a:stretch>
        </p:blipFill>
        <p:spPr>
          <a:xfrm>
            <a:off x="-24494" y="-2286"/>
            <a:ext cx="9192987" cy="5148073"/>
          </a:xfrm>
          <a:prstGeom prst="rect">
            <a:avLst/>
          </a:prstGeom>
          <a:noFill/>
          <a:ln>
            <a:noFill/>
          </a:ln>
        </p:spPr>
      </p:pic>
      <p:sp>
        <p:nvSpPr>
          <p:cNvPr id="51" name="Google Shape;51;p7"/>
          <p:cNvSpPr txBox="1">
            <a:spLocks noGrp="1"/>
          </p:cNvSpPr>
          <p:nvPr>
            <p:ph type="body" idx="1"/>
          </p:nvPr>
        </p:nvSpPr>
        <p:spPr>
          <a:xfrm>
            <a:off x="720000" y="1981350"/>
            <a:ext cx="3901500" cy="20013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1"/>
              </a:buClr>
              <a:buSzPts val="1400"/>
              <a:buChar char="✳"/>
              <a:defRPr sz="1400">
                <a:solidFill>
                  <a:schemeClr val="dk1"/>
                </a:solidFill>
              </a:defRPr>
            </a:lvl1pPr>
            <a:lvl2pPr marL="914400" lvl="1" indent="-317500" rtl="0">
              <a:lnSpc>
                <a:spcPct val="100000"/>
              </a:lnSpc>
              <a:spcBef>
                <a:spcPts val="0"/>
              </a:spcBef>
              <a:spcAft>
                <a:spcPts val="0"/>
              </a:spcAft>
              <a:buClr>
                <a:schemeClr val="dk1"/>
              </a:buClr>
              <a:buSzPts val="1400"/>
              <a:buChar char="○"/>
              <a:defRPr>
                <a:solidFill>
                  <a:schemeClr val="dk1"/>
                </a:solidFill>
              </a:defRPr>
            </a:lvl2pPr>
            <a:lvl3pPr marL="1371600" lvl="2" indent="-317500" rtl="0">
              <a:lnSpc>
                <a:spcPct val="100000"/>
              </a:lnSpc>
              <a:spcBef>
                <a:spcPts val="0"/>
              </a:spcBef>
              <a:spcAft>
                <a:spcPts val="0"/>
              </a:spcAft>
              <a:buClr>
                <a:schemeClr val="dk1"/>
              </a:buClr>
              <a:buSzPts val="1400"/>
              <a:buChar char="■"/>
              <a:defRPr>
                <a:solidFill>
                  <a:schemeClr val="dk1"/>
                </a:solidFill>
              </a:defRPr>
            </a:lvl3pPr>
            <a:lvl4pPr marL="1828800" lvl="3" indent="-317500" rtl="0">
              <a:lnSpc>
                <a:spcPct val="100000"/>
              </a:lnSpc>
              <a:spcBef>
                <a:spcPts val="0"/>
              </a:spcBef>
              <a:spcAft>
                <a:spcPts val="0"/>
              </a:spcAft>
              <a:buClr>
                <a:schemeClr val="dk1"/>
              </a:buClr>
              <a:buSzPts val="1400"/>
              <a:buChar char="●"/>
              <a:defRPr>
                <a:solidFill>
                  <a:schemeClr val="dk1"/>
                </a:solidFill>
              </a:defRPr>
            </a:lvl4pPr>
            <a:lvl5pPr marL="2286000" lvl="4" indent="-317500" rtl="0">
              <a:lnSpc>
                <a:spcPct val="100000"/>
              </a:lnSpc>
              <a:spcBef>
                <a:spcPts val="0"/>
              </a:spcBef>
              <a:spcAft>
                <a:spcPts val="0"/>
              </a:spcAft>
              <a:buClr>
                <a:schemeClr val="dk1"/>
              </a:buClr>
              <a:buSzPts val="1400"/>
              <a:buChar char="○"/>
              <a:defRPr>
                <a:solidFill>
                  <a:schemeClr val="dk1"/>
                </a:solidFill>
              </a:defRPr>
            </a:lvl5pPr>
            <a:lvl6pPr marL="2743200" lvl="5" indent="-317500" rtl="0">
              <a:lnSpc>
                <a:spcPct val="100000"/>
              </a:lnSpc>
              <a:spcBef>
                <a:spcPts val="0"/>
              </a:spcBef>
              <a:spcAft>
                <a:spcPts val="0"/>
              </a:spcAft>
              <a:buClr>
                <a:schemeClr val="dk1"/>
              </a:buClr>
              <a:buSzPts val="1400"/>
              <a:buChar char="■"/>
              <a:defRPr>
                <a:solidFill>
                  <a:schemeClr val="dk1"/>
                </a:solidFill>
              </a:defRPr>
            </a:lvl6pPr>
            <a:lvl7pPr marL="3200400" lvl="6" indent="-317500" rtl="0">
              <a:lnSpc>
                <a:spcPct val="100000"/>
              </a:lnSpc>
              <a:spcBef>
                <a:spcPts val="0"/>
              </a:spcBef>
              <a:spcAft>
                <a:spcPts val="0"/>
              </a:spcAft>
              <a:buClr>
                <a:schemeClr val="dk1"/>
              </a:buClr>
              <a:buSzPts val="1400"/>
              <a:buChar char="●"/>
              <a:defRPr>
                <a:solidFill>
                  <a:schemeClr val="dk1"/>
                </a:solidFill>
              </a:defRPr>
            </a:lvl7pPr>
            <a:lvl8pPr marL="3657600" lvl="7" indent="-317500" rtl="0">
              <a:lnSpc>
                <a:spcPct val="100000"/>
              </a:lnSpc>
              <a:spcBef>
                <a:spcPts val="0"/>
              </a:spcBef>
              <a:spcAft>
                <a:spcPts val="0"/>
              </a:spcAft>
              <a:buClr>
                <a:schemeClr val="dk1"/>
              </a:buClr>
              <a:buSzPts val="1400"/>
              <a:buChar char="○"/>
              <a:defRPr>
                <a:solidFill>
                  <a:schemeClr val="dk1"/>
                </a:solidFill>
              </a:defRPr>
            </a:lvl8pPr>
            <a:lvl9pPr marL="4114800" lvl="8" indent="-317500" rtl="0">
              <a:lnSpc>
                <a:spcPct val="100000"/>
              </a:lnSpc>
              <a:spcBef>
                <a:spcPts val="0"/>
              </a:spcBef>
              <a:spcAft>
                <a:spcPts val="0"/>
              </a:spcAft>
              <a:buClr>
                <a:schemeClr val="dk1"/>
              </a:buClr>
              <a:buSzPts val="1400"/>
              <a:buChar char="■"/>
              <a:defRPr>
                <a:solidFill>
                  <a:schemeClr val="dk1"/>
                </a:solidFill>
              </a:defRPr>
            </a:lvl9pPr>
          </a:lstStyle>
          <a:p>
            <a:endParaRPr/>
          </a:p>
        </p:txBody>
      </p:sp>
      <p:sp>
        <p:nvSpPr>
          <p:cNvPr id="52" name="Google Shape;52;p7"/>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3" name="Google Shape;53;p7"/>
          <p:cNvGrpSpPr/>
          <p:nvPr/>
        </p:nvGrpSpPr>
        <p:grpSpPr>
          <a:xfrm>
            <a:off x="130263" y="4668168"/>
            <a:ext cx="409357" cy="409357"/>
            <a:chOff x="1393875" y="-1823657"/>
            <a:chExt cx="409357" cy="409357"/>
          </a:xfrm>
        </p:grpSpPr>
        <p:cxnSp>
          <p:nvCxnSpPr>
            <p:cNvPr id="54" name="Google Shape;54;p7"/>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55" name="Google Shape;55;p7"/>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56" name="Google Shape;56;p7"/>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57" name="Google Shape;57;p7"/>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58" name="Google Shape;58;p7"/>
          <p:cNvGrpSpPr/>
          <p:nvPr/>
        </p:nvGrpSpPr>
        <p:grpSpPr>
          <a:xfrm>
            <a:off x="8604488" y="70918"/>
            <a:ext cx="409357" cy="409357"/>
            <a:chOff x="1393875" y="-1823657"/>
            <a:chExt cx="409357" cy="409357"/>
          </a:xfrm>
        </p:grpSpPr>
        <p:cxnSp>
          <p:nvCxnSpPr>
            <p:cNvPr id="59" name="Google Shape;59;p7"/>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60" name="Google Shape;60;p7"/>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61" name="Google Shape;61;p7"/>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62" name="Google Shape;62;p7"/>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6"/>
        <p:cNvGrpSpPr/>
        <p:nvPr/>
      </p:nvGrpSpPr>
      <p:grpSpPr>
        <a:xfrm>
          <a:off x="0" y="0"/>
          <a:ext cx="0" cy="0"/>
          <a:chOff x="0" y="0"/>
          <a:chExt cx="0" cy="0"/>
        </a:xfrm>
      </p:grpSpPr>
      <p:pic>
        <p:nvPicPr>
          <p:cNvPr id="67" name="Google Shape;67;p9"/>
          <p:cNvPicPr preferRelativeResize="0"/>
          <p:nvPr/>
        </p:nvPicPr>
        <p:blipFill>
          <a:blip r:embed="rId2">
            <a:alphaModFix/>
          </a:blip>
          <a:stretch>
            <a:fillRect/>
          </a:stretch>
        </p:blipFill>
        <p:spPr>
          <a:xfrm rot="10800000">
            <a:off x="-24494" y="-2286"/>
            <a:ext cx="9192987" cy="5148073"/>
          </a:xfrm>
          <a:prstGeom prst="rect">
            <a:avLst/>
          </a:prstGeom>
          <a:noFill/>
          <a:ln>
            <a:noFill/>
          </a:ln>
        </p:spPr>
      </p:pic>
      <p:sp>
        <p:nvSpPr>
          <p:cNvPr id="68" name="Google Shape;68;p9"/>
          <p:cNvSpPr txBox="1">
            <a:spLocks noGrp="1"/>
          </p:cNvSpPr>
          <p:nvPr>
            <p:ph type="title"/>
          </p:nvPr>
        </p:nvSpPr>
        <p:spPr>
          <a:xfrm>
            <a:off x="1947425" y="1457575"/>
            <a:ext cx="5249400" cy="759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9" name="Google Shape;69;p9"/>
          <p:cNvSpPr txBox="1">
            <a:spLocks noGrp="1"/>
          </p:cNvSpPr>
          <p:nvPr>
            <p:ph type="subTitle" idx="1"/>
          </p:nvPr>
        </p:nvSpPr>
        <p:spPr>
          <a:xfrm>
            <a:off x="1947425" y="2479425"/>
            <a:ext cx="5249400" cy="1309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70" name="Google Shape;70;p9"/>
          <p:cNvGrpSpPr/>
          <p:nvPr/>
        </p:nvGrpSpPr>
        <p:grpSpPr>
          <a:xfrm>
            <a:off x="5829713" y="125643"/>
            <a:ext cx="409357" cy="409357"/>
            <a:chOff x="1393875" y="-1823657"/>
            <a:chExt cx="409357" cy="409357"/>
          </a:xfrm>
        </p:grpSpPr>
        <p:cxnSp>
          <p:nvCxnSpPr>
            <p:cNvPr id="71" name="Google Shape;71;p9"/>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72" name="Google Shape;72;p9"/>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73" name="Google Shape;73;p9"/>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74" name="Google Shape;74;p9"/>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75" name="Google Shape;75;p9"/>
          <p:cNvGrpSpPr/>
          <p:nvPr/>
        </p:nvGrpSpPr>
        <p:grpSpPr>
          <a:xfrm>
            <a:off x="8580313" y="2865043"/>
            <a:ext cx="409357" cy="409357"/>
            <a:chOff x="1393875" y="-1823657"/>
            <a:chExt cx="409357" cy="409357"/>
          </a:xfrm>
        </p:grpSpPr>
        <p:cxnSp>
          <p:nvCxnSpPr>
            <p:cNvPr id="76" name="Google Shape;76;p9"/>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77" name="Google Shape;77;p9"/>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78" name="Google Shape;78;p9"/>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79" name="Google Shape;79;p9"/>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2"/>
        <p:cNvGrpSpPr/>
        <p:nvPr/>
      </p:nvGrpSpPr>
      <p:grpSpPr>
        <a:xfrm>
          <a:off x="0" y="0"/>
          <a:ext cx="0" cy="0"/>
          <a:chOff x="0" y="0"/>
          <a:chExt cx="0" cy="0"/>
        </a:xfrm>
      </p:grpSpPr>
      <p:pic>
        <p:nvPicPr>
          <p:cNvPr id="83" name="Google Shape;83;p11"/>
          <p:cNvPicPr preferRelativeResize="0"/>
          <p:nvPr/>
        </p:nvPicPr>
        <p:blipFill>
          <a:blip r:embed="rId2">
            <a:alphaModFix/>
          </a:blip>
          <a:stretch>
            <a:fillRect/>
          </a:stretch>
        </p:blipFill>
        <p:spPr>
          <a:xfrm>
            <a:off x="1" y="0"/>
            <a:ext cx="9143998" cy="5143500"/>
          </a:xfrm>
          <a:prstGeom prst="rect">
            <a:avLst/>
          </a:prstGeom>
          <a:noFill/>
          <a:ln>
            <a:noFill/>
          </a:ln>
        </p:spPr>
      </p:pic>
      <p:sp>
        <p:nvSpPr>
          <p:cNvPr id="84" name="Google Shape;84;p11"/>
          <p:cNvSpPr txBox="1">
            <a:spLocks noGrp="1"/>
          </p:cNvSpPr>
          <p:nvPr>
            <p:ph type="title" hasCustomPrompt="1"/>
          </p:nvPr>
        </p:nvSpPr>
        <p:spPr>
          <a:xfrm>
            <a:off x="1284000" y="1531188"/>
            <a:ext cx="6576000" cy="1198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5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85" name="Google Shape;85;p11"/>
          <p:cNvSpPr txBox="1">
            <a:spLocks noGrp="1"/>
          </p:cNvSpPr>
          <p:nvPr>
            <p:ph type="subTitle" idx="1"/>
          </p:nvPr>
        </p:nvSpPr>
        <p:spPr>
          <a:xfrm>
            <a:off x="1284000" y="3111013"/>
            <a:ext cx="6576000" cy="501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8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8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87"/>
        <p:cNvGrpSpPr/>
        <p:nvPr/>
      </p:nvGrpSpPr>
      <p:grpSpPr>
        <a:xfrm>
          <a:off x="0" y="0"/>
          <a:ext cx="0" cy="0"/>
          <a:chOff x="0" y="0"/>
          <a:chExt cx="0" cy="0"/>
        </a:xfrm>
      </p:grpSpPr>
      <p:pic>
        <p:nvPicPr>
          <p:cNvPr id="88" name="Google Shape;88;p13"/>
          <p:cNvPicPr preferRelativeResize="0"/>
          <p:nvPr/>
        </p:nvPicPr>
        <p:blipFill rotWithShape="1">
          <a:blip r:embed="rId2">
            <a:alphaModFix/>
          </a:blip>
          <a:srcRect r="10"/>
          <a:stretch/>
        </p:blipFill>
        <p:spPr>
          <a:xfrm>
            <a:off x="0" y="-2286"/>
            <a:ext cx="9143998" cy="5148072"/>
          </a:xfrm>
          <a:prstGeom prst="rect">
            <a:avLst/>
          </a:prstGeom>
          <a:noFill/>
          <a:ln>
            <a:noFill/>
          </a:ln>
        </p:spPr>
      </p:pic>
      <p:sp>
        <p:nvSpPr>
          <p:cNvPr id="89" name="Google Shape;89;p13"/>
          <p:cNvSpPr txBox="1">
            <a:spLocks noGrp="1"/>
          </p:cNvSpPr>
          <p:nvPr>
            <p:ph type="title" hasCustomPrompt="1"/>
          </p:nvPr>
        </p:nvSpPr>
        <p:spPr>
          <a:xfrm>
            <a:off x="974700" y="1881050"/>
            <a:ext cx="685800" cy="6870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i="1">
                <a:solidFill>
                  <a:schemeClr val="accent4"/>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0" name="Google Shape;90;p13"/>
          <p:cNvSpPr txBox="1">
            <a:spLocks noGrp="1"/>
          </p:cNvSpPr>
          <p:nvPr>
            <p:ph type="subTitle" idx="1"/>
          </p:nvPr>
        </p:nvSpPr>
        <p:spPr>
          <a:xfrm>
            <a:off x="1908750" y="2201761"/>
            <a:ext cx="2336400" cy="576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1" name="Google Shape;91;p13"/>
          <p:cNvSpPr txBox="1">
            <a:spLocks noGrp="1"/>
          </p:cNvSpPr>
          <p:nvPr>
            <p:ph type="title" idx="2" hasCustomPrompt="1"/>
          </p:nvPr>
        </p:nvSpPr>
        <p:spPr>
          <a:xfrm>
            <a:off x="4969500" y="1881050"/>
            <a:ext cx="687000" cy="6870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i="1">
                <a:solidFill>
                  <a:schemeClr val="accent4"/>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2" name="Google Shape;92;p13"/>
          <p:cNvSpPr txBox="1">
            <a:spLocks noGrp="1"/>
          </p:cNvSpPr>
          <p:nvPr>
            <p:ph type="subTitle" idx="3"/>
          </p:nvPr>
        </p:nvSpPr>
        <p:spPr>
          <a:xfrm>
            <a:off x="5904750" y="2201761"/>
            <a:ext cx="2336400" cy="576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3" name="Google Shape;93;p13"/>
          <p:cNvSpPr txBox="1">
            <a:spLocks noGrp="1"/>
          </p:cNvSpPr>
          <p:nvPr>
            <p:ph type="title" idx="4" hasCustomPrompt="1"/>
          </p:nvPr>
        </p:nvSpPr>
        <p:spPr>
          <a:xfrm>
            <a:off x="974700" y="3458625"/>
            <a:ext cx="685800" cy="6870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i="1">
                <a:solidFill>
                  <a:schemeClr val="accent4"/>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4" name="Google Shape;94;p13"/>
          <p:cNvSpPr txBox="1">
            <a:spLocks noGrp="1"/>
          </p:cNvSpPr>
          <p:nvPr>
            <p:ph type="subTitle" idx="5"/>
          </p:nvPr>
        </p:nvSpPr>
        <p:spPr>
          <a:xfrm>
            <a:off x="1908750" y="3779328"/>
            <a:ext cx="2336400" cy="576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5" name="Google Shape;95;p13"/>
          <p:cNvSpPr txBox="1">
            <a:spLocks noGrp="1"/>
          </p:cNvSpPr>
          <p:nvPr>
            <p:ph type="title" idx="6" hasCustomPrompt="1"/>
          </p:nvPr>
        </p:nvSpPr>
        <p:spPr>
          <a:xfrm>
            <a:off x="4969500" y="3458625"/>
            <a:ext cx="687000" cy="6870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i="1">
                <a:solidFill>
                  <a:schemeClr val="accent4"/>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6" name="Google Shape;96;p13"/>
          <p:cNvSpPr txBox="1">
            <a:spLocks noGrp="1"/>
          </p:cNvSpPr>
          <p:nvPr>
            <p:ph type="subTitle" idx="7"/>
          </p:nvPr>
        </p:nvSpPr>
        <p:spPr>
          <a:xfrm>
            <a:off x="5904750" y="3779328"/>
            <a:ext cx="2336400" cy="576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7" name="Google Shape;97;p13"/>
          <p:cNvSpPr txBox="1">
            <a:spLocks noGrp="1"/>
          </p:cNvSpPr>
          <p:nvPr>
            <p:ph type="title" idx="8"/>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8" name="Google Shape;98;p13"/>
          <p:cNvSpPr txBox="1">
            <a:spLocks noGrp="1"/>
          </p:cNvSpPr>
          <p:nvPr>
            <p:ph type="subTitle" idx="9"/>
          </p:nvPr>
        </p:nvSpPr>
        <p:spPr>
          <a:xfrm>
            <a:off x="1908750" y="1671350"/>
            <a:ext cx="2336400" cy="530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99" name="Google Shape;99;p13"/>
          <p:cNvSpPr txBox="1">
            <a:spLocks noGrp="1"/>
          </p:cNvSpPr>
          <p:nvPr>
            <p:ph type="subTitle" idx="13"/>
          </p:nvPr>
        </p:nvSpPr>
        <p:spPr>
          <a:xfrm>
            <a:off x="5904750" y="1671350"/>
            <a:ext cx="2336400" cy="530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00" name="Google Shape;100;p13"/>
          <p:cNvSpPr txBox="1">
            <a:spLocks noGrp="1"/>
          </p:cNvSpPr>
          <p:nvPr>
            <p:ph type="subTitle" idx="14"/>
          </p:nvPr>
        </p:nvSpPr>
        <p:spPr>
          <a:xfrm>
            <a:off x="1908750" y="3248925"/>
            <a:ext cx="2336400" cy="530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01" name="Google Shape;101;p13"/>
          <p:cNvSpPr txBox="1">
            <a:spLocks noGrp="1"/>
          </p:cNvSpPr>
          <p:nvPr>
            <p:ph type="subTitle" idx="15"/>
          </p:nvPr>
        </p:nvSpPr>
        <p:spPr>
          <a:xfrm>
            <a:off x="5904750" y="3248925"/>
            <a:ext cx="2336400" cy="530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grpSp>
        <p:nvGrpSpPr>
          <p:cNvPr id="102" name="Google Shape;102;p13"/>
          <p:cNvGrpSpPr/>
          <p:nvPr/>
        </p:nvGrpSpPr>
        <p:grpSpPr>
          <a:xfrm>
            <a:off x="165750" y="63155"/>
            <a:ext cx="409357" cy="409357"/>
            <a:chOff x="1393875" y="-1823657"/>
            <a:chExt cx="409357" cy="409357"/>
          </a:xfrm>
        </p:grpSpPr>
        <p:cxnSp>
          <p:nvCxnSpPr>
            <p:cNvPr id="103" name="Google Shape;103;p13"/>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04" name="Google Shape;104;p13"/>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05" name="Google Shape;105;p13"/>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106" name="Google Shape;106;p13"/>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107" name="Google Shape;107;p13"/>
          <p:cNvGrpSpPr/>
          <p:nvPr/>
        </p:nvGrpSpPr>
        <p:grpSpPr>
          <a:xfrm>
            <a:off x="165750" y="4670980"/>
            <a:ext cx="409357" cy="409357"/>
            <a:chOff x="1393875" y="-1823657"/>
            <a:chExt cx="409357" cy="409357"/>
          </a:xfrm>
        </p:grpSpPr>
        <p:cxnSp>
          <p:nvCxnSpPr>
            <p:cNvPr id="108" name="Google Shape;108;p13"/>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09" name="Google Shape;109;p13"/>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10" name="Google Shape;110;p13"/>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111" name="Google Shape;111;p13"/>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12"/>
        <p:cNvGrpSpPr/>
        <p:nvPr/>
      </p:nvGrpSpPr>
      <p:grpSpPr>
        <a:xfrm>
          <a:off x="0" y="0"/>
          <a:ext cx="0" cy="0"/>
          <a:chOff x="0" y="0"/>
          <a:chExt cx="0" cy="0"/>
        </a:xfrm>
      </p:grpSpPr>
      <p:pic>
        <p:nvPicPr>
          <p:cNvPr id="113" name="Google Shape;113;p14"/>
          <p:cNvPicPr preferRelativeResize="0"/>
          <p:nvPr/>
        </p:nvPicPr>
        <p:blipFill>
          <a:blip r:embed="rId2">
            <a:alphaModFix/>
          </a:blip>
          <a:stretch>
            <a:fillRect/>
          </a:stretch>
        </p:blipFill>
        <p:spPr>
          <a:xfrm rot="10800000" flipH="1">
            <a:off x="0" y="952"/>
            <a:ext cx="9143998" cy="5141595"/>
          </a:xfrm>
          <a:prstGeom prst="rect">
            <a:avLst/>
          </a:prstGeom>
          <a:noFill/>
          <a:ln>
            <a:noFill/>
          </a:ln>
        </p:spPr>
      </p:pic>
      <p:sp>
        <p:nvSpPr>
          <p:cNvPr id="114" name="Google Shape;114;p14"/>
          <p:cNvSpPr txBox="1">
            <a:spLocks noGrp="1"/>
          </p:cNvSpPr>
          <p:nvPr>
            <p:ph type="title"/>
          </p:nvPr>
        </p:nvSpPr>
        <p:spPr>
          <a:xfrm>
            <a:off x="1458150" y="3606300"/>
            <a:ext cx="6227700" cy="531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2200" i="1"/>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15" name="Google Shape;115;p14"/>
          <p:cNvSpPr txBox="1">
            <a:spLocks noGrp="1"/>
          </p:cNvSpPr>
          <p:nvPr>
            <p:ph type="subTitle" idx="1"/>
          </p:nvPr>
        </p:nvSpPr>
        <p:spPr>
          <a:xfrm>
            <a:off x="1458150" y="1005300"/>
            <a:ext cx="6227700" cy="2162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3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116" name="Google Shape;116;p14"/>
          <p:cNvGrpSpPr/>
          <p:nvPr/>
        </p:nvGrpSpPr>
        <p:grpSpPr>
          <a:xfrm>
            <a:off x="154413" y="3889868"/>
            <a:ext cx="409357" cy="409357"/>
            <a:chOff x="1393875" y="-1823657"/>
            <a:chExt cx="409357" cy="409357"/>
          </a:xfrm>
        </p:grpSpPr>
        <p:cxnSp>
          <p:nvCxnSpPr>
            <p:cNvPr id="117" name="Google Shape;117;p14"/>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18" name="Google Shape;118;p14"/>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19" name="Google Shape;119;p14"/>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120" name="Google Shape;120;p14"/>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1">
  <p:cSld name="BLANK_1_1_2">
    <p:spTree>
      <p:nvGrpSpPr>
        <p:cNvPr id="1" name="Shape 121"/>
        <p:cNvGrpSpPr/>
        <p:nvPr/>
      </p:nvGrpSpPr>
      <p:grpSpPr>
        <a:xfrm>
          <a:off x="0" y="0"/>
          <a:ext cx="0" cy="0"/>
          <a:chOff x="0" y="0"/>
          <a:chExt cx="0" cy="0"/>
        </a:xfrm>
      </p:grpSpPr>
      <p:pic>
        <p:nvPicPr>
          <p:cNvPr id="122" name="Google Shape;122;p15"/>
          <p:cNvPicPr preferRelativeResize="0"/>
          <p:nvPr/>
        </p:nvPicPr>
        <p:blipFill rotWithShape="1">
          <a:blip r:embed="rId2">
            <a:alphaModFix/>
          </a:blip>
          <a:srcRect l="59" r="69"/>
          <a:stretch/>
        </p:blipFill>
        <p:spPr>
          <a:xfrm flipH="1">
            <a:off x="0" y="-2286"/>
            <a:ext cx="9143998" cy="5148071"/>
          </a:xfrm>
          <a:prstGeom prst="rect">
            <a:avLst/>
          </a:prstGeom>
          <a:noFill/>
          <a:ln>
            <a:noFill/>
          </a:ln>
        </p:spPr>
      </p:pic>
      <p:sp>
        <p:nvSpPr>
          <p:cNvPr id="123" name="Google Shape;123;p15"/>
          <p:cNvSpPr txBox="1">
            <a:spLocks noGrp="1"/>
          </p:cNvSpPr>
          <p:nvPr>
            <p:ph type="title"/>
          </p:nvPr>
        </p:nvSpPr>
        <p:spPr>
          <a:xfrm>
            <a:off x="3646900" y="2179625"/>
            <a:ext cx="4782000" cy="841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4" name="Google Shape;124;p15"/>
          <p:cNvSpPr txBox="1">
            <a:spLocks noGrp="1"/>
          </p:cNvSpPr>
          <p:nvPr>
            <p:ph type="title" idx="2" hasCustomPrompt="1"/>
          </p:nvPr>
        </p:nvSpPr>
        <p:spPr>
          <a:xfrm>
            <a:off x="5278000" y="1064838"/>
            <a:ext cx="31509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6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25" name="Google Shape;125;p15"/>
          <p:cNvSpPr txBox="1">
            <a:spLocks noGrp="1"/>
          </p:cNvSpPr>
          <p:nvPr>
            <p:ph type="subTitle" idx="1"/>
          </p:nvPr>
        </p:nvSpPr>
        <p:spPr>
          <a:xfrm>
            <a:off x="3718600" y="3347200"/>
            <a:ext cx="4710300" cy="513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1">
  <p:cSld name="BLANK_1_1_1">
    <p:spTree>
      <p:nvGrpSpPr>
        <p:cNvPr id="1" name="Shape 126"/>
        <p:cNvGrpSpPr/>
        <p:nvPr/>
      </p:nvGrpSpPr>
      <p:grpSpPr>
        <a:xfrm>
          <a:off x="0" y="0"/>
          <a:ext cx="0" cy="0"/>
          <a:chOff x="0" y="0"/>
          <a:chExt cx="0" cy="0"/>
        </a:xfrm>
      </p:grpSpPr>
      <p:pic>
        <p:nvPicPr>
          <p:cNvPr id="127" name="Google Shape;127;p16"/>
          <p:cNvPicPr preferRelativeResize="0"/>
          <p:nvPr/>
        </p:nvPicPr>
        <p:blipFill>
          <a:blip r:embed="rId2">
            <a:alphaModFix/>
          </a:blip>
          <a:stretch>
            <a:fillRect/>
          </a:stretch>
        </p:blipFill>
        <p:spPr>
          <a:xfrm>
            <a:off x="-24494" y="-2286"/>
            <a:ext cx="9192987" cy="5148073"/>
          </a:xfrm>
          <a:prstGeom prst="rect">
            <a:avLst/>
          </a:prstGeom>
          <a:noFill/>
          <a:ln>
            <a:noFill/>
          </a:ln>
        </p:spPr>
      </p:pic>
      <p:sp>
        <p:nvSpPr>
          <p:cNvPr id="128" name="Google Shape;128;p16"/>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29" name="Google Shape;129;p16"/>
          <p:cNvGrpSpPr/>
          <p:nvPr/>
        </p:nvGrpSpPr>
        <p:grpSpPr>
          <a:xfrm>
            <a:off x="-1054235" y="-24285"/>
            <a:ext cx="1639399" cy="2945004"/>
            <a:chOff x="-2117800" y="-126050"/>
            <a:chExt cx="2832900" cy="5089000"/>
          </a:xfrm>
        </p:grpSpPr>
        <p:sp>
          <p:nvSpPr>
            <p:cNvPr id="130" name="Google Shape;130;p16"/>
            <p:cNvSpPr/>
            <p:nvPr/>
          </p:nvSpPr>
          <p:spPr>
            <a:xfrm>
              <a:off x="-2117800" y="1002000"/>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6"/>
            <p:cNvSpPr/>
            <p:nvPr/>
          </p:nvSpPr>
          <p:spPr>
            <a:xfrm>
              <a:off x="-2117800" y="2130050"/>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6"/>
            <p:cNvSpPr/>
            <p:nvPr/>
          </p:nvSpPr>
          <p:spPr>
            <a:xfrm>
              <a:off x="-2117800" y="-126050"/>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 name="Google Shape;133;p16"/>
          <p:cNvGrpSpPr/>
          <p:nvPr/>
        </p:nvGrpSpPr>
        <p:grpSpPr>
          <a:xfrm>
            <a:off x="6453313" y="80568"/>
            <a:ext cx="409357" cy="409357"/>
            <a:chOff x="1393875" y="-1823657"/>
            <a:chExt cx="409357" cy="409357"/>
          </a:xfrm>
        </p:grpSpPr>
        <p:cxnSp>
          <p:nvCxnSpPr>
            <p:cNvPr id="134" name="Google Shape;134;p16"/>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35" name="Google Shape;135;p16"/>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36" name="Google Shape;136;p16"/>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137" name="Google Shape;137;p16"/>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138" name="Google Shape;138;p16"/>
          <p:cNvGrpSpPr/>
          <p:nvPr/>
        </p:nvGrpSpPr>
        <p:grpSpPr>
          <a:xfrm>
            <a:off x="8488076" y="1411928"/>
            <a:ext cx="837000" cy="1444351"/>
            <a:chOff x="8584751" y="1392578"/>
            <a:chExt cx="837000" cy="1444351"/>
          </a:xfrm>
        </p:grpSpPr>
        <p:sp>
          <p:nvSpPr>
            <p:cNvPr id="139" name="Google Shape;139;p16"/>
            <p:cNvSpPr/>
            <p:nvPr/>
          </p:nvSpPr>
          <p:spPr>
            <a:xfrm>
              <a:off x="8584751" y="1392578"/>
              <a:ext cx="837000" cy="8370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6"/>
            <p:cNvSpPr/>
            <p:nvPr/>
          </p:nvSpPr>
          <p:spPr>
            <a:xfrm>
              <a:off x="8584751" y="1999930"/>
              <a:ext cx="837000" cy="8370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2">
  <p:cSld name="BLANK_1_1_1_3">
    <p:spTree>
      <p:nvGrpSpPr>
        <p:cNvPr id="1" name="Shape 141"/>
        <p:cNvGrpSpPr/>
        <p:nvPr/>
      </p:nvGrpSpPr>
      <p:grpSpPr>
        <a:xfrm>
          <a:off x="0" y="0"/>
          <a:ext cx="0" cy="0"/>
          <a:chOff x="0" y="0"/>
          <a:chExt cx="0" cy="0"/>
        </a:xfrm>
      </p:grpSpPr>
      <p:pic>
        <p:nvPicPr>
          <p:cNvPr id="142" name="Google Shape;142;p17"/>
          <p:cNvPicPr preferRelativeResize="0"/>
          <p:nvPr/>
        </p:nvPicPr>
        <p:blipFill>
          <a:blip r:embed="rId2">
            <a:alphaModFix/>
          </a:blip>
          <a:stretch>
            <a:fillRect/>
          </a:stretch>
        </p:blipFill>
        <p:spPr>
          <a:xfrm rot="10800000" flipH="1">
            <a:off x="0" y="-765"/>
            <a:ext cx="9144000" cy="5145030"/>
          </a:xfrm>
          <a:prstGeom prst="rect">
            <a:avLst/>
          </a:prstGeom>
          <a:noFill/>
          <a:ln>
            <a:noFill/>
          </a:ln>
        </p:spPr>
      </p:pic>
      <p:sp>
        <p:nvSpPr>
          <p:cNvPr id="143" name="Google Shape;143;p17"/>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44" name="Google Shape;144;p17"/>
          <p:cNvGrpSpPr/>
          <p:nvPr/>
        </p:nvGrpSpPr>
        <p:grpSpPr>
          <a:xfrm>
            <a:off x="8424000" y="3530475"/>
            <a:ext cx="1213500" cy="1766400"/>
            <a:chOff x="0" y="3380425"/>
            <a:chExt cx="1213500" cy="1766400"/>
          </a:xfrm>
        </p:grpSpPr>
        <p:sp>
          <p:nvSpPr>
            <p:cNvPr id="145" name="Google Shape;145;p17"/>
            <p:cNvSpPr/>
            <p:nvPr/>
          </p:nvSpPr>
          <p:spPr>
            <a:xfrm>
              <a:off x="0" y="3380425"/>
              <a:ext cx="1213500" cy="17664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7"/>
            <p:cNvSpPr/>
            <p:nvPr/>
          </p:nvSpPr>
          <p:spPr>
            <a:xfrm>
              <a:off x="102900" y="3530125"/>
              <a:ext cx="1007700" cy="14670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 name="Google Shape;147;p17"/>
          <p:cNvGrpSpPr/>
          <p:nvPr/>
        </p:nvGrpSpPr>
        <p:grpSpPr>
          <a:xfrm>
            <a:off x="-498400" y="1490875"/>
            <a:ext cx="1213500" cy="1766400"/>
            <a:chOff x="0" y="3380425"/>
            <a:chExt cx="1213500" cy="1766400"/>
          </a:xfrm>
        </p:grpSpPr>
        <p:sp>
          <p:nvSpPr>
            <p:cNvPr id="148" name="Google Shape;148;p17"/>
            <p:cNvSpPr/>
            <p:nvPr/>
          </p:nvSpPr>
          <p:spPr>
            <a:xfrm>
              <a:off x="0" y="3380425"/>
              <a:ext cx="1213500" cy="17664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7"/>
            <p:cNvSpPr/>
            <p:nvPr/>
          </p:nvSpPr>
          <p:spPr>
            <a:xfrm>
              <a:off x="102900" y="3530125"/>
              <a:ext cx="1007700" cy="14670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 name="Google Shape;150;p17"/>
          <p:cNvGrpSpPr/>
          <p:nvPr/>
        </p:nvGrpSpPr>
        <p:grpSpPr>
          <a:xfrm>
            <a:off x="149613" y="330318"/>
            <a:ext cx="409357" cy="409357"/>
            <a:chOff x="1393875" y="-1823657"/>
            <a:chExt cx="409357" cy="409357"/>
          </a:xfrm>
        </p:grpSpPr>
        <p:cxnSp>
          <p:nvCxnSpPr>
            <p:cNvPr id="151" name="Google Shape;151;p17"/>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52" name="Google Shape;152;p17"/>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53" name="Google Shape;153;p17"/>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154" name="Google Shape;154;p17"/>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3">
  <p:cSld name="BLANK_1_1_1_3_1">
    <p:spTree>
      <p:nvGrpSpPr>
        <p:cNvPr id="1" name="Shape 155"/>
        <p:cNvGrpSpPr/>
        <p:nvPr/>
      </p:nvGrpSpPr>
      <p:grpSpPr>
        <a:xfrm>
          <a:off x="0" y="0"/>
          <a:ext cx="0" cy="0"/>
          <a:chOff x="0" y="0"/>
          <a:chExt cx="0" cy="0"/>
        </a:xfrm>
      </p:grpSpPr>
      <p:pic>
        <p:nvPicPr>
          <p:cNvPr id="156" name="Google Shape;156;p18"/>
          <p:cNvPicPr preferRelativeResize="0"/>
          <p:nvPr/>
        </p:nvPicPr>
        <p:blipFill rotWithShape="1">
          <a:blip r:embed="rId2">
            <a:alphaModFix/>
          </a:blip>
          <a:srcRect t="89" b="89"/>
          <a:stretch/>
        </p:blipFill>
        <p:spPr>
          <a:xfrm>
            <a:off x="0" y="-2286"/>
            <a:ext cx="9144000" cy="5148073"/>
          </a:xfrm>
          <a:prstGeom prst="rect">
            <a:avLst/>
          </a:prstGeom>
          <a:noFill/>
          <a:ln>
            <a:noFill/>
          </a:ln>
        </p:spPr>
      </p:pic>
      <p:sp>
        <p:nvSpPr>
          <p:cNvPr id="157" name="Google Shape;157;p18"/>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58" name="Google Shape;158;p18"/>
          <p:cNvGrpSpPr/>
          <p:nvPr/>
        </p:nvGrpSpPr>
        <p:grpSpPr>
          <a:xfrm>
            <a:off x="159263" y="4648818"/>
            <a:ext cx="409357" cy="409357"/>
            <a:chOff x="1393875" y="-1823657"/>
            <a:chExt cx="409357" cy="409357"/>
          </a:xfrm>
        </p:grpSpPr>
        <p:cxnSp>
          <p:nvCxnSpPr>
            <p:cNvPr id="159" name="Google Shape;159;p18"/>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60" name="Google Shape;160;p18"/>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61" name="Google Shape;161;p18"/>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162" name="Google Shape;162;p18"/>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163" name="Google Shape;163;p18"/>
          <p:cNvGrpSpPr/>
          <p:nvPr/>
        </p:nvGrpSpPr>
        <p:grpSpPr>
          <a:xfrm>
            <a:off x="8424001" y="178928"/>
            <a:ext cx="837000" cy="1444351"/>
            <a:chOff x="8584751" y="1392578"/>
            <a:chExt cx="837000" cy="1444351"/>
          </a:xfrm>
        </p:grpSpPr>
        <p:sp>
          <p:nvSpPr>
            <p:cNvPr id="164" name="Google Shape;164;p18"/>
            <p:cNvSpPr/>
            <p:nvPr/>
          </p:nvSpPr>
          <p:spPr>
            <a:xfrm>
              <a:off x="8584751" y="1392578"/>
              <a:ext cx="837000" cy="8370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8"/>
            <p:cNvSpPr/>
            <p:nvPr/>
          </p:nvSpPr>
          <p:spPr>
            <a:xfrm>
              <a:off x="8584751" y="1999930"/>
              <a:ext cx="837000" cy="8370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66"/>
        <p:cNvGrpSpPr/>
        <p:nvPr/>
      </p:nvGrpSpPr>
      <p:grpSpPr>
        <a:xfrm>
          <a:off x="0" y="0"/>
          <a:ext cx="0" cy="0"/>
          <a:chOff x="0" y="0"/>
          <a:chExt cx="0" cy="0"/>
        </a:xfrm>
      </p:grpSpPr>
      <p:pic>
        <p:nvPicPr>
          <p:cNvPr id="167" name="Google Shape;167;p19"/>
          <p:cNvPicPr preferRelativeResize="0"/>
          <p:nvPr/>
        </p:nvPicPr>
        <p:blipFill>
          <a:blip r:embed="rId2">
            <a:alphaModFix/>
          </a:blip>
          <a:stretch>
            <a:fillRect/>
          </a:stretch>
        </p:blipFill>
        <p:spPr>
          <a:xfrm>
            <a:off x="3720" y="0"/>
            <a:ext cx="9136561" cy="5143500"/>
          </a:xfrm>
          <a:prstGeom prst="rect">
            <a:avLst/>
          </a:prstGeom>
          <a:noFill/>
          <a:ln>
            <a:noFill/>
          </a:ln>
        </p:spPr>
      </p:pic>
      <p:sp>
        <p:nvSpPr>
          <p:cNvPr id="168" name="Google Shape;168;p19"/>
          <p:cNvSpPr txBox="1">
            <a:spLocks noGrp="1"/>
          </p:cNvSpPr>
          <p:nvPr>
            <p:ph type="subTitle" idx="1"/>
          </p:nvPr>
        </p:nvSpPr>
        <p:spPr>
          <a:xfrm>
            <a:off x="2573550" y="3093000"/>
            <a:ext cx="3996900" cy="929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9" name="Google Shape;169;p19"/>
          <p:cNvSpPr txBox="1">
            <a:spLocks noGrp="1"/>
          </p:cNvSpPr>
          <p:nvPr>
            <p:ph type="title"/>
          </p:nvPr>
        </p:nvSpPr>
        <p:spPr>
          <a:xfrm>
            <a:off x="2573550" y="1268150"/>
            <a:ext cx="3996900" cy="147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10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70" name="Google Shape;170;p19"/>
          <p:cNvGrpSpPr/>
          <p:nvPr/>
        </p:nvGrpSpPr>
        <p:grpSpPr>
          <a:xfrm>
            <a:off x="4374950" y="60093"/>
            <a:ext cx="409357" cy="409357"/>
            <a:chOff x="1393875" y="-1823657"/>
            <a:chExt cx="409357" cy="409357"/>
          </a:xfrm>
        </p:grpSpPr>
        <p:cxnSp>
          <p:nvCxnSpPr>
            <p:cNvPr id="171" name="Google Shape;171;p19"/>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72" name="Google Shape;172;p19"/>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73" name="Google Shape;173;p19"/>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174" name="Google Shape;174;p19"/>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175" name="Google Shape;175;p19"/>
          <p:cNvGrpSpPr/>
          <p:nvPr/>
        </p:nvGrpSpPr>
        <p:grpSpPr>
          <a:xfrm>
            <a:off x="146321" y="2367071"/>
            <a:ext cx="409357" cy="409357"/>
            <a:chOff x="1393875" y="-1823657"/>
            <a:chExt cx="409357" cy="409357"/>
          </a:xfrm>
        </p:grpSpPr>
        <p:cxnSp>
          <p:nvCxnSpPr>
            <p:cNvPr id="176" name="Google Shape;176;p19"/>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77" name="Google Shape;177;p19"/>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78" name="Google Shape;178;p19"/>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179" name="Google Shape;179;p19"/>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180" name="Google Shape;180;p19"/>
          <p:cNvGrpSpPr/>
          <p:nvPr/>
        </p:nvGrpSpPr>
        <p:grpSpPr>
          <a:xfrm>
            <a:off x="8588321" y="2367071"/>
            <a:ext cx="409357" cy="409357"/>
            <a:chOff x="1393875" y="-1823657"/>
            <a:chExt cx="409357" cy="409357"/>
          </a:xfrm>
        </p:grpSpPr>
        <p:cxnSp>
          <p:nvCxnSpPr>
            <p:cNvPr id="181" name="Google Shape;181;p19"/>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82" name="Google Shape;182;p19"/>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83" name="Google Shape;183;p19"/>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184" name="Google Shape;184;p19"/>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185" name="Google Shape;185;p19"/>
          <p:cNvGrpSpPr/>
          <p:nvPr/>
        </p:nvGrpSpPr>
        <p:grpSpPr>
          <a:xfrm>
            <a:off x="4374950" y="4671818"/>
            <a:ext cx="409357" cy="409357"/>
            <a:chOff x="1393875" y="-1823657"/>
            <a:chExt cx="409357" cy="409357"/>
          </a:xfrm>
        </p:grpSpPr>
        <p:cxnSp>
          <p:nvCxnSpPr>
            <p:cNvPr id="186" name="Google Shape;186;p19"/>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87" name="Google Shape;187;p19"/>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88" name="Google Shape;188;p19"/>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189" name="Google Shape;189;p19"/>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218"/>
        <p:cNvGrpSpPr/>
        <p:nvPr/>
      </p:nvGrpSpPr>
      <p:grpSpPr>
        <a:xfrm>
          <a:off x="0" y="0"/>
          <a:ext cx="0" cy="0"/>
          <a:chOff x="0" y="0"/>
          <a:chExt cx="0" cy="0"/>
        </a:xfrm>
      </p:grpSpPr>
      <p:pic>
        <p:nvPicPr>
          <p:cNvPr id="219" name="Google Shape;219;p23"/>
          <p:cNvPicPr preferRelativeResize="0"/>
          <p:nvPr/>
        </p:nvPicPr>
        <p:blipFill>
          <a:blip r:embed="rId2">
            <a:alphaModFix/>
          </a:blip>
          <a:stretch>
            <a:fillRect/>
          </a:stretch>
        </p:blipFill>
        <p:spPr>
          <a:xfrm>
            <a:off x="-24493" y="-2286"/>
            <a:ext cx="9192986" cy="5148073"/>
          </a:xfrm>
          <a:prstGeom prst="rect">
            <a:avLst/>
          </a:prstGeom>
          <a:noFill/>
          <a:ln>
            <a:noFill/>
          </a:ln>
        </p:spPr>
      </p:pic>
      <p:sp>
        <p:nvSpPr>
          <p:cNvPr id="220" name="Google Shape;220;p23"/>
          <p:cNvSpPr txBox="1">
            <a:spLocks noGrp="1"/>
          </p:cNvSpPr>
          <p:nvPr>
            <p:ph type="subTitle" idx="1"/>
          </p:nvPr>
        </p:nvSpPr>
        <p:spPr>
          <a:xfrm>
            <a:off x="1290763" y="1561425"/>
            <a:ext cx="2907600" cy="304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1" name="Google Shape;221;p23"/>
          <p:cNvSpPr txBox="1">
            <a:spLocks noGrp="1"/>
          </p:cNvSpPr>
          <p:nvPr>
            <p:ph type="subTitle" idx="2"/>
          </p:nvPr>
        </p:nvSpPr>
        <p:spPr>
          <a:xfrm>
            <a:off x="4945638" y="1561425"/>
            <a:ext cx="2907600" cy="304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2" name="Google Shape;222;p23"/>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23" name="Google Shape;223;p23"/>
          <p:cNvGrpSpPr/>
          <p:nvPr/>
        </p:nvGrpSpPr>
        <p:grpSpPr>
          <a:xfrm>
            <a:off x="8604488" y="4668168"/>
            <a:ext cx="409357" cy="409357"/>
            <a:chOff x="1393875" y="-1823657"/>
            <a:chExt cx="409357" cy="409357"/>
          </a:xfrm>
        </p:grpSpPr>
        <p:cxnSp>
          <p:nvCxnSpPr>
            <p:cNvPr id="224" name="Google Shape;224;p23"/>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25" name="Google Shape;225;p23"/>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26" name="Google Shape;226;p23"/>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227" name="Google Shape;227;p23"/>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228" name="Google Shape;228;p23"/>
          <p:cNvGrpSpPr/>
          <p:nvPr/>
        </p:nvGrpSpPr>
        <p:grpSpPr>
          <a:xfrm>
            <a:off x="130263" y="4668168"/>
            <a:ext cx="409357" cy="409357"/>
            <a:chOff x="1393875" y="-1823657"/>
            <a:chExt cx="409357" cy="409357"/>
          </a:xfrm>
        </p:grpSpPr>
        <p:cxnSp>
          <p:nvCxnSpPr>
            <p:cNvPr id="229" name="Google Shape;229;p23"/>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30" name="Google Shape;230;p23"/>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31" name="Google Shape;231;p23"/>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232" name="Google Shape;232;p23"/>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233"/>
        <p:cNvGrpSpPr/>
        <p:nvPr/>
      </p:nvGrpSpPr>
      <p:grpSpPr>
        <a:xfrm>
          <a:off x="0" y="0"/>
          <a:ext cx="0" cy="0"/>
          <a:chOff x="0" y="0"/>
          <a:chExt cx="0" cy="0"/>
        </a:xfrm>
      </p:grpSpPr>
      <p:pic>
        <p:nvPicPr>
          <p:cNvPr id="234" name="Google Shape;234;p24"/>
          <p:cNvPicPr preferRelativeResize="0"/>
          <p:nvPr/>
        </p:nvPicPr>
        <p:blipFill>
          <a:blip r:embed="rId2">
            <a:alphaModFix/>
          </a:blip>
          <a:stretch>
            <a:fillRect/>
          </a:stretch>
        </p:blipFill>
        <p:spPr>
          <a:xfrm>
            <a:off x="1" y="0"/>
            <a:ext cx="9143998" cy="5143500"/>
          </a:xfrm>
          <a:prstGeom prst="rect">
            <a:avLst/>
          </a:prstGeom>
          <a:noFill/>
          <a:ln>
            <a:noFill/>
          </a:ln>
        </p:spPr>
      </p:pic>
      <p:sp>
        <p:nvSpPr>
          <p:cNvPr id="235" name="Google Shape;235;p24"/>
          <p:cNvSpPr txBox="1">
            <a:spLocks noGrp="1"/>
          </p:cNvSpPr>
          <p:nvPr>
            <p:ph type="subTitle" idx="1"/>
          </p:nvPr>
        </p:nvSpPr>
        <p:spPr>
          <a:xfrm>
            <a:off x="720000" y="3086125"/>
            <a:ext cx="23364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36" name="Google Shape;236;p24"/>
          <p:cNvSpPr txBox="1">
            <a:spLocks noGrp="1"/>
          </p:cNvSpPr>
          <p:nvPr>
            <p:ph type="subTitle" idx="2"/>
          </p:nvPr>
        </p:nvSpPr>
        <p:spPr>
          <a:xfrm>
            <a:off x="720000" y="3765509"/>
            <a:ext cx="2336400" cy="843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7" name="Google Shape;237;p24"/>
          <p:cNvSpPr txBox="1">
            <a:spLocks noGrp="1"/>
          </p:cNvSpPr>
          <p:nvPr>
            <p:ph type="subTitle" idx="3"/>
          </p:nvPr>
        </p:nvSpPr>
        <p:spPr>
          <a:xfrm>
            <a:off x="3403800" y="3204759"/>
            <a:ext cx="2336400" cy="843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8" name="Google Shape;238;p24"/>
          <p:cNvSpPr txBox="1">
            <a:spLocks noGrp="1"/>
          </p:cNvSpPr>
          <p:nvPr>
            <p:ph type="subTitle" idx="4"/>
          </p:nvPr>
        </p:nvSpPr>
        <p:spPr>
          <a:xfrm>
            <a:off x="6087600" y="3765509"/>
            <a:ext cx="2336400" cy="843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9" name="Google Shape;239;p24"/>
          <p:cNvSpPr txBox="1">
            <a:spLocks noGrp="1"/>
          </p:cNvSpPr>
          <p:nvPr>
            <p:ph type="subTitle" idx="5"/>
          </p:nvPr>
        </p:nvSpPr>
        <p:spPr>
          <a:xfrm>
            <a:off x="3403800" y="2525375"/>
            <a:ext cx="23364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40" name="Google Shape;240;p24"/>
          <p:cNvSpPr txBox="1">
            <a:spLocks noGrp="1"/>
          </p:cNvSpPr>
          <p:nvPr>
            <p:ph type="subTitle" idx="6"/>
          </p:nvPr>
        </p:nvSpPr>
        <p:spPr>
          <a:xfrm>
            <a:off x="6087600" y="3086125"/>
            <a:ext cx="23364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41" name="Google Shape;241;p24"/>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42" name="Google Shape;242;p24"/>
          <p:cNvGrpSpPr/>
          <p:nvPr/>
        </p:nvGrpSpPr>
        <p:grpSpPr>
          <a:xfrm>
            <a:off x="8604488" y="2795393"/>
            <a:ext cx="409357" cy="409357"/>
            <a:chOff x="1393875" y="-1823657"/>
            <a:chExt cx="409357" cy="409357"/>
          </a:xfrm>
        </p:grpSpPr>
        <p:cxnSp>
          <p:nvCxnSpPr>
            <p:cNvPr id="243" name="Google Shape;243;p24"/>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44" name="Google Shape;244;p24"/>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45" name="Google Shape;245;p24"/>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246" name="Google Shape;246;p24"/>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247" name="Google Shape;247;p24"/>
          <p:cNvGrpSpPr/>
          <p:nvPr/>
        </p:nvGrpSpPr>
        <p:grpSpPr>
          <a:xfrm>
            <a:off x="130263" y="70918"/>
            <a:ext cx="409357" cy="409357"/>
            <a:chOff x="1393875" y="-1823657"/>
            <a:chExt cx="409357" cy="409357"/>
          </a:xfrm>
        </p:grpSpPr>
        <p:cxnSp>
          <p:nvCxnSpPr>
            <p:cNvPr id="248" name="Google Shape;248;p24"/>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49" name="Google Shape;249;p24"/>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50" name="Google Shape;250;p24"/>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251" name="Google Shape;251;p24"/>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spTree>
      <p:nvGrpSpPr>
        <p:cNvPr id="1" name="Shape 252"/>
        <p:cNvGrpSpPr/>
        <p:nvPr/>
      </p:nvGrpSpPr>
      <p:grpSpPr>
        <a:xfrm>
          <a:off x="0" y="0"/>
          <a:ext cx="0" cy="0"/>
          <a:chOff x="0" y="0"/>
          <a:chExt cx="0" cy="0"/>
        </a:xfrm>
      </p:grpSpPr>
      <p:pic>
        <p:nvPicPr>
          <p:cNvPr id="253" name="Google Shape;253;p25"/>
          <p:cNvPicPr preferRelativeResize="0"/>
          <p:nvPr/>
        </p:nvPicPr>
        <p:blipFill>
          <a:blip r:embed="rId2">
            <a:alphaModFix/>
          </a:blip>
          <a:stretch>
            <a:fillRect/>
          </a:stretch>
        </p:blipFill>
        <p:spPr>
          <a:xfrm rot="10800000" flipH="1">
            <a:off x="0" y="0"/>
            <a:ext cx="9144000" cy="5143500"/>
          </a:xfrm>
          <a:prstGeom prst="rect">
            <a:avLst/>
          </a:prstGeom>
          <a:noFill/>
          <a:ln>
            <a:noFill/>
          </a:ln>
        </p:spPr>
      </p:pic>
      <p:sp>
        <p:nvSpPr>
          <p:cNvPr id="254" name="Google Shape;254;p25"/>
          <p:cNvSpPr txBox="1">
            <a:spLocks noGrp="1"/>
          </p:cNvSpPr>
          <p:nvPr>
            <p:ph type="subTitle" idx="1"/>
          </p:nvPr>
        </p:nvSpPr>
        <p:spPr>
          <a:xfrm>
            <a:off x="720000" y="3218375"/>
            <a:ext cx="2295000" cy="5301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55" name="Google Shape;255;p25"/>
          <p:cNvSpPr txBox="1">
            <a:spLocks noGrp="1"/>
          </p:cNvSpPr>
          <p:nvPr>
            <p:ph type="subTitle" idx="2"/>
          </p:nvPr>
        </p:nvSpPr>
        <p:spPr>
          <a:xfrm>
            <a:off x="720000" y="3812303"/>
            <a:ext cx="2295000" cy="58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6" name="Google Shape;256;p25"/>
          <p:cNvSpPr txBox="1">
            <a:spLocks noGrp="1"/>
          </p:cNvSpPr>
          <p:nvPr>
            <p:ph type="subTitle" idx="3"/>
          </p:nvPr>
        </p:nvSpPr>
        <p:spPr>
          <a:xfrm>
            <a:off x="3424500" y="3812303"/>
            <a:ext cx="2295000" cy="58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7" name="Google Shape;257;p25"/>
          <p:cNvSpPr txBox="1">
            <a:spLocks noGrp="1"/>
          </p:cNvSpPr>
          <p:nvPr>
            <p:ph type="subTitle" idx="4"/>
          </p:nvPr>
        </p:nvSpPr>
        <p:spPr>
          <a:xfrm>
            <a:off x="6129000" y="3812303"/>
            <a:ext cx="2295000" cy="58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8" name="Google Shape;258;p25"/>
          <p:cNvSpPr txBox="1">
            <a:spLocks noGrp="1"/>
          </p:cNvSpPr>
          <p:nvPr>
            <p:ph type="subTitle" idx="5"/>
          </p:nvPr>
        </p:nvSpPr>
        <p:spPr>
          <a:xfrm>
            <a:off x="3424500" y="3218375"/>
            <a:ext cx="2295000" cy="5301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59" name="Google Shape;259;p25"/>
          <p:cNvSpPr txBox="1">
            <a:spLocks noGrp="1"/>
          </p:cNvSpPr>
          <p:nvPr>
            <p:ph type="subTitle" idx="6"/>
          </p:nvPr>
        </p:nvSpPr>
        <p:spPr>
          <a:xfrm>
            <a:off x="6129000" y="3218375"/>
            <a:ext cx="2295000" cy="5301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60" name="Google Shape;260;p25"/>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61" name="Google Shape;261;p25"/>
          <p:cNvGrpSpPr/>
          <p:nvPr/>
        </p:nvGrpSpPr>
        <p:grpSpPr>
          <a:xfrm>
            <a:off x="8604488" y="3989743"/>
            <a:ext cx="409357" cy="409357"/>
            <a:chOff x="1393875" y="-1823657"/>
            <a:chExt cx="409357" cy="409357"/>
          </a:xfrm>
        </p:grpSpPr>
        <p:cxnSp>
          <p:nvCxnSpPr>
            <p:cNvPr id="262" name="Google Shape;262;p25"/>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63" name="Google Shape;263;p25"/>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64" name="Google Shape;264;p25"/>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265" name="Google Shape;265;p25"/>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266" name="Google Shape;266;p25"/>
          <p:cNvGrpSpPr/>
          <p:nvPr/>
        </p:nvGrpSpPr>
        <p:grpSpPr>
          <a:xfrm>
            <a:off x="154438" y="1158568"/>
            <a:ext cx="409357" cy="409357"/>
            <a:chOff x="1393875" y="-1823657"/>
            <a:chExt cx="409357" cy="409357"/>
          </a:xfrm>
        </p:grpSpPr>
        <p:cxnSp>
          <p:nvCxnSpPr>
            <p:cNvPr id="267" name="Google Shape;267;p25"/>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68" name="Google Shape;268;p25"/>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69" name="Google Shape;269;p25"/>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270" name="Google Shape;270;p25"/>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271" name="Google Shape;271;p25"/>
          <p:cNvGrpSpPr/>
          <p:nvPr/>
        </p:nvGrpSpPr>
        <p:grpSpPr>
          <a:xfrm>
            <a:off x="4447375" y="4608491"/>
            <a:ext cx="4300610" cy="1105409"/>
            <a:chOff x="-87025" y="3954291"/>
            <a:chExt cx="4300610" cy="1105409"/>
          </a:xfrm>
        </p:grpSpPr>
        <p:sp>
          <p:nvSpPr>
            <p:cNvPr id="272" name="Google Shape;272;p25"/>
            <p:cNvSpPr/>
            <p:nvPr/>
          </p:nvSpPr>
          <p:spPr>
            <a:xfrm>
              <a:off x="-87025" y="4196000"/>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5"/>
            <p:cNvSpPr/>
            <p:nvPr/>
          </p:nvSpPr>
          <p:spPr>
            <a:xfrm>
              <a:off x="414085" y="3954291"/>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4" name="Google Shape;274;p25"/>
          <p:cNvGrpSpPr/>
          <p:nvPr/>
        </p:nvGrpSpPr>
        <p:grpSpPr>
          <a:xfrm>
            <a:off x="212700" y="-570409"/>
            <a:ext cx="4300610" cy="1105409"/>
            <a:chOff x="-87025" y="3954291"/>
            <a:chExt cx="4300610" cy="1105409"/>
          </a:xfrm>
        </p:grpSpPr>
        <p:sp>
          <p:nvSpPr>
            <p:cNvPr id="275" name="Google Shape;275;p25"/>
            <p:cNvSpPr/>
            <p:nvPr/>
          </p:nvSpPr>
          <p:spPr>
            <a:xfrm>
              <a:off x="-87025" y="4196000"/>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5"/>
            <p:cNvSpPr/>
            <p:nvPr/>
          </p:nvSpPr>
          <p:spPr>
            <a:xfrm>
              <a:off x="414085" y="3954291"/>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277"/>
        <p:cNvGrpSpPr/>
        <p:nvPr/>
      </p:nvGrpSpPr>
      <p:grpSpPr>
        <a:xfrm>
          <a:off x="0" y="0"/>
          <a:ext cx="0" cy="0"/>
          <a:chOff x="0" y="0"/>
          <a:chExt cx="0" cy="0"/>
        </a:xfrm>
      </p:grpSpPr>
      <p:pic>
        <p:nvPicPr>
          <p:cNvPr id="278" name="Google Shape;278;p26"/>
          <p:cNvPicPr preferRelativeResize="0"/>
          <p:nvPr/>
        </p:nvPicPr>
        <p:blipFill>
          <a:blip r:embed="rId2">
            <a:alphaModFix/>
          </a:blip>
          <a:stretch>
            <a:fillRect/>
          </a:stretch>
        </p:blipFill>
        <p:spPr>
          <a:xfrm flipH="1">
            <a:off x="3720" y="0"/>
            <a:ext cx="9136561" cy="5143500"/>
          </a:xfrm>
          <a:prstGeom prst="rect">
            <a:avLst/>
          </a:prstGeom>
          <a:noFill/>
          <a:ln>
            <a:noFill/>
          </a:ln>
        </p:spPr>
      </p:pic>
      <p:sp>
        <p:nvSpPr>
          <p:cNvPr id="279" name="Google Shape;279;p26"/>
          <p:cNvSpPr txBox="1">
            <a:spLocks noGrp="1"/>
          </p:cNvSpPr>
          <p:nvPr>
            <p:ph type="subTitle" idx="1"/>
          </p:nvPr>
        </p:nvSpPr>
        <p:spPr>
          <a:xfrm>
            <a:off x="2084310" y="1708375"/>
            <a:ext cx="2193600" cy="530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80" name="Google Shape;280;p26"/>
          <p:cNvSpPr txBox="1">
            <a:spLocks noGrp="1"/>
          </p:cNvSpPr>
          <p:nvPr>
            <p:ph type="subTitle" idx="2"/>
          </p:nvPr>
        </p:nvSpPr>
        <p:spPr>
          <a:xfrm>
            <a:off x="2084300" y="2238775"/>
            <a:ext cx="2193600" cy="576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1" name="Google Shape;281;p26"/>
          <p:cNvSpPr txBox="1">
            <a:spLocks noGrp="1"/>
          </p:cNvSpPr>
          <p:nvPr>
            <p:ph type="subTitle" idx="3"/>
          </p:nvPr>
        </p:nvSpPr>
        <p:spPr>
          <a:xfrm>
            <a:off x="5944609" y="2238775"/>
            <a:ext cx="2193600" cy="576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2" name="Google Shape;282;p26"/>
          <p:cNvSpPr txBox="1">
            <a:spLocks noGrp="1"/>
          </p:cNvSpPr>
          <p:nvPr>
            <p:ph type="subTitle" idx="4"/>
          </p:nvPr>
        </p:nvSpPr>
        <p:spPr>
          <a:xfrm>
            <a:off x="2084300" y="3659300"/>
            <a:ext cx="2193600" cy="576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3" name="Google Shape;283;p26"/>
          <p:cNvSpPr txBox="1">
            <a:spLocks noGrp="1"/>
          </p:cNvSpPr>
          <p:nvPr>
            <p:ph type="subTitle" idx="5"/>
          </p:nvPr>
        </p:nvSpPr>
        <p:spPr>
          <a:xfrm>
            <a:off x="5944609" y="3659300"/>
            <a:ext cx="2193600" cy="5760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4" name="Google Shape;284;p26"/>
          <p:cNvSpPr txBox="1">
            <a:spLocks noGrp="1"/>
          </p:cNvSpPr>
          <p:nvPr>
            <p:ph type="subTitle" idx="6"/>
          </p:nvPr>
        </p:nvSpPr>
        <p:spPr>
          <a:xfrm>
            <a:off x="2084310" y="3128900"/>
            <a:ext cx="2193600" cy="530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85" name="Google Shape;285;p26"/>
          <p:cNvSpPr txBox="1">
            <a:spLocks noGrp="1"/>
          </p:cNvSpPr>
          <p:nvPr>
            <p:ph type="subTitle" idx="7"/>
          </p:nvPr>
        </p:nvSpPr>
        <p:spPr>
          <a:xfrm>
            <a:off x="5944614" y="1708375"/>
            <a:ext cx="2193600" cy="530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86" name="Google Shape;286;p26"/>
          <p:cNvSpPr txBox="1">
            <a:spLocks noGrp="1"/>
          </p:cNvSpPr>
          <p:nvPr>
            <p:ph type="subTitle" idx="8"/>
          </p:nvPr>
        </p:nvSpPr>
        <p:spPr>
          <a:xfrm>
            <a:off x="5944614" y="3128900"/>
            <a:ext cx="2193600" cy="5304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287" name="Google Shape;287;p26"/>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88" name="Google Shape;288;p26"/>
          <p:cNvGrpSpPr/>
          <p:nvPr/>
        </p:nvGrpSpPr>
        <p:grpSpPr>
          <a:xfrm>
            <a:off x="8604488" y="4663318"/>
            <a:ext cx="409357" cy="409357"/>
            <a:chOff x="1393875" y="-1823657"/>
            <a:chExt cx="409357" cy="409357"/>
          </a:xfrm>
        </p:grpSpPr>
        <p:cxnSp>
          <p:nvCxnSpPr>
            <p:cNvPr id="289" name="Google Shape;289;p26"/>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90" name="Google Shape;290;p26"/>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91" name="Google Shape;291;p26"/>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292" name="Google Shape;292;p26"/>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293" name="Google Shape;293;p26"/>
          <p:cNvGrpSpPr/>
          <p:nvPr/>
        </p:nvGrpSpPr>
        <p:grpSpPr>
          <a:xfrm>
            <a:off x="130263" y="70918"/>
            <a:ext cx="409357" cy="409357"/>
            <a:chOff x="1393875" y="-1823657"/>
            <a:chExt cx="409357" cy="409357"/>
          </a:xfrm>
        </p:grpSpPr>
        <p:cxnSp>
          <p:nvCxnSpPr>
            <p:cNvPr id="294" name="Google Shape;294;p26"/>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95" name="Google Shape;295;p26"/>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296" name="Google Shape;296;p26"/>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297" name="Google Shape;297;p26"/>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298"/>
        <p:cNvGrpSpPr/>
        <p:nvPr/>
      </p:nvGrpSpPr>
      <p:grpSpPr>
        <a:xfrm>
          <a:off x="0" y="0"/>
          <a:ext cx="0" cy="0"/>
          <a:chOff x="0" y="0"/>
          <a:chExt cx="0" cy="0"/>
        </a:xfrm>
      </p:grpSpPr>
      <p:pic>
        <p:nvPicPr>
          <p:cNvPr id="299" name="Google Shape;299;p27"/>
          <p:cNvPicPr preferRelativeResize="0"/>
          <p:nvPr/>
        </p:nvPicPr>
        <p:blipFill>
          <a:blip r:embed="rId2">
            <a:alphaModFix/>
          </a:blip>
          <a:stretch>
            <a:fillRect/>
          </a:stretch>
        </p:blipFill>
        <p:spPr>
          <a:xfrm flipH="1">
            <a:off x="0" y="0"/>
            <a:ext cx="9144000" cy="5143500"/>
          </a:xfrm>
          <a:prstGeom prst="rect">
            <a:avLst/>
          </a:prstGeom>
          <a:noFill/>
          <a:ln>
            <a:noFill/>
          </a:ln>
        </p:spPr>
      </p:pic>
      <p:sp>
        <p:nvSpPr>
          <p:cNvPr id="300" name="Google Shape;300;p27"/>
          <p:cNvSpPr txBox="1">
            <a:spLocks noGrp="1"/>
          </p:cNvSpPr>
          <p:nvPr>
            <p:ph type="subTitle" idx="1"/>
          </p:nvPr>
        </p:nvSpPr>
        <p:spPr>
          <a:xfrm>
            <a:off x="924398" y="2225485"/>
            <a:ext cx="2211000" cy="576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1" name="Google Shape;301;p27"/>
          <p:cNvSpPr txBox="1">
            <a:spLocks noGrp="1"/>
          </p:cNvSpPr>
          <p:nvPr>
            <p:ph type="subTitle" idx="2"/>
          </p:nvPr>
        </p:nvSpPr>
        <p:spPr>
          <a:xfrm>
            <a:off x="3466500" y="2225485"/>
            <a:ext cx="2211000" cy="576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2" name="Google Shape;302;p27"/>
          <p:cNvSpPr txBox="1">
            <a:spLocks noGrp="1"/>
          </p:cNvSpPr>
          <p:nvPr>
            <p:ph type="subTitle" idx="3"/>
          </p:nvPr>
        </p:nvSpPr>
        <p:spPr>
          <a:xfrm>
            <a:off x="6008602" y="2225485"/>
            <a:ext cx="2211000" cy="576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3" name="Google Shape;303;p27"/>
          <p:cNvSpPr txBox="1">
            <a:spLocks noGrp="1"/>
          </p:cNvSpPr>
          <p:nvPr>
            <p:ph type="subTitle" idx="4"/>
          </p:nvPr>
        </p:nvSpPr>
        <p:spPr>
          <a:xfrm>
            <a:off x="924398" y="3720951"/>
            <a:ext cx="2211000" cy="576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4" name="Google Shape;304;p27"/>
          <p:cNvSpPr txBox="1">
            <a:spLocks noGrp="1"/>
          </p:cNvSpPr>
          <p:nvPr>
            <p:ph type="subTitle" idx="5"/>
          </p:nvPr>
        </p:nvSpPr>
        <p:spPr>
          <a:xfrm>
            <a:off x="3466500" y="3720951"/>
            <a:ext cx="2211000" cy="576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5" name="Google Shape;305;p27"/>
          <p:cNvSpPr txBox="1">
            <a:spLocks noGrp="1"/>
          </p:cNvSpPr>
          <p:nvPr>
            <p:ph type="subTitle" idx="6"/>
          </p:nvPr>
        </p:nvSpPr>
        <p:spPr>
          <a:xfrm>
            <a:off x="6008602" y="3720951"/>
            <a:ext cx="2211000" cy="5760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6" name="Google Shape;306;p27"/>
          <p:cNvSpPr txBox="1">
            <a:spLocks noGrp="1"/>
          </p:cNvSpPr>
          <p:nvPr>
            <p:ph type="subTitle" idx="7"/>
          </p:nvPr>
        </p:nvSpPr>
        <p:spPr>
          <a:xfrm>
            <a:off x="924398" y="1666925"/>
            <a:ext cx="22110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07" name="Google Shape;307;p27"/>
          <p:cNvSpPr txBox="1">
            <a:spLocks noGrp="1"/>
          </p:cNvSpPr>
          <p:nvPr>
            <p:ph type="subTitle" idx="8"/>
          </p:nvPr>
        </p:nvSpPr>
        <p:spPr>
          <a:xfrm>
            <a:off x="3466500" y="1666925"/>
            <a:ext cx="22110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08" name="Google Shape;308;p27"/>
          <p:cNvSpPr txBox="1">
            <a:spLocks noGrp="1"/>
          </p:cNvSpPr>
          <p:nvPr>
            <p:ph type="subTitle" idx="9"/>
          </p:nvPr>
        </p:nvSpPr>
        <p:spPr>
          <a:xfrm>
            <a:off x="6008602" y="1666925"/>
            <a:ext cx="22110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09" name="Google Shape;309;p27"/>
          <p:cNvSpPr txBox="1">
            <a:spLocks noGrp="1"/>
          </p:cNvSpPr>
          <p:nvPr>
            <p:ph type="subTitle" idx="13"/>
          </p:nvPr>
        </p:nvSpPr>
        <p:spPr>
          <a:xfrm>
            <a:off x="924398" y="3164598"/>
            <a:ext cx="22110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10" name="Google Shape;310;p27"/>
          <p:cNvSpPr txBox="1">
            <a:spLocks noGrp="1"/>
          </p:cNvSpPr>
          <p:nvPr>
            <p:ph type="subTitle" idx="14"/>
          </p:nvPr>
        </p:nvSpPr>
        <p:spPr>
          <a:xfrm>
            <a:off x="3466500" y="3164598"/>
            <a:ext cx="22110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11" name="Google Shape;311;p27"/>
          <p:cNvSpPr txBox="1">
            <a:spLocks noGrp="1"/>
          </p:cNvSpPr>
          <p:nvPr>
            <p:ph type="subTitle" idx="15"/>
          </p:nvPr>
        </p:nvSpPr>
        <p:spPr>
          <a:xfrm>
            <a:off x="6008602" y="3164598"/>
            <a:ext cx="22110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12" name="Google Shape;312;p27"/>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313" name="Google Shape;313;p27"/>
          <p:cNvGrpSpPr/>
          <p:nvPr/>
        </p:nvGrpSpPr>
        <p:grpSpPr>
          <a:xfrm>
            <a:off x="130263" y="4668168"/>
            <a:ext cx="409357" cy="409357"/>
            <a:chOff x="1393875" y="-1823657"/>
            <a:chExt cx="409357" cy="409357"/>
          </a:xfrm>
        </p:grpSpPr>
        <p:cxnSp>
          <p:nvCxnSpPr>
            <p:cNvPr id="314" name="Google Shape;314;p27"/>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15" name="Google Shape;315;p27"/>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16" name="Google Shape;316;p27"/>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317" name="Google Shape;317;p27"/>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318" name="Google Shape;318;p27"/>
          <p:cNvGrpSpPr/>
          <p:nvPr/>
        </p:nvGrpSpPr>
        <p:grpSpPr>
          <a:xfrm>
            <a:off x="8604488" y="70918"/>
            <a:ext cx="409357" cy="409357"/>
            <a:chOff x="1393875" y="-1823657"/>
            <a:chExt cx="409357" cy="409357"/>
          </a:xfrm>
        </p:grpSpPr>
        <p:cxnSp>
          <p:nvCxnSpPr>
            <p:cNvPr id="319" name="Google Shape;319;p27"/>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20" name="Google Shape;320;p27"/>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21" name="Google Shape;321;p27"/>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322" name="Google Shape;322;p27"/>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323" name="Google Shape;323;p27"/>
          <p:cNvGrpSpPr/>
          <p:nvPr/>
        </p:nvGrpSpPr>
        <p:grpSpPr>
          <a:xfrm>
            <a:off x="-212949" y="222578"/>
            <a:ext cx="837000" cy="1444351"/>
            <a:chOff x="8584751" y="1392578"/>
            <a:chExt cx="837000" cy="1444351"/>
          </a:xfrm>
        </p:grpSpPr>
        <p:sp>
          <p:nvSpPr>
            <p:cNvPr id="324" name="Google Shape;324;p27"/>
            <p:cNvSpPr/>
            <p:nvPr/>
          </p:nvSpPr>
          <p:spPr>
            <a:xfrm>
              <a:off x="8584751" y="1392578"/>
              <a:ext cx="837000" cy="8370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7"/>
            <p:cNvSpPr/>
            <p:nvPr/>
          </p:nvSpPr>
          <p:spPr>
            <a:xfrm>
              <a:off x="8584751" y="1999930"/>
              <a:ext cx="837000" cy="8370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6" name="Google Shape;326;p27"/>
          <p:cNvGrpSpPr/>
          <p:nvPr/>
        </p:nvGrpSpPr>
        <p:grpSpPr>
          <a:xfrm rot="5400000">
            <a:off x="6834750" y="3462991"/>
            <a:ext cx="4300610" cy="1105409"/>
            <a:chOff x="-87025" y="3954291"/>
            <a:chExt cx="4300610" cy="1105409"/>
          </a:xfrm>
        </p:grpSpPr>
        <p:sp>
          <p:nvSpPr>
            <p:cNvPr id="327" name="Google Shape;327;p27"/>
            <p:cNvSpPr/>
            <p:nvPr/>
          </p:nvSpPr>
          <p:spPr>
            <a:xfrm>
              <a:off x="-87025" y="4196000"/>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7"/>
            <p:cNvSpPr/>
            <p:nvPr/>
          </p:nvSpPr>
          <p:spPr>
            <a:xfrm>
              <a:off x="414085" y="3954291"/>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329"/>
        <p:cNvGrpSpPr/>
        <p:nvPr/>
      </p:nvGrpSpPr>
      <p:grpSpPr>
        <a:xfrm>
          <a:off x="0" y="0"/>
          <a:ext cx="0" cy="0"/>
          <a:chOff x="0" y="0"/>
          <a:chExt cx="0" cy="0"/>
        </a:xfrm>
      </p:grpSpPr>
      <p:pic>
        <p:nvPicPr>
          <p:cNvPr id="330" name="Google Shape;330;p28"/>
          <p:cNvPicPr preferRelativeResize="0"/>
          <p:nvPr/>
        </p:nvPicPr>
        <p:blipFill rotWithShape="1">
          <a:blip r:embed="rId2">
            <a:alphaModFix/>
          </a:blip>
          <a:srcRect l="69" r="69"/>
          <a:stretch/>
        </p:blipFill>
        <p:spPr>
          <a:xfrm flipH="1">
            <a:off x="0" y="0"/>
            <a:ext cx="9143998" cy="5149050"/>
          </a:xfrm>
          <a:prstGeom prst="rect">
            <a:avLst/>
          </a:prstGeom>
          <a:noFill/>
          <a:ln>
            <a:noFill/>
          </a:ln>
        </p:spPr>
      </p:pic>
      <p:sp>
        <p:nvSpPr>
          <p:cNvPr id="331" name="Google Shape;331;p28"/>
          <p:cNvSpPr txBox="1">
            <a:spLocks noGrp="1"/>
          </p:cNvSpPr>
          <p:nvPr>
            <p:ph type="title" hasCustomPrompt="1"/>
          </p:nvPr>
        </p:nvSpPr>
        <p:spPr>
          <a:xfrm>
            <a:off x="715100" y="540000"/>
            <a:ext cx="43479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50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332" name="Google Shape;332;p28"/>
          <p:cNvSpPr txBox="1">
            <a:spLocks noGrp="1"/>
          </p:cNvSpPr>
          <p:nvPr>
            <p:ph type="subTitle" idx="1"/>
          </p:nvPr>
        </p:nvSpPr>
        <p:spPr>
          <a:xfrm>
            <a:off x="715100" y="1474628"/>
            <a:ext cx="4347900" cy="35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3" name="Google Shape;333;p28"/>
          <p:cNvSpPr txBox="1">
            <a:spLocks noGrp="1"/>
          </p:cNvSpPr>
          <p:nvPr>
            <p:ph type="title" idx="2" hasCustomPrompt="1"/>
          </p:nvPr>
        </p:nvSpPr>
        <p:spPr>
          <a:xfrm>
            <a:off x="715100" y="1919948"/>
            <a:ext cx="43479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50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334" name="Google Shape;334;p28"/>
          <p:cNvSpPr txBox="1">
            <a:spLocks noGrp="1"/>
          </p:cNvSpPr>
          <p:nvPr>
            <p:ph type="subTitle" idx="3"/>
          </p:nvPr>
        </p:nvSpPr>
        <p:spPr>
          <a:xfrm>
            <a:off x="715100" y="2854576"/>
            <a:ext cx="4347900" cy="35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5" name="Google Shape;335;p28"/>
          <p:cNvSpPr txBox="1">
            <a:spLocks noGrp="1"/>
          </p:cNvSpPr>
          <p:nvPr>
            <p:ph type="title" idx="4" hasCustomPrompt="1"/>
          </p:nvPr>
        </p:nvSpPr>
        <p:spPr>
          <a:xfrm>
            <a:off x="715100" y="3299896"/>
            <a:ext cx="43479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50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336" name="Google Shape;336;p28"/>
          <p:cNvSpPr txBox="1">
            <a:spLocks noGrp="1"/>
          </p:cNvSpPr>
          <p:nvPr>
            <p:ph type="subTitle" idx="5"/>
          </p:nvPr>
        </p:nvSpPr>
        <p:spPr>
          <a:xfrm>
            <a:off x="715100" y="4234524"/>
            <a:ext cx="4347900" cy="35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37" name="Google Shape;337;p28"/>
          <p:cNvGrpSpPr/>
          <p:nvPr/>
        </p:nvGrpSpPr>
        <p:grpSpPr>
          <a:xfrm>
            <a:off x="144788" y="2367068"/>
            <a:ext cx="409357" cy="409357"/>
            <a:chOff x="1393875" y="-1823657"/>
            <a:chExt cx="409357" cy="409357"/>
          </a:xfrm>
        </p:grpSpPr>
        <p:cxnSp>
          <p:nvCxnSpPr>
            <p:cNvPr id="338" name="Google Shape;338;p28"/>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39" name="Google Shape;339;p28"/>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40" name="Google Shape;340;p28"/>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341" name="Google Shape;341;p28"/>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Numbers and text 1">
  <p:cSld name="BLANK_1_1_1_1_1_1_3">
    <p:spTree>
      <p:nvGrpSpPr>
        <p:cNvPr id="1" name="Shape 342"/>
        <p:cNvGrpSpPr/>
        <p:nvPr/>
      </p:nvGrpSpPr>
      <p:grpSpPr>
        <a:xfrm>
          <a:off x="0" y="0"/>
          <a:ext cx="0" cy="0"/>
          <a:chOff x="0" y="0"/>
          <a:chExt cx="0" cy="0"/>
        </a:xfrm>
      </p:grpSpPr>
      <p:pic>
        <p:nvPicPr>
          <p:cNvPr id="343" name="Google Shape;343;p29"/>
          <p:cNvPicPr preferRelativeResize="0"/>
          <p:nvPr/>
        </p:nvPicPr>
        <p:blipFill>
          <a:blip r:embed="rId2">
            <a:alphaModFix/>
          </a:blip>
          <a:stretch>
            <a:fillRect/>
          </a:stretch>
        </p:blipFill>
        <p:spPr>
          <a:xfrm>
            <a:off x="1" y="-2286"/>
            <a:ext cx="9143998" cy="5148073"/>
          </a:xfrm>
          <a:prstGeom prst="rect">
            <a:avLst/>
          </a:prstGeom>
          <a:noFill/>
          <a:ln>
            <a:noFill/>
          </a:ln>
        </p:spPr>
      </p:pic>
      <p:sp>
        <p:nvSpPr>
          <p:cNvPr id="344" name="Google Shape;344;p29"/>
          <p:cNvSpPr txBox="1">
            <a:spLocks noGrp="1"/>
          </p:cNvSpPr>
          <p:nvPr>
            <p:ph type="title" hasCustomPrompt="1"/>
          </p:nvPr>
        </p:nvSpPr>
        <p:spPr>
          <a:xfrm>
            <a:off x="715100" y="1668197"/>
            <a:ext cx="22953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50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345" name="Google Shape;345;p29"/>
          <p:cNvSpPr txBox="1">
            <a:spLocks noGrp="1"/>
          </p:cNvSpPr>
          <p:nvPr>
            <p:ph type="subTitle" idx="1"/>
          </p:nvPr>
        </p:nvSpPr>
        <p:spPr>
          <a:xfrm>
            <a:off x="715100" y="3853402"/>
            <a:ext cx="2295300" cy="75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6" name="Google Shape;346;p29"/>
          <p:cNvSpPr txBox="1">
            <a:spLocks noGrp="1"/>
          </p:cNvSpPr>
          <p:nvPr>
            <p:ph type="title" idx="2" hasCustomPrompt="1"/>
          </p:nvPr>
        </p:nvSpPr>
        <p:spPr>
          <a:xfrm>
            <a:off x="3424350" y="1668197"/>
            <a:ext cx="22953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50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347" name="Google Shape;347;p29"/>
          <p:cNvSpPr txBox="1">
            <a:spLocks noGrp="1"/>
          </p:cNvSpPr>
          <p:nvPr>
            <p:ph type="subTitle" idx="3"/>
          </p:nvPr>
        </p:nvSpPr>
        <p:spPr>
          <a:xfrm>
            <a:off x="3424350" y="3853402"/>
            <a:ext cx="2295300" cy="75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8" name="Google Shape;348;p29"/>
          <p:cNvSpPr txBox="1">
            <a:spLocks noGrp="1"/>
          </p:cNvSpPr>
          <p:nvPr>
            <p:ph type="title" idx="4" hasCustomPrompt="1"/>
          </p:nvPr>
        </p:nvSpPr>
        <p:spPr>
          <a:xfrm>
            <a:off x="6133602" y="1668197"/>
            <a:ext cx="22953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50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349" name="Google Shape;349;p29"/>
          <p:cNvSpPr txBox="1">
            <a:spLocks noGrp="1"/>
          </p:cNvSpPr>
          <p:nvPr>
            <p:ph type="subTitle" idx="5"/>
          </p:nvPr>
        </p:nvSpPr>
        <p:spPr>
          <a:xfrm>
            <a:off x="6133602" y="3853402"/>
            <a:ext cx="2295300" cy="75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50" name="Google Shape;350;p29"/>
          <p:cNvSpPr txBox="1">
            <a:spLocks noGrp="1"/>
          </p:cNvSpPr>
          <p:nvPr>
            <p:ph type="title" idx="6"/>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51" name="Google Shape;351;p29"/>
          <p:cNvSpPr txBox="1">
            <a:spLocks noGrp="1"/>
          </p:cNvSpPr>
          <p:nvPr>
            <p:ph type="subTitle" idx="7"/>
          </p:nvPr>
        </p:nvSpPr>
        <p:spPr>
          <a:xfrm>
            <a:off x="715250" y="3210223"/>
            <a:ext cx="22950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52" name="Google Shape;352;p29"/>
          <p:cNvSpPr txBox="1">
            <a:spLocks noGrp="1"/>
          </p:cNvSpPr>
          <p:nvPr>
            <p:ph type="subTitle" idx="8"/>
          </p:nvPr>
        </p:nvSpPr>
        <p:spPr>
          <a:xfrm>
            <a:off x="3424500" y="3210223"/>
            <a:ext cx="22950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53" name="Google Shape;353;p29"/>
          <p:cNvSpPr txBox="1">
            <a:spLocks noGrp="1"/>
          </p:cNvSpPr>
          <p:nvPr>
            <p:ph type="subTitle" idx="9"/>
          </p:nvPr>
        </p:nvSpPr>
        <p:spPr>
          <a:xfrm>
            <a:off x="6133752" y="3210223"/>
            <a:ext cx="22950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grpSp>
        <p:nvGrpSpPr>
          <p:cNvPr id="354" name="Google Shape;354;p29"/>
          <p:cNvGrpSpPr/>
          <p:nvPr/>
        </p:nvGrpSpPr>
        <p:grpSpPr>
          <a:xfrm>
            <a:off x="130263" y="4162568"/>
            <a:ext cx="409357" cy="409357"/>
            <a:chOff x="1393875" y="-1823657"/>
            <a:chExt cx="409357" cy="409357"/>
          </a:xfrm>
        </p:grpSpPr>
        <p:cxnSp>
          <p:nvCxnSpPr>
            <p:cNvPr id="355" name="Google Shape;355;p29"/>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56" name="Google Shape;356;p29"/>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57" name="Google Shape;357;p29"/>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358" name="Google Shape;358;p29"/>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359" name="Google Shape;359;p29"/>
          <p:cNvGrpSpPr/>
          <p:nvPr/>
        </p:nvGrpSpPr>
        <p:grpSpPr>
          <a:xfrm>
            <a:off x="-1250469" y="-319182"/>
            <a:ext cx="1970470" cy="2440580"/>
            <a:chOff x="-1740250" y="-1256225"/>
            <a:chExt cx="3282475" cy="4065600"/>
          </a:xfrm>
        </p:grpSpPr>
        <p:sp>
          <p:nvSpPr>
            <p:cNvPr id="360" name="Google Shape;360;p29"/>
            <p:cNvSpPr/>
            <p:nvPr/>
          </p:nvSpPr>
          <p:spPr>
            <a:xfrm>
              <a:off x="-1740250" y="-1256225"/>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9"/>
            <p:cNvSpPr/>
            <p:nvPr/>
          </p:nvSpPr>
          <p:spPr>
            <a:xfrm>
              <a:off x="-1290675" y="-23525"/>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362;p29"/>
          <p:cNvGrpSpPr/>
          <p:nvPr/>
        </p:nvGrpSpPr>
        <p:grpSpPr>
          <a:xfrm>
            <a:off x="8589963" y="583343"/>
            <a:ext cx="409357" cy="409357"/>
            <a:chOff x="1393875" y="-1823657"/>
            <a:chExt cx="409357" cy="409357"/>
          </a:xfrm>
        </p:grpSpPr>
        <p:cxnSp>
          <p:nvCxnSpPr>
            <p:cNvPr id="363" name="Google Shape;363;p29"/>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64" name="Google Shape;364;p29"/>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65" name="Google Shape;365;p29"/>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366" name="Google Shape;366;p29"/>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Numbers and text 2">
  <p:cSld name="BLANK_1_1_1_1_1_1_3_1">
    <p:spTree>
      <p:nvGrpSpPr>
        <p:cNvPr id="1" name="Shape 367"/>
        <p:cNvGrpSpPr/>
        <p:nvPr/>
      </p:nvGrpSpPr>
      <p:grpSpPr>
        <a:xfrm>
          <a:off x="0" y="0"/>
          <a:ext cx="0" cy="0"/>
          <a:chOff x="0" y="0"/>
          <a:chExt cx="0" cy="0"/>
        </a:xfrm>
      </p:grpSpPr>
      <p:pic>
        <p:nvPicPr>
          <p:cNvPr id="368" name="Google Shape;368;p30"/>
          <p:cNvPicPr preferRelativeResize="0"/>
          <p:nvPr/>
        </p:nvPicPr>
        <p:blipFill>
          <a:blip r:embed="rId2">
            <a:alphaModFix/>
          </a:blip>
          <a:stretch>
            <a:fillRect/>
          </a:stretch>
        </p:blipFill>
        <p:spPr>
          <a:xfrm>
            <a:off x="1" y="-2286"/>
            <a:ext cx="9143998" cy="5148073"/>
          </a:xfrm>
          <a:prstGeom prst="rect">
            <a:avLst/>
          </a:prstGeom>
          <a:noFill/>
          <a:ln>
            <a:noFill/>
          </a:ln>
        </p:spPr>
      </p:pic>
      <p:sp>
        <p:nvSpPr>
          <p:cNvPr id="369" name="Google Shape;369;p30"/>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370" name="Google Shape;370;p30"/>
          <p:cNvGrpSpPr/>
          <p:nvPr/>
        </p:nvGrpSpPr>
        <p:grpSpPr>
          <a:xfrm>
            <a:off x="130263" y="4162568"/>
            <a:ext cx="409357" cy="409357"/>
            <a:chOff x="1393875" y="-1823657"/>
            <a:chExt cx="409357" cy="409357"/>
          </a:xfrm>
        </p:grpSpPr>
        <p:cxnSp>
          <p:nvCxnSpPr>
            <p:cNvPr id="371" name="Google Shape;371;p30"/>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72" name="Google Shape;372;p30"/>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73" name="Google Shape;373;p30"/>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374" name="Google Shape;374;p30"/>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375" name="Google Shape;375;p30"/>
          <p:cNvGrpSpPr/>
          <p:nvPr/>
        </p:nvGrpSpPr>
        <p:grpSpPr>
          <a:xfrm>
            <a:off x="-1250469" y="-319182"/>
            <a:ext cx="1970470" cy="2440580"/>
            <a:chOff x="-1740250" y="-1256225"/>
            <a:chExt cx="3282475" cy="4065600"/>
          </a:xfrm>
        </p:grpSpPr>
        <p:sp>
          <p:nvSpPr>
            <p:cNvPr id="376" name="Google Shape;376;p30"/>
            <p:cNvSpPr/>
            <p:nvPr/>
          </p:nvSpPr>
          <p:spPr>
            <a:xfrm>
              <a:off x="-1740250" y="-1256225"/>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0"/>
            <p:cNvSpPr/>
            <p:nvPr/>
          </p:nvSpPr>
          <p:spPr>
            <a:xfrm>
              <a:off x="-1290675" y="-23525"/>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 name="Google Shape;378;p30"/>
          <p:cNvGrpSpPr/>
          <p:nvPr/>
        </p:nvGrpSpPr>
        <p:grpSpPr>
          <a:xfrm>
            <a:off x="8589963" y="583343"/>
            <a:ext cx="409357" cy="409357"/>
            <a:chOff x="1393875" y="-1823657"/>
            <a:chExt cx="409357" cy="409357"/>
          </a:xfrm>
        </p:grpSpPr>
        <p:cxnSp>
          <p:nvCxnSpPr>
            <p:cNvPr id="379" name="Google Shape;379;p30"/>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80" name="Google Shape;380;p30"/>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381" name="Google Shape;381;p30"/>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382" name="Google Shape;382;p30"/>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
        <p:nvSpPr>
          <p:cNvPr id="383" name="Google Shape;383;p30"/>
          <p:cNvSpPr txBox="1">
            <a:spLocks noGrp="1"/>
          </p:cNvSpPr>
          <p:nvPr>
            <p:ph type="title" idx="2" hasCustomPrompt="1"/>
          </p:nvPr>
        </p:nvSpPr>
        <p:spPr>
          <a:xfrm>
            <a:off x="4155900" y="3906148"/>
            <a:ext cx="832200" cy="567000"/>
          </a:xfrm>
          <a:prstGeom prst="rect">
            <a:avLst/>
          </a:prstGeom>
        </p:spPr>
        <p:txBody>
          <a:bodyPr spcFirstLastPara="1" wrap="square" lIns="91425" tIns="91425" rIns="91425" bIns="91425" anchor="ctr" anchorCtr="0">
            <a:noAutofit/>
          </a:bodyPr>
          <a:lstStyle>
            <a:lvl1pPr lvl="0" algn="ctr" rtl="0">
              <a:lnSpc>
                <a:spcPct val="90000"/>
              </a:lnSpc>
              <a:spcBef>
                <a:spcPts val="0"/>
              </a:spcBef>
              <a:spcAft>
                <a:spcPts val="0"/>
              </a:spcAft>
              <a:buSzPts val="6200"/>
              <a:buNone/>
              <a:defRPr sz="2200" i="1">
                <a:solidFill>
                  <a:schemeClr val="accent4"/>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384" name="Google Shape;384;p30"/>
          <p:cNvSpPr txBox="1">
            <a:spLocks noGrp="1"/>
          </p:cNvSpPr>
          <p:nvPr>
            <p:ph type="subTitle" idx="1"/>
          </p:nvPr>
        </p:nvSpPr>
        <p:spPr>
          <a:xfrm>
            <a:off x="6406175" y="3906148"/>
            <a:ext cx="2011800" cy="56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85" name="Google Shape;385;p30"/>
          <p:cNvSpPr txBox="1">
            <a:spLocks noGrp="1"/>
          </p:cNvSpPr>
          <p:nvPr>
            <p:ph type="subTitle" idx="3"/>
          </p:nvPr>
        </p:nvSpPr>
        <p:spPr>
          <a:xfrm>
            <a:off x="5059475" y="3906148"/>
            <a:ext cx="1069800" cy="5670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86" name="Google Shape;386;p30"/>
          <p:cNvSpPr txBox="1">
            <a:spLocks noGrp="1"/>
          </p:cNvSpPr>
          <p:nvPr>
            <p:ph type="title" idx="4" hasCustomPrompt="1"/>
          </p:nvPr>
        </p:nvSpPr>
        <p:spPr>
          <a:xfrm>
            <a:off x="4155900" y="3068464"/>
            <a:ext cx="832200" cy="567000"/>
          </a:xfrm>
          <a:prstGeom prst="rect">
            <a:avLst/>
          </a:prstGeom>
        </p:spPr>
        <p:txBody>
          <a:bodyPr spcFirstLastPara="1" wrap="square" lIns="91425" tIns="91425" rIns="91425" bIns="91425" anchor="ctr" anchorCtr="0">
            <a:noAutofit/>
          </a:bodyPr>
          <a:lstStyle>
            <a:lvl1pPr lvl="0" algn="ctr" rtl="0">
              <a:lnSpc>
                <a:spcPct val="90000"/>
              </a:lnSpc>
              <a:spcBef>
                <a:spcPts val="0"/>
              </a:spcBef>
              <a:spcAft>
                <a:spcPts val="0"/>
              </a:spcAft>
              <a:buSzPts val="6200"/>
              <a:buNone/>
              <a:defRPr sz="2200" i="1">
                <a:solidFill>
                  <a:schemeClr val="accent4"/>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387" name="Google Shape;387;p30"/>
          <p:cNvSpPr txBox="1">
            <a:spLocks noGrp="1"/>
          </p:cNvSpPr>
          <p:nvPr>
            <p:ph type="subTitle" idx="5"/>
          </p:nvPr>
        </p:nvSpPr>
        <p:spPr>
          <a:xfrm>
            <a:off x="6406175" y="3068464"/>
            <a:ext cx="2011800" cy="56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88" name="Google Shape;388;p30"/>
          <p:cNvSpPr txBox="1">
            <a:spLocks noGrp="1"/>
          </p:cNvSpPr>
          <p:nvPr>
            <p:ph type="subTitle" idx="6"/>
          </p:nvPr>
        </p:nvSpPr>
        <p:spPr>
          <a:xfrm>
            <a:off x="5059475" y="3068464"/>
            <a:ext cx="1069800" cy="5670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89" name="Google Shape;389;p30"/>
          <p:cNvSpPr txBox="1">
            <a:spLocks noGrp="1"/>
          </p:cNvSpPr>
          <p:nvPr>
            <p:ph type="title" idx="7" hasCustomPrompt="1"/>
          </p:nvPr>
        </p:nvSpPr>
        <p:spPr>
          <a:xfrm>
            <a:off x="4155900" y="2230781"/>
            <a:ext cx="832200" cy="567000"/>
          </a:xfrm>
          <a:prstGeom prst="rect">
            <a:avLst/>
          </a:prstGeom>
        </p:spPr>
        <p:txBody>
          <a:bodyPr spcFirstLastPara="1" wrap="square" lIns="91425" tIns="91425" rIns="91425" bIns="91425" anchor="ctr" anchorCtr="0">
            <a:noAutofit/>
          </a:bodyPr>
          <a:lstStyle>
            <a:lvl1pPr lvl="0" algn="ctr" rtl="0">
              <a:lnSpc>
                <a:spcPct val="90000"/>
              </a:lnSpc>
              <a:spcBef>
                <a:spcPts val="0"/>
              </a:spcBef>
              <a:spcAft>
                <a:spcPts val="0"/>
              </a:spcAft>
              <a:buSzPts val="6200"/>
              <a:buNone/>
              <a:defRPr sz="2200" i="1">
                <a:solidFill>
                  <a:schemeClr val="accent4"/>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390" name="Google Shape;390;p30"/>
          <p:cNvSpPr txBox="1">
            <a:spLocks noGrp="1"/>
          </p:cNvSpPr>
          <p:nvPr>
            <p:ph type="subTitle" idx="8"/>
          </p:nvPr>
        </p:nvSpPr>
        <p:spPr>
          <a:xfrm>
            <a:off x="6406175" y="2230781"/>
            <a:ext cx="2011800" cy="56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1" name="Google Shape;391;p30"/>
          <p:cNvSpPr txBox="1">
            <a:spLocks noGrp="1"/>
          </p:cNvSpPr>
          <p:nvPr>
            <p:ph type="subTitle" idx="9"/>
          </p:nvPr>
        </p:nvSpPr>
        <p:spPr>
          <a:xfrm>
            <a:off x="5059475" y="2230781"/>
            <a:ext cx="1069800" cy="5670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392" name="Google Shape;392;p30"/>
          <p:cNvSpPr txBox="1">
            <a:spLocks noGrp="1"/>
          </p:cNvSpPr>
          <p:nvPr>
            <p:ph type="title" idx="13" hasCustomPrompt="1"/>
          </p:nvPr>
        </p:nvSpPr>
        <p:spPr>
          <a:xfrm>
            <a:off x="4155900" y="1393110"/>
            <a:ext cx="832200" cy="567000"/>
          </a:xfrm>
          <a:prstGeom prst="rect">
            <a:avLst/>
          </a:prstGeom>
        </p:spPr>
        <p:txBody>
          <a:bodyPr spcFirstLastPara="1" wrap="square" lIns="91425" tIns="91425" rIns="91425" bIns="91425" anchor="ctr" anchorCtr="0">
            <a:noAutofit/>
          </a:bodyPr>
          <a:lstStyle>
            <a:lvl1pPr lvl="0" algn="ctr" rtl="0">
              <a:lnSpc>
                <a:spcPct val="90000"/>
              </a:lnSpc>
              <a:spcBef>
                <a:spcPts val="0"/>
              </a:spcBef>
              <a:spcAft>
                <a:spcPts val="0"/>
              </a:spcAft>
              <a:buSzPts val="6200"/>
              <a:buNone/>
              <a:defRPr sz="2200" i="1">
                <a:solidFill>
                  <a:schemeClr val="accent4"/>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393" name="Google Shape;393;p30"/>
          <p:cNvSpPr txBox="1">
            <a:spLocks noGrp="1"/>
          </p:cNvSpPr>
          <p:nvPr>
            <p:ph type="subTitle" idx="14"/>
          </p:nvPr>
        </p:nvSpPr>
        <p:spPr>
          <a:xfrm>
            <a:off x="6406175" y="1393110"/>
            <a:ext cx="2011800" cy="56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4" name="Google Shape;394;p30"/>
          <p:cNvSpPr txBox="1">
            <a:spLocks noGrp="1"/>
          </p:cNvSpPr>
          <p:nvPr>
            <p:ph type="subTitle" idx="15"/>
          </p:nvPr>
        </p:nvSpPr>
        <p:spPr>
          <a:xfrm>
            <a:off x="5059475" y="1393110"/>
            <a:ext cx="1069800" cy="5670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200" i="1">
                <a:solidFill>
                  <a:schemeClr val="dk1"/>
                </a:solidFill>
                <a:latin typeface="Baskervville"/>
                <a:ea typeface="Baskervville"/>
                <a:cs typeface="Baskervville"/>
                <a:sym typeface="Baskervville"/>
              </a:defRPr>
            </a:lvl1pPr>
            <a:lvl2pPr lvl="1"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395"/>
        <p:cNvGrpSpPr/>
        <p:nvPr/>
      </p:nvGrpSpPr>
      <p:grpSpPr>
        <a:xfrm>
          <a:off x="0" y="0"/>
          <a:ext cx="0" cy="0"/>
          <a:chOff x="0" y="0"/>
          <a:chExt cx="0" cy="0"/>
        </a:xfrm>
      </p:grpSpPr>
      <p:pic>
        <p:nvPicPr>
          <p:cNvPr id="396" name="Google Shape;396;p31"/>
          <p:cNvPicPr preferRelativeResize="0"/>
          <p:nvPr/>
        </p:nvPicPr>
        <p:blipFill>
          <a:blip r:embed="rId2">
            <a:alphaModFix/>
          </a:blip>
          <a:stretch>
            <a:fillRect/>
          </a:stretch>
        </p:blipFill>
        <p:spPr>
          <a:xfrm rot="10800000" flipH="1">
            <a:off x="1" y="0"/>
            <a:ext cx="9143998" cy="5143500"/>
          </a:xfrm>
          <a:prstGeom prst="rect">
            <a:avLst/>
          </a:prstGeom>
          <a:noFill/>
          <a:ln>
            <a:noFill/>
          </a:ln>
        </p:spPr>
      </p:pic>
      <p:sp>
        <p:nvSpPr>
          <p:cNvPr id="397" name="Google Shape;397;p31"/>
          <p:cNvSpPr txBox="1">
            <a:spLocks noGrp="1"/>
          </p:cNvSpPr>
          <p:nvPr>
            <p:ph type="ctrTitle"/>
          </p:nvPr>
        </p:nvSpPr>
        <p:spPr>
          <a:xfrm>
            <a:off x="717975" y="669825"/>
            <a:ext cx="4284000" cy="997800"/>
          </a:xfrm>
          <a:prstGeom prst="rect">
            <a:avLst/>
          </a:prstGeom>
        </p:spPr>
        <p:txBody>
          <a:bodyPr spcFirstLastPara="1" wrap="square" lIns="91425" tIns="91425" rIns="91425" bIns="91425" anchor="t" anchorCtr="0">
            <a:noAutofit/>
          </a:bodyPr>
          <a:lstStyle>
            <a:lvl1pPr lvl="0" rtl="0">
              <a:spcBef>
                <a:spcPts val="0"/>
              </a:spcBef>
              <a:spcAft>
                <a:spcPts val="0"/>
              </a:spcAft>
              <a:buSzPts val="5200"/>
              <a:buNone/>
              <a:defRPr sz="65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98" name="Google Shape;398;p31"/>
          <p:cNvSpPr txBox="1">
            <a:spLocks noGrp="1"/>
          </p:cNvSpPr>
          <p:nvPr>
            <p:ph type="subTitle" idx="1"/>
          </p:nvPr>
        </p:nvSpPr>
        <p:spPr>
          <a:xfrm>
            <a:off x="713100" y="1873250"/>
            <a:ext cx="4293900" cy="1102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399" name="Google Shape;399;p31"/>
          <p:cNvSpPr txBox="1"/>
          <p:nvPr/>
        </p:nvSpPr>
        <p:spPr>
          <a:xfrm>
            <a:off x="713100" y="3833450"/>
            <a:ext cx="4284000" cy="449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300"/>
              </a:spcBef>
              <a:spcAft>
                <a:spcPts val="0"/>
              </a:spcAft>
              <a:buNone/>
            </a:pPr>
            <a:endParaRPr sz="1000" b="1" dirty="0">
              <a:solidFill>
                <a:schemeClr val="dk1"/>
              </a:solidFill>
              <a:latin typeface="Nunito"/>
              <a:ea typeface="Nunito"/>
              <a:cs typeface="Nunito"/>
              <a:sym typeface="Nunito"/>
            </a:endParaRPr>
          </a:p>
        </p:txBody>
      </p:sp>
      <p:grpSp>
        <p:nvGrpSpPr>
          <p:cNvPr id="400" name="Google Shape;400;p31"/>
          <p:cNvGrpSpPr/>
          <p:nvPr/>
        </p:nvGrpSpPr>
        <p:grpSpPr>
          <a:xfrm>
            <a:off x="1990913" y="130143"/>
            <a:ext cx="409357" cy="409357"/>
            <a:chOff x="1393875" y="-1823657"/>
            <a:chExt cx="409357" cy="409357"/>
          </a:xfrm>
        </p:grpSpPr>
        <p:cxnSp>
          <p:nvCxnSpPr>
            <p:cNvPr id="401" name="Google Shape;401;p31"/>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02" name="Google Shape;402;p31"/>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03" name="Google Shape;403;p31"/>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404" name="Google Shape;404;p31"/>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405"/>
        <p:cNvGrpSpPr/>
        <p:nvPr/>
      </p:nvGrpSpPr>
      <p:grpSpPr>
        <a:xfrm>
          <a:off x="0" y="0"/>
          <a:ext cx="0" cy="0"/>
          <a:chOff x="0" y="0"/>
          <a:chExt cx="0" cy="0"/>
        </a:xfrm>
      </p:grpSpPr>
      <p:pic>
        <p:nvPicPr>
          <p:cNvPr id="406" name="Google Shape;406;p32"/>
          <p:cNvPicPr preferRelativeResize="0"/>
          <p:nvPr/>
        </p:nvPicPr>
        <p:blipFill>
          <a:blip r:embed="rId2">
            <a:alphaModFix/>
          </a:blip>
          <a:stretch>
            <a:fillRect/>
          </a:stretch>
        </p:blipFill>
        <p:spPr>
          <a:xfrm>
            <a:off x="-42976" y="-24175"/>
            <a:ext cx="9229952" cy="5191851"/>
          </a:xfrm>
          <a:prstGeom prst="rect">
            <a:avLst/>
          </a:prstGeom>
          <a:noFill/>
          <a:ln>
            <a:noFill/>
          </a:ln>
        </p:spPr>
      </p:pic>
      <p:grpSp>
        <p:nvGrpSpPr>
          <p:cNvPr id="407" name="Google Shape;407;p32"/>
          <p:cNvGrpSpPr/>
          <p:nvPr/>
        </p:nvGrpSpPr>
        <p:grpSpPr>
          <a:xfrm>
            <a:off x="134613" y="826268"/>
            <a:ext cx="409357" cy="409357"/>
            <a:chOff x="1393875" y="-1823657"/>
            <a:chExt cx="409357" cy="409357"/>
          </a:xfrm>
        </p:grpSpPr>
        <p:cxnSp>
          <p:nvCxnSpPr>
            <p:cNvPr id="408" name="Google Shape;408;p32"/>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09" name="Google Shape;409;p32"/>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10" name="Google Shape;410;p32"/>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411" name="Google Shape;411;p32"/>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412" name="Google Shape;412;p32"/>
          <p:cNvGrpSpPr/>
          <p:nvPr/>
        </p:nvGrpSpPr>
        <p:grpSpPr>
          <a:xfrm>
            <a:off x="8584638" y="4065118"/>
            <a:ext cx="409357" cy="409357"/>
            <a:chOff x="1393875" y="-1823657"/>
            <a:chExt cx="409357" cy="409357"/>
          </a:xfrm>
        </p:grpSpPr>
        <p:cxnSp>
          <p:nvCxnSpPr>
            <p:cNvPr id="413" name="Google Shape;413;p32"/>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14" name="Google Shape;414;p32"/>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15" name="Google Shape;415;p32"/>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416" name="Google Shape;416;p32"/>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417" name="Google Shape;417;p32"/>
          <p:cNvGrpSpPr/>
          <p:nvPr/>
        </p:nvGrpSpPr>
        <p:grpSpPr>
          <a:xfrm rot="5400000">
            <a:off x="4807401" y="1877287"/>
            <a:ext cx="5761958" cy="1481028"/>
            <a:chOff x="-87025" y="3954291"/>
            <a:chExt cx="4300610" cy="1105409"/>
          </a:xfrm>
        </p:grpSpPr>
        <p:sp>
          <p:nvSpPr>
            <p:cNvPr id="418" name="Google Shape;418;p32"/>
            <p:cNvSpPr/>
            <p:nvPr/>
          </p:nvSpPr>
          <p:spPr>
            <a:xfrm>
              <a:off x="-87025" y="4196000"/>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2"/>
            <p:cNvSpPr/>
            <p:nvPr/>
          </p:nvSpPr>
          <p:spPr>
            <a:xfrm>
              <a:off x="414085" y="3954291"/>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420"/>
        <p:cNvGrpSpPr/>
        <p:nvPr/>
      </p:nvGrpSpPr>
      <p:grpSpPr>
        <a:xfrm>
          <a:off x="0" y="0"/>
          <a:ext cx="0" cy="0"/>
          <a:chOff x="0" y="0"/>
          <a:chExt cx="0" cy="0"/>
        </a:xfrm>
      </p:grpSpPr>
      <p:pic>
        <p:nvPicPr>
          <p:cNvPr id="421" name="Google Shape;421;p33"/>
          <p:cNvPicPr preferRelativeResize="0"/>
          <p:nvPr/>
        </p:nvPicPr>
        <p:blipFill>
          <a:blip r:embed="rId2">
            <a:alphaModFix/>
          </a:blip>
          <a:stretch>
            <a:fillRect/>
          </a:stretch>
        </p:blipFill>
        <p:spPr>
          <a:xfrm flipH="1">
            <a:off x="-42976" y="-24175"/>
            <a:ext cx="9229952" cy="5191851"/>
          </a:xfrm>
          <a:prstGeom prst="rect">
            <a:avLst/>
          </a:prstGeom>
          <a:noFill/>
          <a:ln>
            <a:noFill/>
          </a:ln>
        </p:spPr>
      </p:pic>
      <p:grpSp>
        <p:nvGrpSpPr>
          <p:cNvPr id="422" name="Google Shape;422;p33"/>
          <p:cNvGrpSpPr/>
          <p:nvPr/>
        </p:nvGrpSpPr>
        <p:grpSpPr>
          <a:xfrm>
            <a:off x="6554288" y="62468"/>
            <a:ext cx="409357" cy="409357"/>
            <a:chOff x="1393875" y="-1823657"/>
            <a:chExt cx="409357" cy="409357"/>
          </a:xfrm>
        </p:grpSpPr>
        <p:cxnSp>
          <p:nvCxnSpPr>
            <p:cNvPr id="423" name="Google Shape;423;p33"/>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24" name="Google Shape;424;p33"/>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25" name="Google Shape;425;p33"/>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426" name="Google Shape;426;p33"/>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427" name="Google Shape;427;p33"/>
          <p:cNvGrpSpPr/>
          <p:nvPr/>
        </p:nvGrpSpPr>
        <p:grpSpPr>
          <a:xfrm>
            <a:off x="792038" y="4683868"/>
            <a:ext cx="409357" cy="409357"/>
            <a:chOff x="1393875" y="-1823657"/>
            <a:chExt cx="409357" cy="409357"/>
          </a:xfrm>
        </p:grpSpPr>
        <p:cxnSp>
          <p:nvCxnSpPr>
            <p:cNvPr id="428" name="Google Shape;428;p33"/>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29" name="Google Shape;429;p33"/>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30" name="Google Shape;430;p33"/>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431" name="Google Shape;431;p33"/>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432" name="Google Shape;432;p33"/>
          <p:cNvGrpSpPr/>
          <p:nvPr/>
        </p:nvGrpSpPr>
        <p:grpSpPr>
          <a:xfrm>
            <a:off x="715100" y="-667500"/>
            <a:ext cx="2832900" cy="5089000"/>
            <a:chOff x="-2117800" y="-126050"/>
            <a:chExt cx="2832900" cy="5089000"/>
          </a:xfrm>
        </p:grpSpPr>
        <p:sp>
          <p:nvSpPr>
            <p:cNvPr id="433" name="Google Shape;433;p33"/>
            <p:cNvSpPr/>
            <p:nvPr/>
          </p:nvSpPr>
          <p:spPr>
            <a:xfrm>
              <a:off x="-2117800" y="1002000"/>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3"/>
            <p:cNvSpPr/>
            <p:nvPr/>
          </p:nvSpPr>
          <p:spPr>
            <a:xfrm>
              <a:off x="-2117800" y="2130050"/>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3"/>
            <p:cNvSpPr/>
            <p:nvPr/>
          </p:nvSpPr>
          <p:spPr>
            <a:xfrm>
              <a:off x="-2117800" y="-126050"/>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Baskervville"/>
              <a:buNone/>
              <a:defRPr sz="3500">
                <a:solidFill>
                  <a:schemeClr val="dk1"/>
                </a:solidFill>
                <a:latin typeface="Baskervville"/>
                <a:ea typeface="Baskervville"/>
                <a:cs typeface="Baskervville"/>
                <a:sym typeface="Baskervville"/>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rtl="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rtl="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rtl="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rtl="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rtl="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rtl="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rtl="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rtl="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5"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9" r:id="rId15"/>
    <p:sldLayoutId id="2147483670" r:id="rId16"/>
    <p:sldLayoutId id="2147483671" r:id="rId17"/>
    <p:sldLayoutId id="2147483672" r:id="rId18"/>
    <p:sldLayoutId id="2147483673" r:id="rId19"/>
    <p:sldLayoutId id="2147483674" r:id="rId20"/>
    <p:sldLayoutId id="2147483675" r:id="rId21"/>
    <p:sldLayoutId id="2147483676" r:id="rId22"/>
    <p:sldLayoutId id="2147483677" r:id="rId23"/>
    <p:sldLayoutId id="2147483678" r:id="rId24"/>
    <p:sldLayoutId id="2147483679" r:id="rId2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s://docs.google.com/spreadsheets/d/1OlkJbqyf_twKGAJEsmcvs-jrgQJ7UxpgaTo_Vl5UkDE/copy#gid=1162857479" TargetMode="External"/><Relationship Id="rId2" Type="http://schemas.openxmlformats.org/officeDocument/2006/relationships/notesSlide" Target="../notesSlides/notesSlide21.xml"/><Relationship Id="rId1" Type="http://schemas.openxmlformats.org/officeDocument/2006/relationships/slideLayout" Target="../slideLayouts/slideLayout11.xml"/><Relationship Id="rId5"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hyperlink" Target="https://docs.google.com/spreadsheets/d/1OlkJbqyf_twKGAJEsmcvs-jrgQJ7UxpgaTo_Vl5UkDE/copy#gid=61252941"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5.xml"/><Relationship Id="rId1" Type="http://schemas.openxmlformats.org/officeDocument/2006/relationships/slideLayout" Target="../slideLayouts/slideLayout17.xml"/><Relationship Id="rId5" Type="http://schemas.openxmlformats.org/officeDocument/2006/relationships/image" Target="../media/image18.jpg"/><Relationship Id="rId4" Type="http://schemas.openxmlformats.org/officeDocument/2006/relationships/image" Target="../media/image17.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37"/>
          <p:cNvSpPr txBox="1">
            <a:spLocks noGrp="1"/>
          </p:cNvSpPr>
          <p:nvPr>
            <p:ph type="ctrTitle"/>
          </p:nvPr>
        </p:nvSpPr>
        <p:spPr>
          <a:xfrm>
            <a:off x="3358600" y="1268375"/>
            <a:ext cx="5027700" cy="218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2023 </a:t>
            </a:r>
            <a:r>
              <a:rPr lang="en" dirty="0" smtClean="0"/>
              <a:t/>
            </a:r>
            <a:br>
              <a:rPr lang="en" dirty="0" smtClean="0"/>
            </a:br>
            <a:r>
              <a:rPr lang="zh-CN" altLang="en-US" sz="4800" dirty="0" smtClean="0"/>
              <a:t>商务通用</a:t>
            </a:r>
            <a:r>
              <a:rPr lang="en-US" altLang="zh-CN" sz="4800" dirty="0" smtClean="0"/>
              <a:t>PPT</a:t>
            </a:r>
            <a:r>
              <a:rPr lang="zh-CN" altLang="en-US" sz="4800" dirty="0" smtClean="0"/>
              <a:t>模板</a:t>
            </a:r>
            <a:endParaRPr sz="4800" dirty="0">
              <a:solidFill>
                <a:schemeClr val="accent1"/>
              </a:solidFill>
            </a:endParaRPr>
          </a:p>
        </p:txBody>
      </p:sp>
      <p:sp>
        <p:nvSpPr>
          <p:cNvPr id="447" name="Google Shape;447;p37"/>
          <p:cNvSpPr txBox="1">
            <a:spLocks noGrp="1"/>
          </p:cNvSpPr>
          <p:nvPr>
            <p:ph type="subTitle" idx="1"/>
          </p:nvPr>
        </p:nvSpPr>
        <p:spPr>
          <a:xfrm>
            <a:off x="3401200" y="3871325"/>
            <a:ext cx="5027700" cy="40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smtClean="0"/>
              <a:t>轻松办公  为您呈现</a:t>
            </a:r>
            <a:endParaRPr dirty="0"/>
          </a:p>
        </p:txBody>
      </p:sp>
      <p:grpSp>
        <p:nvGrpSpPr>
          <p:cNvPr id="448" name="Google Shape;448;p37"/>
          <p:cNvGrpSpPr/>
          <p:nvPr/>
        </p:nvGrpSpPr>
        <p:grpSpPr>
          <a:xfrm>
            <a:off x="8019550" y="534993"/>
            <a:ext cx="409357" cy="409357"/>
            <a:chOff x="1393875" y="-1823657"/>
            <a:chExt cx="409357" cy="409357"/>
          </a:xfrm>
        </p:grpSpPr>
        <p:cxnSp>
          <p:nvCxnSpPr>
            <p:cNvPr id="449" name="Google Shape;449;p37"/>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50" name="Google Shape;450;p37"/>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451" name="Google Shape;451;p37"/>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452" name="Google Shape;452;p37"/>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453" name="Google Shape;453;p37"/>
          <p:cNvGrpSpPr/>
          <p:nvPr/>
        </p:nvGrpSpPr>
        <p:grpSpPr>
          <a:xfrm>
            <a:off x="143350" y="-70146"/>
            <a:ext cx="3061800" cy="5283800"/>
            <a:chOff x="143350" y="-70146"/>
            <a:chExt cx="3061800" cy="5283800"/>
          </a:xfrm>
        </p:grpSpPr>
        <p:sp>
          <p:nvSpPr>
            <p:cNvPr id="454" name="Google Shape;454;p37"/>
            <p:cNvSpPr/>
            <p:nvPr/>
          </p:nvSpPr>
          <p:spPr>
            <a:xfrm>
              <a:off x="143350" y="-70146"/>
              <a:ext cx="3061800" cy="3061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7"/>
            <p:cNvSpPr/>
            <p:nvPr/>
          </p:nvSpPr>
          <p:spPr>
            <a:xfrm>
              <a:off x="143350" y="2151854"/>
              <a:ext cx="3061800" cy="3061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56" name="Google Shape;456;p37"/>
          <p:cNvCxnSpPr/>
          <p:nvPr/>
        </p:nvCxnSpPr>
        <p:spPr>
          <a:xfrm rot="10800000">
            <a:off x="3594000" y="3592450"/>
            <a:ext cx="48537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39"/>
          <p:cNvSpPr/>
          <p:nvPr/>
        </p:nvSpPr>
        <p:spPr>
          <a:xfrm>
            <a:off x="913250" y="1881053"/>
            <a:ext cx="808800" cy="808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9"/>
          <p:cNvSpPr/>
          <p:nvPr/>
        </p:nvSpPr>
        <p:spPr>
          <a:xfrm>
            <a:off x="913250" y="3458628"/>
            <a:ext cx="808800" cy="808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9"/>
          <p:cNvSpPr/>
          <p:nvPr/>
        </p:nvSpPr>
        <p:spPr>
          <a:xfrm>
            <a:off x="4908600" y="1881053"/>
            <a:ext cx="808800" cy="808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9"/>
          <p:cNvSpPr/>
          <p:nvPr/>
        </p:nvSpPr>
        <p:spPr>
          <a:xfrm>
            <a:off x="4908600" y="3458628"/>
            <a:ext cx="808800" cy="808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9"/>
          <p:cNvSpPr txBox="1">
            <a:spLocks noGrp="1"/>
          </p:cNvSpPr>
          <p:nvPr>
            <p:ph type="title"/>
          </p:nvPr>
        </p:nvSpPr>
        <p:spPr>
          <a:xfrm>
            <a:off x="974700" y="1881050"/>
            <a:ext cx="685800" cy="68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476" name="Google Shape;476;p39"/>
          <p:cNvSpPr txBox="1">
            <a:spLocks noGrp="1"/>
          </p:cNvSpPr>
          <p:nvPr>
            <p:ph type="subTitle" idx="1"/>
          </p:nvPr>
        </p:nvSpPr>
        <p:spPr>
          <a:xfrm>
            <a:off x="1908750" y="2201761"/>
            <a:ext cx="23364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can describe the topic of the section here</a:t>
            </a:r>
            <a:endParaRPr/>
          </a:p>
        </p:txBody>
      </p:sp>
      <p:sp>
        <p:nvSpPr>
          <p:cNvPr id="477" name="Google Shape;477;p39"/>
          <p:cNvSpPr txBox="1">
            <a:spLocks noGrp="1"/>
          </p:cNvSpPr>
          <p:nvPr>
            <p:ph type="title" idx="2"/>
          </p:nvPr>
        </p:nvSpPr>
        <p:spPr>
          <a:xfrm>
            <a:off x="4969500" y="1881050"/>
            <a:ext cx="687000" cy="68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478" name="Google Shape;478;p39"/>
          <p:cNvSpPr txBox="1">
            <a:spLocks noGrp="1"/>
          </p:cNvSpPr>
          <p:nvPr>
            <p:ph type="subTitle" idx="3"/>
          </p:nvPr>
        </p:nvSpPr>
        <p:spPr>
          <a:xfrm>
            <a:off x="5904750" y="2201761"/>
            <a:ext cx="23364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can describe the topic of the section here</a:t>
            </a:r>
            <a:endParaRPr/>
          </a:p>
        </p:txBody>
      </p:sp>
      <p:sp>
        <p:nvSpPr>
          <p:cNvPr id="479" name="Google Shape;479;p39"/>
          <p:cNvSpPr txBox="1">
            <a:spLocks noGrp="1"/>
          </p:cNvSpPr>
          <p:nvPr>
            <p:ph type="title" idx="4"/>
          </p:nvPr>
        </p:nvSpPr>
        <p:spPr>
          <a:xfrm>
            <a:off x="974700" y="3458625"/>
            <a:ext cx="685800" cy="68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480" name="Google Shape;480;p39"/>
          <p:cNvSpPr txBox="1">
            <a:spLocks noGrp="1"/>
          </p:cNvSpPr>
          <p:nvPr>
            <p:ph type="subTitle" idx="5"/>
          </p:nvPr>
        </p:nvSpPr>
        <p:spPr>
          <a:xfrm>
            <a:off x="1908750" y="3779328"/>
            <a:ext cx="23364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can describe the topic of the section here</a:t>
            </a:r>
            <a:endParaRPr/>
          </a:p>
        </p:txBody>
      </p:sp>
      <p:sp>
        <p:nvSpPr>
          <p:cNvPr id="481" name="Google Shape;481;p39"/>
          <p:cNvSpPr txBox="1">
            <a:spLocks noGrp="1"/>
          </p:cNvSpPr>
          <p:nvPr>
            <p:ph type="title" idx="6"/>
          </p:nvPr>
        </p:nvSpPr>
        <p:spPr>
          <a:xfrm>
            <a:off x="4969500" y="3458625"/>
            <a:ext cx="687000" cy="68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482" name="Google Shape;482;p39"/>
          <p:cNvSpPr txBox="1">
            <a:spLocks noGrp="1"/>
          </p:cNvSpPr>
          <p:nvPr>
            <p:ph type="subTitle" idx="7"/>
          </p:nvPr>
        </p:nvSpPr>
        <p:spPr>
          <a:xfrm>
            <a:off x="5904750" y="3779328"/>
            <a:ext cx="23364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can describe the topic of the section here</a:t>
            </a:r>
            <a:endParaRPr/>
          </a:p>
        </p:txBody>
      </p:sp>
      <p:sp>
        <p:nvSpPr>
          <p:cNvPr id="483" name="Google Shape;483;p39"/>
          <p:cNvSpPr txBox="1">
            <a:spLocks noGrp="1"/>
          </p:cNvSpPr>
          <p:nvPr>
            <p:ph type="title" idx="8"/>
          </p:nvPr>
        </p:nvSpPr>
        <p:spPr>
          <a:xfrm>
            <a:off x="720000" y="544400"/>
            <a:ext cx="7704000" cy="713400"/>
          </a:xfrm>
          <a:prstGeom prst="rect">
            <a:avLst/>
          </a:prstGeom>
        </p:spPr>
        <p:txBody>
          <a:bodyPr spcFirstLastPara="1" wrap="square" lIns="91425" tIns="91425" rIns="91425" bIns="91425" anchor="t" anchorCtr="0">
            <a:noAutofit/>
          </a:bodyPr>
          <a:lstStyle/>
          <a:p>
            <a:pPr lvl="0"/>
            <a:r>
              <a:rPr lang="zh-CN" altLang="en-US" dirty="0"/>
              <a:t>目录</a:t>
            </a:r>
            <a:endParaRPr dirty="0"/>
          </a:p>
        </p:txBody>
      </p:sp>
      <p:sp>
        <p:nvSpPr>
          <p:cNvPr id="484" name="Google Shape;484;p39"/>
          <p:cNvSpPr txBox="1">
            <a:spLocks noGrp="1"/>
          </p:cNvSpPr>
          <p:nvPr>
            <p:ph type="subTitle" idx="9"/>
          </p:nvPr>
        </p:nvSpPr>
        <p:spPr>
          <a:xfrm>
            <a:off x="1908750" y="1671350"/>
            <a:ext cx="2336400" cy="530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About</a:t>
            </a:r>
            <a:endParaRPr/>
          </a:p>
        </p:txBody>
      </p:sp>
      <p:sp>
        <p:nvSpPr>
          <p:cNvPr id="485" name="Google Shape;485;p39"/>
          <p:cNvSpPr txBox="1">
            <a:spLocks noGrp="1"/>
          </p:cNvSpPr>
          <p:nvPr>
            <p:ph type="subTitle" idx="13"/>
          </p:nvPr>
        </p:nvSpPr>
        <p:spPr>
          <a:xfrm>
            <a:off x="5904750" y="1671350"/>
            <a:ext cx="2336400" cy="530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Setting goals</a:t>
            </a:r>
            <a:endParaRPr/>
          </a:p>
        </p:txBody>
      </p:sp>
      <p:sp>
        <p:nvSpPr>
          <p:cNvPr id="486" name="Google Shape;486;p39"/>
          <p:cNvSpPr txBox="1">
            <a:spLocks noGrp="1"/>
          </p:cNvSpPr>
          <p:nvPr>
            <p:ph type="subTitle" idx="14"/>
          </p:nvPr>
        </p:nvSpPr>
        <p:spPr>
          <a:xfrm>
            <a:off x="1908750" y="3248925"/>
            <a:ext cx="2336400" cy="530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Organization</a:t>
            </a:r>
            <a:endParaRPr/>
          </a:p>
        </p:txBody>
      </p:sp>
      <p:sp>
        <p:nvSpPr>
          <p:cNvPr id="487" name="Google Shape;487;p39"/>
          <p:cNvSpPr txBox="1">
            <a:spLocks noGrp="1"/>
          </p:cNvSpPr>
          <p:nvPr>
            <p:ph type="subTitle" idx="15"/>
          </p:nvPr>
        </p:nvSpPr>
        <p:spPr>
          <a:xfrm>
            <a:off x="5904750" y="3248925"/>
            <a:ext cx="2336400" cy="530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Measurement</a:t>
            </a:r>
            <a:endParaRPr/>
          </a:p>
        </p:txBody>
      </p:sp>
      <p:cxnSp>
        <p:nvCxnSpPr>
          <p:cNvPr id="488" name="Google Shape;488;p39"/>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sp>
        <p:nvSpPr>
          <p:cNvPr id="489" name="Google Shape;489;p39"/>
          <p:cNvSpPr/>
          <p:nvPr/>
        </p:nvSpPr>
        <p:spPr>
          <a:xfrm>
            <a:off x="7694100" y="-1263071"/>
            <a:ext cx="3061800" cy="3061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40"/>
          <p:cNvSpPr txBox="1">
            <a:spLocks noGrp="1"/>
          </p:cNvSpPr>
          <p:nvPr>
            <p:ph type="subTitle" idx="1"/>
          </p:nvPr>
        </p:nvSpPr>
        <p:spPr>
          <a:xfrm>
            <a:off x="2573550" y="3093000"/>
            <a:ext cx="3996900" cy="929100"/>
          </a:xfrm>
          <a:prstGeom prst="rect">
            <a:avLst/>
          </a:prstGeom>
        </p:spPr>
        <p:txBody>
          <a:bodyPr spcFirstLastPara="1" wrap="square" lIns="91425" tIns="91425" rIns="91425" bIns="91425" anchor="t" anchorCtr="0">
            <a:noAutofit/>
          </a:bodyPr>
          <a:lstStyle/>
          <a:p>
            <a:pPr marL="0" lvl="0" indent="0"/>
            <a:r>
              <a:rPr lang="zh-CN" altLang="en-US" dirty="0"/>
              <a:t>输入替换内容输入替换内容输入替换内容输入替换内容输入替换内容输入替换内容输入替换内容</a:t>
            </a:r>
            <a:endParaRPr lang="en-US" altLang="zh-CN" dirty="0"/>
          </a:p>
        </p:txBody>
      </p:sp>
      <p:sp>
        <p:nvSpPr>
          <p:cNvPr id="495" name="Google Shape;495;p40"/>
          <p:cNvSpPr txBox="1">
            <a:spLocks noGrp="1"/>
          </p:cNvSpPr>
          <p:nvPr>
            <p:ph type="title"/>
          </p:nvPr>
        </p:nvSpPr>
        <p:spPr>
          <a:xfrm>
            <a:off x="2573550" y="1268150"/>
            <a:ext cx="3996900" cy="147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Whoa!</a:t>
            </a:r>
            <a:endParaRPr/>
          </a:p>
        </p:txBody>
      </p:sp>
      <p:cxnSp>
        <p:nvCxnSpPr>
          <p:cNvPr id="496" name="Google Shape;496;p40"/>
          <p:cNvCxnSpPr/>
          <p:nvPr/>
        </p:nvCxnSpPr>
        <p:spPr>
          <a:xfrm rot="10800000">
            <a:off x="2740500" y="2940050"/>
            <a:ext cx="3663000" cy="0"/>
          </a:xfrm>
          <a:prstGeom prst="straightConnector1">
            <a:avLst/>
          </a:prstGeom>
          <a:noFill/>
          <a:ln w="9525" cap="flat" cmpd="sng">
            <a:solidFill>
              <a:schemeClr val="dk1"/>
            </a:solidFill>
            <a:prstDash val="solid"/>
            <a:round/>
            <a:headEnd type="none" w="med" len="med"/>
            <a:tailEnd type="none" w="med" len="med"/>
          </a:ln>
        </p:spPr>
      </p:cxnSp>
      <p:grpSp>
        <p:nvGrpSpPr>
          <p:cNvPr id="497" name="Google Shape;497;p40"/>
          <p:cNvGrpSpPr/>
          <p:nvPr/>
        </p:nvGrpSpPr>
        <p:grpSpPr>
          <a:xfrm>
            <a:off x="6314117" y="4022106"/>
            <a:ext cx="3437258" cy="1970100"/>
            <a:chOff x="5028217" y="-848394"/>
            <a:chExt cx="3437258" cy="1970100"/>
          </a:xfrm>
        </p:grpSpPr>
        <p:sp>
          <p:nvSpPr>
            <p:cNvPr id="498" name="Google Shape;498;p40"/>
            <p:cNvSpPr/>
            <p:nvPr/>
          </p:nvSpPr>
          <p:spPr>
            <a:xfrm rot="5400000">
              <a:off x="6495375" y="-848394"/>
              <a:ext cx="1970100" cy="1970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0"/>
            <p:cNvSpPr/>
            <p:nvPr/>
          </p:nvSpPr>
          <p:spPr>
            <a:xfrm rot="5400000">
              <a:off x="5028217" y="-848394"/>
              <a:ext cx="1970100" cy="1970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0" name="Google Shape;500;p40"/>
          <p:cNvGrpSpPr/>
          <p:nvPr/>
        </p:nvGrpSpPr>
        <p:grpSpPr>
          <a:xfrm>
            <a:off x="-308608" y="-900844"/>
            <a:ext cx="3437258" cy="1970100"/>
            <a:chOff x="5028217" y="-848394"/>
            <a:chExt cx="3437258" cy="1970100"/>
          </a:xfrm>
        </p:grpSpPr>
        <p:sp>
          <p:nvSpPr>
            <p:cNvPr id="501" name="Google Shape;501;p40"/>
            <p:cNvSpPr/>
            <p:nvPr/>
          </p:nvSpPr>
          <p:spPr>
            <a:xfrm rot="5400000">
              <a:off x="6495375" y="-848394"/>
              <a:ext cx="1970100" cy="1970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0"/>
            <p:cNvSpPr/>
            <p:nvPr/>
          </p:nvSpPr>
          <p:spPr>
            <a:xfrm rot="5400000">
              <a:off x="5028217" y="-848394"/>
              <a:ext cx="1970100" cy="1970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41"/>
          <p:cNvSpPr txBox="1">
            <a:spLocks noGrp="1"/>
          </p:cNvSpPr>
          <p:nvPr>
            <p:ph type="title"/>
          </p:nvPr>
        </p:nvSpPr>
        <p:spPr>
          <a:xfrm>
            <a:off x="1947425" y="1457575"/>
            <a:ext cx="5249400" cy="759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Introduction</a:t>
            </a:r>
            <a:endParaRPr/>
          </a:p>
        </p:txBody>
      </p:sp>
      <p:sp>
        <p:nvSpPr>
          <p:cNvPr id="508" name="Google Shape;508;p41"/>
          <p:cNvSpPr txBox="1">
            <a:spLocks noGrp="1"/>
          </p:cNvSpPr>
          <p:nvPr>
            <p:ph type="subTitle" idx="1"/>
          </p:nvPr>
        </p:nvSpPr>
        <p:spPr>
          <a:xfrm>
            <a:off x="1947425" y="2479425"/>
            <a:ext cx="5249400" cy="130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give a brief description of the topic you want to talk about here. For example, if you want to talk about Mercury, you can say that it’s the smallest planet in the entire Solar System</a:t>
            </a:r>
            <a:endParaRPr/>
          </a:p>
        </p:txBody>
      </p:sp>
      <p:cxnSp>
        <p:nvCxnSpPr>
          <p:cNvPr id="509" name="Google Shape;509;p41"/>
          <p:cNvCxnSpPr/>
          <p:nvPr/>
        </p:nvCxnSpPr>
        <p:spPr>
          <a:xfrm rot="10800000">
            <a:off x="2241900" y="2334850"/>
            <a:ext cx="4660200" cy="0"/>
          </a:xfrm>
          <a:prstGeom prst="straightConnector1">
            <a:avLst/>
          </a:prstGeom>
          <a:noFill/>
          <a:ln w="9525" cap="flat" cmpd="sng">
            <a:solidFill>
              <a:schemeClr val="dk1"/>
            </a:solidFill>
            <a:prstDash val="solid"/>
            <a:round/>
            <a:headEnd type="none" w="med" len="med"/>
            <a:tailEnd type="none" w="med" len="med"/>
          </a:ln>
        </p:spPr>
      </p:cxnSp>
      <p:grpSp>
        <p:nvGrpSpPr>
          <p:cNvPr id="510" name="Google Shape;510;p41"/>
          <p:cNvGrpSpPr/>
          <p:nvPr/>
        </p:nvGrpSpPr>
        <p:grpSpPr>
          <a:xfrm>
            <a:off x="0" y="3933491"/>
            <a:ext cx="4300610" cy="1105409"/>
            <a:chOff x="-87025" y="3954291"/>
            <a:chExt cx="4300610" cy="1105409"/>
          </a:xfrm>
        </p:grpSpPr>
        <p:sp>
          <p:nvSpPr>
            <p:cNvPr id="511" name="Google Shape;511;p41"/>
            <p:cNvSpPr/>
            <p:nvPr/>
          </p:nvSpPr>
          <p:spPr>
            <a:xfrm>
              <a:off x="-87025" y="4196000"/>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1"/>
            <p:cNvSpPr/>
            <p:nvPr/>
          </p:nvSpPr>
          <p:spPr>
            <a:xfrm>
              <a:off x="414085" y="3954291"/>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3" name="Google Shape;513;p41"/>
          <p:cNvGrpSpPr/>
          <p:nvPr/>
        </p:nvGrpSpPr>
        <p:grpSpPr>
          <a:xfrm rot="5400000">
            <a:off x="6278600" y="-534709"/>
            <a:ext cx="4300610" cy="1105409"/>
            <a:chOff x="-87025" y="3954291"/>
            <a:chExt cx="4300610" cy="1105409"/>
          </a:xfrm>
        </p:grpSpPr>
        <p:sp>
          <p:nvSpPr>
            <p:cNvPr id="514" name="Google Shape;514;p41"/>
            <p:cNvSpPr/>
            <p:nvPr/>
          </p:nvSpPr>
          <p:spPr>
            <a:xfrm>
              <a:off x="-87025" y="4196000"/>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1"/>
            <p:cNvSpPr/>
            <p:nvPr/>
          </p:nvSpPr>
          <p:spPr>
            <a:xfrm>
              <a:off x="414085" y="3954291"/>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42"/>
          <p:cNvSpPr txBox="1">
            <a:spLocks noGrp="1"/>
          </p:cNvSpPr>
          <p:nvPr>
            <p:ph type="title"/>
          </p:nvPr>
        </p:nvSpPr>
        <p:spPr>
          <a:xfrm>
            <a:off x="715100" y="2179625"/>
            <a:ext cx="4782000" cy="841800"/>
          </a:xfrm>
          <a:prstGeom prst="rect">
            <a:avLst/>
          </a:prstGeom>
        </p:spPr>
        <p:txBody>
          <a:bodyPr spcFirstLastPara="1" wrap="square" lIns="91425" tIns="91425" rIns="91425" bIns="91425" anchor="b" anchorCtr="0">
            <a:noAutofit/>
          </a:bodyPr>
          <a:lstStyle/>
          <a:p>
            <a:pPr lvl="0"/>
            <a:r>
              <a:rPr lang="zh-CN" altLang="en-US" dirty="0"/>
              <a:t>在此输入标题</a:t>
            </a:r>
            <a:endParaRPr dirty="0"/>
          </a:p>
        </p:txBody>
      </p:sp>
      <p:sp>
        <p:nvSpPr>
          <p:cNvPr id="521" name="Google Shape;521;p42"/>
          <p:cNvSpPr txBox="1">
            <a:spLocks noGrp="1"/>
          </p:cNvSpPr>
          <p:nvPr>
            <p:ph type="title" idx="2"/>
          </p:nvPr>
        </p:nvSpPr>
        <p:spPr>
          <a:xfrm>
            <a:off x="715100" y="1064850"/>
            <a:ext cx="31509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01</a:t>
            </a:r>
            <a:endParaRPr/>
          </a:p>
        </p:txBody>
      </p:sp>
      <p:sp>
        <p:nvSpPr>
          <p:cNvPr id="522" name="Google Shape;522;p42"/>
          <p:cNvSpPr txBox="1">
            <a:spLocks noGrp="1"/>
          </p:cNvSpPr>
          <p:nvPr>
            <p:ph type="subTitle" idx="1"/>
          </p:nvPr>
        </p:nvSpPr>
        <p:spPr>
          <a:xfrm>
            <a:off x="715100" y="3347200"/>
            <a:ext cx="4710300" cy="513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can enter a subtitle here if you need it</a:t>
            </a:r>
            <a:endParaRPr/>
          </a:p>
        </p:txBody>
      </p:sp>
      <p:grpSp>
        <p:nvGrpSpPr>
          <p:cNvPr id="523" name="Google Shape;523;p42"/>
          <p:cNvGrpSpPr/>
          <p:nvPr/>
        </p:nvGrpSpPr>
        <p:grpSpPr>
          <a:xfrm>
            <a:off x="6312750" y="-51200"/>
            <a:ext cx="2504100" cy="5303450"/>
            <a:chOff x="6701850" y="-51200"/>
            <a:chExt cx="2504100" cy="5303450"/>
          </a:xfrm>
        </p:grpSpPr>
        <p:sp>
          <p:nvSpPr>
            <p:cNvPr id="524" name="Google Shape;524;p42"/>
            <p:cNvSpPr/>
            <p:nvPr/>
          </p:nvSpPr>
          <p:spPr>
            <a:xfrm>
              <a:off x="6701850" y="-51200"/>
              <a:ext cx="2504100" cy="2165700"/>
            </a:xfrm>
            <a:prstGeom prst="triangle">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42"/>
            <p:cNvSpPr/>
            <p:nvPr/>
          </p:nvSpPr>
          <p:spPr>
            <a:xfrm>
              <a:off x="6701850" y="1488900"/>
              <a:ext cx="2504100" cy="2165700"/>
            </a:xfrm>
            <a:prstGeom prst="triangle">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42"/>
            <p:cNvSpPr/>
            <p:nvPr/>
          </p:nvSpPr>
          <p:spPr>
            <a:xfrm>
              <a:off x="6701850" y="3086550"/>
              <a:ext cx="2504100" cy="2165700"/>
            </a:xfrm>
            <a:prstGeom prst="triangle">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27" name="Google Shape;527;p42"/>
          <p:cNvCxnSpPr/>
          <p:nvPr/>
        </p:nvCxnSpPr>
        <p:spPr>
          <a:xfrm rot="10800000">
            <a:off x="715100" y="3132175"/>
            <a:ext cx="4853700" cy="0"/>
          </a:xfrm>
          <a:prstGeom prst="straightConnector1">
            <a:avLst/>
          </a:prstGeom>
          <a:noFill/>
          <a:ln w="9525" cap="flat" cmpd="sng">
            <a:solidFill>
              <a:schemeClr val="dk1"/>
            </a:solidFill>
            <a:prstDash val="solid"/>
            <a:round/>
            <a:headEnd type="none" w="med" len="med"/>
            <a:tailEnd type="none" w="med" len="med"/>
          </a:ln>
        </p:spPr>
      </p:cxnSp>
      <p:grpSp>
        <p:nvGrpSpPr>
          <p:cNvPr id="528" name="Google Shape;528;p42"/>
          <p:cNvGrpSpPr/>
          <p:nvPr/>
        </p:nvGrpSpPr>
        <p:grpSpPr>
          <a:xfrm>
            <a:off x="3775250" y="534993"/>
            <a:ext cx="409357" cy="409357"/>
            <a:chOff x="1393875" y="-1823657"/>
            <a:chExt cx="409357" cy="409357"/>
          </a:xfrm>
        </p:grpSpPr>
        <p:cxnSp>
          <p:nvCxnSpPr>
            <p:cNvPr id="529" name="Google Shape;529;p42"/>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530" name="Google Shape;530;p42"/>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531" name="Google Shape;531;p42"/>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532" name="Google Shape;532;p42"/>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533" name="Google Shape;533;p42"/>
          <p:cNvGrpSpPr/>
          <p:nvPr/>
        </p:nvGrpSpPr>
        <p:grpSpPr>
          <a:xfrm>
            <a:off x="715100" y="4403818"/>
            <a:ext cx="409357" cy="409357"/>
            <a:chOff x="1393875" y="-1823657"/>
            <a:chExt cx="409357" cy="409357"/>
          </a:xfrm>
        </p:grpSpPr>
        <p:cxnSp>
          <p:nvCxnSpPr>
            <p:cNvPr id="534" name="Google Shape;534;p42"/>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535" name="Google Shape;535;p42"/>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536" name="Google Shape;536;p42"/>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537" name="Google Shape;537;p42"/>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43"/>
          <p:cNvSpPr txBox="1">
            <a:spLocks noGrp="1"/>
          </p:cNvSpPr>
          <p:nvPr>
            <p:ph type="subTitle" idx="1"/>
          </p:nvPr>
        </p:nvSpPr>
        <p:spPr>
          <a:xfrm>
            <a:off x="1290763" y="1561425"/>
            <a:ext cx="2907600" cy="304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Mercury is the closest planet to the Sun and the smallest one in the entire Solar System. This planet's name has nothing to do with the liquid metal, since Mercury was named after the Roman messenger god. Despite being closer to the Sun than Venus, its temperatures aren't as terribly hot as that planet's. Its surface is quite similar to that of Earth's Moon, which means there are a lot of craters and plains</a:t>
            </a:r>
            <a:endParaRPr/>
          </a:p>
        </p:txBody>
      </p:sp>
      <p:sp>
        <p:nvSpPr>
          <p:cNvPr id="543" name="Google Shape;543;p43"/>
          <p:cNvSpPr txBox="1">
            <a:spLocks noGrp="1"/>
          </p:cNvSpPr>
          <p:nvPr>
            <p:ph type="subTitle" idx="2"/>
          </p:nvPr>
        </p:nvSpPr>
        <p:spPr>
          <a:xfrm>
            <a:off x="4945638" y="1561425"/>
            <a:ext cx="2907600" cy="304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Speaking of craters, many of them were named after artists or authors who made significant contributions to their respective fields. Mercury takes a little more than 58 days to complete its rotation, so try to imagine how long days must be there! Since the temperatures are so extreme, albeit not as extreme as in Venus, and the solar radiation is so high, Mercury has been deemed to be non-habitable for humans</a:t>
            </a:r>
            <a:endParaRPr/>
          </a:p>
        </p:txBody>
      </p:sp>
      <p:sp>
        <p:nvSpPr>
          <p:cNvPr id="544" name="Google Shape;544;p43"/>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Do you need longer text?</a:t>
            </a:r>
            <a:endParaRPr dirty="0"/>
          </a:p>
        </p:txBody>
      </p:sp>
      <p:cxnSp>
        <p:nvCxnSpPr>
          <p:cNvPr id="545" name="Google Shape;545;p43"/>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sp>
        <p:nvSpPr>
          <p:cNvPr id="546" name="Google Shape;546;p43"/>
          <p:cNvSpPr/>
          <p:nvPr/>
        </p:nvSpPr>
        <p:spPr>
          <a:xfrm>
            <a:off x="-2119000" y="-1373746"/>
            <a:ext cx="3061800" cy="3061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3"/>
          <p:cNvSpPr/>
          <p:nvPr/>
        </p:nvSpPr>
        <p:spPr>
          <a:xfrm>
            <a:off x="-2119000" y="848254"/>
            <a:ext cx="3061800" cy="3061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44"/>
          <p:cNvSpPr txBox="1">
            <a:spLocks noGrp="1"/>
          </p:cNvSpPr>
          <p:nvPr>
            <p:ph type="body" idx="1"/>
          </p:nvPr>
        </p:nvSpPr>
        <p:spPr>
          <a:xfrm>
            <a:off x="720000" y="1981350"/>
            <a:ext cx="3901500" cy="200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Do you know what helps you make your point crystal clear? Lists like this one:</a:t>
            </a:r>
            <a:endParaRPr>
              <a:solidFill>
                <a:schemeClr val="dk1"/>
              </a:solidFill>
            </a:endParaRPr>
          </a:p>
          <a:p>
            <a:pPr marL="457200" lvl="0" indent="-317500" algn="l" rtl="0">
              <a:spcBef>
                <a:spcPts val="1000"/>
              </a:spcBef>
              <a:spcAft>
                <a:spcPts val="0"/>
              </a:spcAft>
              <a:buClr>
                <a:schemeClr val="dk1"/>
              </a:buClr>
              <a:buSzPts val="1400"/>
              <a:buChar char="✳"/>
            </a:pPr>
            <a:r>
              <a:rPr lang="en">
                <a:solidFill>
                  <a:schemeClr val="dk1"/>
                </a:solidFill>
              </a:rPr>
              <a:t>They’re simple </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You can organize your ideas clearly</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You’ll never forget to buy milk!</a:t>
            </a:r>
            <a:endParaRPr>
              <a:solidFill>
                <a:schemeClr val="dk1"/>
              </a:solidFill>
            </a:endParaRPr>
          </a:p>
          <a:p>
            <a:pPr marL="0" lvl="0" indent="0" algn="l" rtl="0">
              <a:spcBef>
                <a:spcPts val="1000"/>
              </a:spcBef>
              <a:spcAft>
                <a:spcPts val="0"/>
              </a:spcAft>
              <a:buNone/>
            </a:pPr>
            <a:r>
              <a:rPr lang="en">
                <a:solidFill>
                  <a:schemeClr val="dk1"/>
                </a:solidFill>
              </a:rPr>
              <a:t>And the most important thing: the audience won’t miss the point of your presentation</a:t>
            </a:r>
            <a:endParaRPr>
              <a:solidFill>
                <a:schemeClr val="dk1"/>
              </a:solidFill>
            </a:endParaRPr>
          </a:p>
        </p:txBody>
      </p:sp>
      <p:sp>
        <p:nvSpPr>
          <p:cNvPr id="553" name="Google Shape;553;p44"/>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The slide title goes here!</a:t>
            </a:r>
            <a:endParaRPr/>
          </a:p>
        </p:txBody>
      </p:sp>
      <p:cxnSp>
        <p:nvCxnSpPr>
          <p:cNvPr id="554" name="Google Shape;554;p44"/>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sp>
        <p:nvSpPr>
          <p:cNvPr id="555" name="Google Shape;555;p44"/>
          <p:cNvSpPr/>
          <p:nvPr/>
        </p:nvSpPr>
        <p:spPr>
          <a:xfrm>
            <a:off x="5694600" y="1508250"/>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4"/>
          <p:cNvSpPr/>
          <p:nvPr/>
        </p:nvSpPr>
        <p:spPr>
          <a:xfrm>
            <a:off x="6144175" y="2740950"/>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45"/>
          <p:cNvSpPr/>
          <p:nvPr/>
        </p:nvSpPr>
        <p:spPr>
          <a:xfrm>
            <a:off x="2407344" y="1740725"/>
            <a:ext cx="849900" cy="8499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5"/>
          <p:cNvSpPr/>
          <p:nvPr/>
        </p:nvSpPr>
        <p:spPr>
          <a:xfrm>
            <a:off x="5886756" y="1740725"/>
            <a:ext cx="849900" cy="8499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45"/>
          <p:cNvSpPr txBox="1">
            <a:spLocks noGrp="1"/>
          </p:cNvSpPr>
          <p:nvPr>
            <p:ph type="subTitle" idx="1"/>
          </p:nvPr>
        </p:nvSpPr>
        <p:spPr>
          <a:xfrm>
            <a:off x="1448244" y="2766400"/>
            <a:ext cx="27681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Mercury</a:t>
            </a:r>
            <a:endParaRPr/>
          </a:p>
        </p:txBody>
      </p:sp>
      <p:sp>
        <p:nvSpPr>
          <p:cNvPr id="564" name="Google Shape;564;p45"/>
          <p:cNvSpPr txBox="1">
            <a:spLocks noGrp="1"/>
          </p:cNvSpPr>
          <p:nvPr>
            <p:ph type="subTitle" idx="2"/>
          </p:nvPr>
        </p:nvSpPr>
        <p:spPr>
          <a:xfrm>
            <a:off x="4927656" y="2766400"/>
            <a:ext cx="27681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Venus</a:t>
            </a:r>
            <a:endParaRPr/>
          </a:p>
        </p:txBody>
      </p:sp>
      <p:sp>
        <p:nvSpPr>
          <p:cNvPr id="565" name="Google Shape;565;p45"/>
          <p:cNvSpPr txBox="1">
            <a:spLocks noGrp="1"/>
          </p:cNvSpPr>
          <p:nvPr>
            <p:ph type="subTitle" idx="3"/>
          </p:nvPr>
        </p:nvSpPr>
        <p:spPr>
          <a:xfrm>
            <a:off x="1448244" y="3380425"/>
            <a:ext cx="2768100" cy="107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Mercury is the closest planet to the Sun and the smallest one in the Solar System—it’s only a bit larger than the Moon</a:t>
            </a:r>
            <a:endParaRPr/>
          </a:p>
        </p:txBody>
      </p:sp>
      <p:sp>
        <p:nvSpPr>
          <p:cNvPr id="566" name="Google Shape;566;p45"/>
          <p:cNvSpPr txBox="1">
            <a:spLocks noGrp="1"/>
          </p:cNvSpPr>
          <p:nvPr>
            <p:ph type="subTitle" idx="4"/>
          </p:nvPr>
        </p:nvSpPr>
        <p:spPr>
          <a:xfrm>
            <a:off x="4927656" y="3380425"/>
            <a:ext cx="2768100" cy="107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Venus has a beautiful name and is the second planet from the Sun. It’s hot and has a poisonous atmosphere</a:t>
            </a:r>
            <a:endParaRPr/>
          </a:p>
        </p:txBody>
      </p:sp>
      <p:sp>
        <p:nvSpPr>
          <p:cNvPr id="567" name="Google Shape;567;p45"/>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Maybe you need to divide the content</a:t>
            </a:r>
            <a:endParaRPr/>
          </a:p>
        </p:txBody>
      </p:sp>
      <p:sp>
        <p:nvSpPr>
          <p:cNvPr id="568" name="Google Shape;568;p45"/>
          <p:cNvSpPr/>
          <p:nvPr/>
        </p:nvSpPr>
        <p:spPr>
          <a:xfrm>
            <a:off x="6139941" y="1995582"/>
            <a:ext cx="343530" cy="340186"/>
          </a:xfrm>
          <a:custGeom>
            <a:avLst/>
            <a:gdLst/>
            <a:ahLst/>
            <a:cxnLst/>
            <a:rect l="l" t="t" r="r" b="b"/>
            <a:pathLst>
              <a:path w="19516" h="19326" extrusionOk="0">
                <a:moveTo>
                  <a:pt x="15929" y="1934"/>
                </a:moveTo>
                <a:lnTo>
                  <a:pt x="15929" y="2834"/>
                </a:lnTo>
                <a:cubicBezTo>
                  <a:pt x="15929" y="3145"/>
                  <a:pt x="16182" y="3398"/>
                  <a:pt x="16496" y="3398"/>
                </a:cubicBezTo>
                <a:lnTo>
                  <a:pt x="17393" y="3398"/>
                </a:lnTo>
                <a:lnTo>
                  <a:pt x="16261" y="4531"/>
                </a:lnTo>
                <a:lnTo>
                  <a:pt x="14796" y="4531"/>
                </a:lnTo>
                <a:lnTo>
                  <a:pt x="14796" y="3066"/>
                </a:lnTo>
                <a:lnTo>
                  <a:pt x="15929" y="1934"/>
                </a:lnTo>
                <a:close/>
                <a:moveTo>
                  <a:pt x="9663" y="7927"/>
                </a:moveTo>
                <a:cubicBezTo>
                  <a:pt x="9926" y="7927"/>
                  <a:pt x="10183" y="7991"/>
                  <a:pt x="10418" y="8109"/>
                </a:cubicBezTo>
                <a:lnTo>
                  <a:pt x="9262" y="9262"/>
                </a:lnTo>
                <a:cubicBezTo>
                  <a:pt x="9041" y="9485"/>
                  <a:pt x="9041" y="9842"/>
                  <a:pt x="9262" y="10065"/>
                </a:cubicBezTo>
                <a:cubicBezTo>
                  <a:pt x="9372" y="10175"/>
                  <a:pt x="9517" y="10231"/>
                  <a:pt x="9662" y="10231"/>
                </a:cubicBezTo>
                <a:cubicBezTo>
                  <a:pt x="9807" y="10231"/>
                  <a:pt x="9952" y="10175"/>
                  <a:pt x="10062" y="10065"/>
                </a:cubicBezTo>
                <a:lnTo>
                  <a:pt x="11218" y="8909"/>
                </a:lnTo>
                <a:cubicBezTo>
                  <a:pt x="11336" y="9141"/>
                  <a:pt x="11399" y="9401"/>
                  <a:pt x="11399" y="9664"/>
                </a:cubicBezTo>
                <a:cubicBezTo>
                  <a:pt x="11399" y="10585"/>
                  <a:pt x="10605" y="11364"/>
                  <a:pt x="9663" y="11364"/>
                </a:cubicBezTo>
                <a:cubicBezTo>
                  <a:pt x="8721" y="11364"/>
                  <a:pt x="7927" y="10585"/>
                  <a:pt x="7927" y="9664"/>
                </a:cubicBezTo>
                <a:cubicBezTo>
                  <a:pt x="7927" y="8722"/>
                  <a:pt x="8721" y="7927"/>
                  <a:pt x="9663" y="7927"/>
                </a:cubicBezTo>
                <a:close/>
                <a:moveTo>
                  <a:pt x="9663" y="5663"/>
                </a:moveTo>
                <a:cubicBezTo>
                  <a:pt x="10527" y="5666"/>
                  <a:pt x="11363" y="5953"/>
                  <a:pt x="12049" y="6478"/>
                </a:cubicBezTo>
                <a:lnTo>
                  <a:pt x="11242" y="7287"/>
                </a:lnTo>
                <a:cubicBezTo>
                  <a:pt x="10777" y="6967"/>
                  <a:pt x="10228" y="6798"/>
                  <a:pt x="9663" y="6795"/>
                </a:cubicBezTo>
                <a:cubicBezTo>
                  <a:pt x="8108" y="6795"/>
                  <a:pt x="6795" y="8109"/>
                  <a:pt x="6795" y="9664"/>
                </a:cubicBezTo>
                <a:cubicBezTo>
                  <a:pt x="6795" y="10422"/>
                  <a:pt x="7103" y="11143"/>
                  <a:pt x="7649" y="11669"/>
                </a:cubicBezTo>
                <a:cubicBezTo>
                  <a:pt x="8208" y="12220"/>
                  <a:pt x="8935" y="12495"/>
                  <a:pt x="9663" y="12495"/>
                </a:cubicBezTo>
                <a:cubicBezTo>
                  <a:pt x="10391" y="12495"/>
                  <a:pt x="11119" y="12220"/>
                  <a:pt x="11677" y="11669"/>
                </a:cubicBezTo>
                <a:cubicBezTo>
                  <a:pt x="12224" y="11143"/>
                  <a:pt x="12532" y="10422"/>
                  <a:pt x="12532" y="9664"/>
                </a:cubicBezTo>
                <a:cubicBezTo>
                  <a:pt x="12529" y="9099"/>
                  <a:pt x="12360" y="8549"/>
                  <a:pt x="12043" y="8084"/>
                </a:cubicBezTo>
                <a:lnTo>
                  <a:pt x="12849" y="7278"/>
                </a:lnTo>
                <a:cubicBezTo>
                  <a:pt x="13374" y="7964"/>
                  <a:pt x="13661" y="8800"/>
                  <a:pt x="13664" y="9664"/>
                </a:cubicBezTo>
                <a:cubicBezTo>
                  <a:pt x="13664" y="11850"/>
                  <a:pt x="11870" y="13628"/>
                  <a:pt x="9663" y="13628"/>
                </a:cubicBezTo>
                <a:cubicBezTo>
                  <a:pt x="7456" y="13628"/>
                  <a:pt x="5662" y="11850"/>
                  <a:pt x="5662" y="9664"/>
                </a:cubicBezTo>
                <a:cubicBezTo>
                  <a:pt x="5662" y="7496"/>
                  <a:pt x="7495" y="5663"/>
                  <a:pt x="9663" y="5663"/>
                </a:cubicBezTo>
                <a:close/>
                <a:moveTo>
                  <a:pt x="9676" y="3398"/>
                </a:moveTo>
                <a:cubicBezTo>
                  <a:pt x="11130" y="3398"/>
                  <a:pt x="12541" y="3902"/>
                  <a:pt x="13664" y="4826"/>
                </a:cubicBezTo>
                <a:lnTo>
                  <a:pt x="13664" y="4863"/>
                </a:lnTo>
                <a:lnTo>
                  <a:pt x="12861" y="5663"/>
                </a:lnTo>
                <a:cubicBezTo>
                  <a:pt x="11911" y="4901"/>
                  <a:pt x="10770" y="4528"/>
                  <a:pt x="9634" y="4528"/>
                </a:cubicBezTo>
                <a:cubicBezTo>
                  <a:pt x="8214" y="4528"/>
                  <a:pt x="6803" y="5111"/>
                  <a:pt x="5786" y="6246"/>
                </a:cubicBezTo>
                <a:cubicBezTo>
                  <a:pt x="3959" y="8287"/>
                  <a:pt x="4047" y="11403"/>
                  <a:pt x="5985" y="13341"/>
                </a:cubicBezTo>
                <a:cubicBezTo>
                  <a:pt x="6991" y="14346"/>
                  <a:pt x="8313" y="14852"/>
                  <a:pt x="9638" y="14852"/>
                </a:cubicBezTo>
                <a:cubicBezTo>
                  <a:pt x="10866" y="14852"/>
                  <a:pt x="12096" y="14417"/>
                  <a:pt x="13078" y="13538"/>
                </a:cubicBezTo>
                <a:cubicBezTo>
                  <a:pt x="15119" y="11711"/>
                  <a:pt x="15376" y="8604"/>
                  <a:pt x="13664" y="6463"/>
                </a:cubicBezTo>
                <a:lnTo>
                  <a:pt x="14464" y="5663"/>
                </a:lnTo>
                <a:lnTo>
                  <a:pt x="14503" y="5663"/>
                </a:lnTo>
                <a:cubicBezTo>
                  <a:pt x="15430" y="6789"/>
                  <a:pt x="15935" y="8205"/>
                  <a:pt x="15929" y="9664"/>
                </a:cubicBezTo>
                <a:cubicBezTo>
                  <a:pt x="15929" y="13100"/>
                  <a:pt x="13117" y="15893"/>
                  <a:pt x="9663" y="15893"/>
                </a:cubicBezTo>
                <a:cubicBezTo>
                  <a:pt x="6209" y="15893"/>
                  <a:pt x="3398" y="13100"/>
                  <a:pt x="3398" y="9664"/>
                </a:cubicBezTo>
                <a:cubicBezTo>
                  <a:pt x="3398" y="6209"/>
                  <a:pt x="6209" y="3398"/>
                  <a:pt x="9663" y="3398"/>
                </a:cubicBezTo>
                <a:cubicBezTo>
                  <a:pt x="9668" y="3398"/>
                  <a:pt x="9672" y="3398"/>
                  <a:pt x="9676" y="3398"/>
                </a:cubicBezTo>
                <a:close/>
                <a:moveTo>
                  <a:pt x="9663" y="1134"/>
                </a:moveTo>
                <a:cubicBezTo>
                  <a:pt x="11176" y="1134"/>
                  <a:pt x="12661" y="1532"/>
                  <a:pt x="13975" y="2287"/>
                </a:cubicBezTo>
                <a:lnTo>
                  <a:pt x="13830" y="2432"/>
                </a:lnTo>
                <a:cubicBezTo>
                  <a:pt x="13724" y="2538"/>
                  <a:pt x="13664" y="2683"/>
                  <a:pt x="13664" y="2834"/>
                </a:cubicBezTo>
                <a:lnTo>
                  <a:pt x="13664" y="3428"/>
                </a:lnTo>
                <a:cubicBezTo>
                  <a:pt x="12473" y="2670"/>
                  <a:pt x="11090" y="2266"/>
                  <a:pt x="9679" y="2266"/>
                </a:cubicBezTo>
                <a:cubicBezTo>
                  <a:pt x="9674" y="2266"/>
                  <a:pt x="9668" y="2266"/>
                  <a:pt x="9663" y="2266"/>
                </a:cubicBezTo>
                <a:cubicBezTo>
                  <a:pt x="7701" y="2266"/>
                  <a:pt x="5847" y="3039"/>
                  <a:pt x="4443" y="4443"/>
                </a:cubicBezTo>
                <a:cubicBezTo>
                  <a:pt x="3039" y="5847"/>
                  <a:pt x="2266" y="7701"/>
                  <a:pt x="2266" y="9664"/>
                </a:cubicBezTo>
                <a:cubicBezTo>
                  <a:pt x="2266" y="11626"/>
                  <a:pt x="3039" y="13474"/>
                  <a:pt x="4443" y="14866"/>
                </a:cubicBezTo>
                <a:cubicBezTo>
                  <a:pt x="5886" y="16305"/>
                  <a:pt x="7775" y="17024"/>
                  <a:pt x="9663" y="17024"/>
                </a:cubicBezTo>
                <a:cubicBezTo>
                  <a:pt x="11552" y="17024"/>
                  <a:pt x="13441" y="16305"/>
                  <a:pt x="14884" y="14866"/>
                </a:cubicBezTo>
                <a:cubicBezTo>
                  <a:pt x="16288" y="13474"/>
                  <a:pt x="17061" y="11626"/>
                  <a:pt x="17061" y="9664"/>
                </a:cubicBezTo>
                <a:cubicBezTo>
                  <a:pt x="17064" y="8248"/>
                  <a:pt x="16659" y="6859"/>
                  <a:pt x="15898" y="5663"/>
                </a:cubicBezTo>
                <a:lnTo>
                  <a:pt x="16496" y="5663"/>
                </a:lnTo>
                <a:cubicBezTo>
                  <a:pt x="16644" y="5663"/>
                  <a:pt x="16789" y="5602"/>
                  <a:pt x="16895" y="5497"/>
                </a:cubicBezTo>
                <a:lnTo>
                  <a:pt x="17040" y="5352"/>
                </a:lnTo>
                <a:cubicBezTo>
                  <a:pt x="17795" y="6665"/>
                  <a:pt x="18193" y="8151"/>
                  <a:pt x="18193" y="9664"/>
                </a:cubicBezTo>
                <a:cubicBezTo>
                  <a:pt x="18193" y="14368"/>
                  <a:pt x="14367" y="18194"/>
                  <a:pt x="9663" y="18194"/>
                </a:cubicBezTo>
                <a:cubicBezTo>
                  <a:pt x="4959" y="18194"/>
                  <a:pt x="1133" y="14368"/>
                  <a:pt x="1133" y="9664"/>
                </a:cubicBezTo>
                <a:cubicBezTo>
                  <a:pt x="1133" y="4959"/>
                  <a:pt x="4959" y="1134"/>
                  <a:pt x="9663" y="1134"/>
                </a:cubicBezTo>
                <a:close/>
                <a:moveTo>
                  <a:pt x="16491" y="0"/>
                </a:moveTo>
                <a:cubicBezTo>
                  <a:pt x="16352" y="0"/>
                  <a:pt x="16210" y="52"/>
                  <a:pt x="16095" y="167"/>
                </a:cubicBezTo>
                <a:lnTo>
                  <a:pt x="14799" y="1463"/>
                </a:lnTo>
                <a:cubicBezTo>
                  <a:pt x="13256" y="509"/>
                  <a:pt x="11478" y="4"/>
                  <a:pt x="9663" y="1"/>
                </a:cubicBezTo>
                <a:cubicBezTo>
                  <a:pt x="7094" y="1"/>
                  <a:pt x="4669" y="1010"/>
                  <a:pt x="2839" y="2840"/>
                </a:cubicBezTo>
                <a:cubicBezTo>
                  <a:pt x="1009" y="4669"/>
                  <a:pt x="1" y="7094"/>
                  <a:pt x="1" y="9664"/>
                </a:cubicBezTo>
                <a:cubicBezTo>
                  <a:pt x="1" y="12233"/>
                  <a:pt x="1009" y="14658"/>
                  <a:pt x="2839" y="16488"/>
                </a:cubicBezTo>
                <a:cubicBezTo>
                  <a:pt x="4669" y="18317"/>
                  <a:pt x="7094" y="19326"/>
                  <a:pt x="9663" y="19326"/>
                </a:cubicBezTo>
                <a:cubicBezTo>
                  <a:pt x="12233" y="19326"/>
                  <a:pt x="14657" y="18317"/>
                  <a:pt x="16487" y="16488"/>
                </a:cubicBezTo>
                <a:cubicBezTo>
                  <a:pt x="18317" y="14658"/>
                  <a:pt x="19325" y="12233"/>
                  <a:pt x="19325" y="9664"/>
                </a:cubicBezTo>
                <a:cubicBezTo>
                  <a:pt x="19322" y="7849"/>
                  <a:pt x="18818" y="6070"/>
                  <a:pt x="17864" y="4528"/>
                </a:cubicBezTo>
                <a:lnTo>
                  <a:pt x="19159" y="3232"/>
                </a:lnTo>
                <a:cubicBezTo>
                  <a:pt x="19516" y="2876"/>
                  <a:pt x="19265" y="2266"/>
                  <a:pt x="18761" y="2266"/>
                </a:cubicBezTo>
                <a:lnTo>
                  <a:pt x="17061" y="2266"/>
                </a:lnTo>
                <a:lnTo>
                  <a:pt x="17061" y="569"/>
                </a:lnTo>
                <a:cubicBezTo>
                  <a:pt x="17061" y="226"/>
                  <a:pt x="16782" y="0"/>
                  <a:pt x="164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69" name="Google Shape;569;p45"/>
          <p:cNvSpPr/>
          <p:nvPr/>
        </p:nvSpPr>
        <p:spPr>
          <a:xfrm>
            <a:off x="2692768" y="1995582"/>
            <a:ext cx="279052" cy="340186"/>
          </a:xfrm>
          <a:custGeom>
            <a:avLst/>
            <a:gdLst/>
            <a:ahLst/>
            <a:cxnLst/>
            <a:rect l="l" t="t" r="r" b="b"/>
            <a:pathLst>
              <a:path w="15853" h="19326" extrusionOk="0">
                <a:moveTo>
                  <a:pt x="9627" y="1133"/>
                </a:moveTo>
                <a:cubicBezTo>
                  <a:pt x="9938" y="1133"/>
                  <a:pt x="10191" y="1387"/>
                  <a:pt x="10191" y="1701"/>
                </a:cubicBezTo>
                <a:lnTo>
                  <a:pt x="10191" y="2265"/>
                </a:lnTo>
                <a:lnTo>
                  <a:pt x="1133" y="2265"/>
                </a:lnTo>
                <a:lnTo>
                  <a:pt x="1133" y="1701"/>
                </a:lnTo>
                <a:cubicBezTo>
                  <a:pt x="1133" y="1387"/>
                  <a:pt x="1387" y="1133"/>
                  <a:pt x="1701" y="1133"/>
                </a:cubicBezTo>
                <a:close/>
                <a:moveTo>
                  <a:pt x="10191" y="3398"/>
                </a:moveTo>
                <a:lnTo>
                  <a:pt x="10191" y="8063"/>
                </a:lnTo>
                <a:cubicBezTo>
                  <a:pt x="10009" y="7998"/>
                  <a:pt x="9817" y="7965"/>
                  <a:pt x="9625" y="7965"/>
                </a:cubicBezTo>
                <a:cubicBezTo>
                  <a:pt x="9434" y="7965"/>
                  <a:pt x="9242" y="7998"/>
                  <a:pt x="9059" y="8063"/>
                </a:cubicBezTo>
                <a:lnTo>
                  <a:pt x="9059" y="6230"/>
                </a:lnTo>
                <a:cubicBezTo>
                  <a:pt x="9059" y="5291"/>
                  <a:pt x="8298" y="4530"/>
                  <a:pt x="7362" y="4530"/>
                </a:cubicBezTo>
                <a:cubicBezTo>
                  <a:pt x="6423" y="4530"/>
                  <a:pt x="5662" y="5291"/>
                  <a:pt x="5662" y="6230"/>
                </a:cubicBezTo>
                <a:lnTo>
                  <a:pt x="5662" y="10285"/>
                </a:lnTo>
                <a:cubicBezTo>
                  <a:pt x="4346" y="10557"/>
                  <a:pt x="3401" y="11716"/>
                  <a:pt x="3398" y="13060"/>
                </a:cubicBezTo>
                <a:lnTo>
                  <a:pt x="3398" y="14231"/>
                </a:lnTo>
                <a:cubicBezTo>
                  <a:pt x="3398" y="14419"/>
                  <a:pt x="3404" y="14609"/>
                  <a:pt x="3413" y="14796"/>
                </a:cubicBezTo>
                <a:lnTo>
                  <a:pt x="1133" y="14796"/>
                </a:lnTo>
                <a:lnTo>
                  <a:pt x="1133" y="3398"/>
                </a:lnTo>
                <a:close/>
                <a:moveTo>
                  <a:pt x="3543" y="15928"/>
                </a:moveTo>
                <a:cubicBezTo>
                  <a:pt x="3606" y="16312"/>
                  <a:pt x="3694" y="16689"/>
                  <a:pt x="3802" y="17061"/>
                </a:cubicBezTo>
                <a:lnTo>
                  <a:pt x="1701" y="17061"/>
                </a:lnTo>
                <a:cubicBezTo>
                  <a:pt x="1387" y="17061"/>
                  <a:pt x="1133" y="16807"/>
                  <a:pt x="1133" y="16496"/>
                </a:cubicBezTo>
                <a:lnTo>
                  <a:pt x="1133" y="15928"/>
                </a:lnTo>
                <a:close/>
                <a:moveTo>
                  <a:pt x="7362" y="5662"/>
                </a:moveTo>
                <a:cubicBezTo>
                  <a:pt x="7673" y="5662"/>
                  <a:pt x="7927" y="5916"/>
                  <a:pt x="7927" y="6230"/>
                </a:cubicBezTo>
                <a:lnTo>
                  <a:pt x="7927" y="11928"/>
                </a:lnTo>
                <a:cubicBezTo>
                  <a:pt x="7927" y="12242"/>
                  <a:pt x="8181" y="12492"/>
                  <a:pt x="8495" y="12492"/>
                </a:cubicBezTo>
                <a:cubicBezTo>
                  <a:pt x="8806" y="12492"/>
                  <a:pt x="9059" y="12242"/>
                  <a:pt x="9059" y="11928"/>
                </a:cubicBezTo>
                <a:lnTo>
                  <a:pt x="9059" y="9663"/>
                </a:lnTo>
                <a:cubicBezTo>
                  <a:pt x="9059" y="9349"/>
                  <a:pt x="9313" y="9098"/>
                  <a:pt x="9627" y="9098"/>
                </a:cubicBezTo>
                <a:cubicBezTo>
                  <a:pt x="9938" y="9098"/>
                  <a:pt x="10191" y="9349"/>
                  <a:pt x="10191" y="9663"/>
                </a:cubicBezTo>
                <a:lnTo>
                  <a:pt x="10191" y="11928"/>
                </a:lnTo>
                <a:cubicBezTo>
                  <a:pt x="10191" y="12242"/>
                  <a:pt x="10445" y="12492"/>
                  <a:pt x="10759" y="12492"/>
                </a:cubicBezTo>
                <a:cubicBezTo>
                  <a:pt x="11070" y="12492"/>
                  <a:pt x="11324" y="12242"/>
                  <a:pt x="11324" y="11928"/>
                </a:cubicBezTo>
                <a:lnTo>
                  <a:pt x="11324" y="10795"/>
                </a:lnTo>
                <a:cubicBezTo>
                  <a:pt x="11324" y="10481"/>
                  <a:pt x="11577" y="10231"/>
                  <a:pt x="11891" y="10231"/>
                </a:cubicBezTo>
                <a:cubicBezTo>
                  <a:pt x="12202" y="10231"/>
                  <a:pt x="12456" y="10481"/>
                  <a:pt x="12456" y="10795"/>
                </a:cubicBezTo>
                <a:lnTo>
                  <a:pt x="12456" y="13060"/>
                </a:lnTo>
                <a:cubicBezTo>
                  <a:pt x="12456" y="13374"/>
                  <a:pt x="12710" y="13625"/>
                  <a:pt x="13024" y="13625"/>
                </a:cubicBezTo>
                <a:cubicBezTo>
                  <a:pt x="13335" y="13625"/>
                  <a:pt x="13588" y="13374"/>
                  <a:pt x="13588" y="13060"/>
                </a:cubicBezTo>
                <a:lnTo>
                  <a:pt x="13588" y="11928"/>
                </a:lnTo>
                <a:cubicBezTo>
                  <a:pt x="13588" y="11614"/>
                  <a:pt x="13842" y="11363"/>
                  <a:pt x="14156" y="11363"/>
                </a:cubicBezTo>
                <a:cubicBezTo>
                  <a:pt x="14467" y="11363"/>
                  <a:pt x="14721" y="11614"/>
                  <a:pt x="14721" y="11928"/>
                </a:cubicBezTo>
                <a:lnTo>
                  <a:pt x="14721" y="14231"/>
                </a:lnTo>
                <a:cubicBezTo>
                  <a:pt x="14718" y="15602"/>
                  <a:pt x="14407" y="16958"/>
                  <a:pt x="13806" y="18193"/>
                </a:cubicBezTo>
                <a:lnTo>
                  <a:pt x="5448" y="18193"/>
                </a:lnTo>
                <a:cubicBezTo>
                  <a:pt x="4844" y="16958"/>
                  <a:pt x="4533" y="15602"/>
                  <a:pt x="4530" y="14231"/>
                </a:cubicBezTo>
                <a:lnTo>
                  <a:pt x="4530" y="13060"/>
                </a:lnTo>
                <a:cubicBezTo>
                  <a:pt x="4530" y="12341"/>
                  <a:pt x="4983" y="11698"/>
                  <a:pt x="5662" y="11460"/>
                </a:cubicBezTo>
                <a:lnTo>
                  <a:pt x="5662" y="14231"/>
                </a:lnTo>
                <a:cubicBezTo>
                  <a:pt x="5662" y="14542"/>
                  <a:pt x="5916" y="14796"/>
                  <a:pt x="6230" y="14796"/>
                </a:cubicBezTo>
                <a:cubicBezTo>
                  <a:pt x="6541" y="14796"/>
                  <a:pt x="6795" y="14542"/>
                  <a:pt x="6795" y="14231"/>
                </a:cubicBezTo>
                <a:lnTo>
                  <a:pt x="6795" y="6230"/>
                </a:lnTo>
                <a:cubicBezTo>
                  <a:pt x="6795" y="5916"/>
                  <a:pt x="7048" y="5662"/>
                  <a:pt x="7362" y="5662"/>
                </a:cubicBezTo>
                <a:close/>
                <a:moveTo>
                  <a:pt x="1701" y="1"/>
                </a:moveTo>
                <a:cubicBezTo>
                  <a:pt x="762" y="1"/>
                  <a:pt x="1" y="762"/>
                  <a:pt x="1" y="1701"/>
                </a:cubicBezTo>
                <a:lnTo>
                  <a:pt x="1" y="16496"/>
                </a:lnTo>
                <a:cubicBezTo>
                  <a:pt x="1" y="17432"/>
                  <a:pt x="762" y="18193"/>
                  <a:pt x="1701" y="18193"/>
                </a:cubicBezTo>
                <a:lnTo>
                  <a:pt x="4204" y="18193"/>
                </a:lnTo>
                <a:cubicBezTo>
                  <a:pt x="4285" y="18389"/>
                  <a:pt x="4376" y="18582"/>
                  <a:pt x="4470" y="18773"/>
                </a:cubicBezTo>
                <a:lnTo>
                  <a:pt x="4590" y="19011"/>
                </a:lnTo>
                <a:cubicBezTo>
                  <a:pt x="4687" y="19204"/>
                  <a:pt x="4880" y="19325"/>
                  <a:pt x="5098" y="19325"/>
                </a:cubicBezTo>
                <a:lnTo>
                  <a:pt x="14156" y="19325"/>
                </a:lnTo>
                <a:cubicBezTo>
                  <a:pt x="14370" y="19325"/>
                  <a:pt x="14564" y="19204"/>
                  <a:pt x="14660" y="19011"/>
                </a:cubicBezTo>
                <a:lnTo>
                  <a:pt x="14781" y="18773"/>
                </a:lnTo>
                <a:cubicBezTo>
                  <a:pt x="15485" y="17363"/>
                  <a:pt x="15850" y="15808"/>
                  <a:pt x="15853" y="14231"/>
                </a:cubicBezTo>
                <a:lnTo>
                  <a:pt x="15853" y="11928"/>
                </a:lnTo>
                <a:cubicBezTo>
                  <a:pt x="15853" y="10953"/>
                  <a:pt x="15054" y="10228"/>
                  <a:pt x="14155" y="10228"/>
                </a:cubicBezTo>
                <a:cubicBezTo>
                  <a:pt x="13949" y="10228"/>
                  <a:pt x="13737" y="10266"/>
                  <a:pt x="13528" y="10348"/>
                </a:cubicBezTo>
                <a:cubicBezTo>
                  <a:pt x="13326" y="9609"/>
                  <a:pt x="12655" y="9098"/>
                  <a:pt x="11891" y="9098"/>
                </a:cubicBezTo>
                <a:cubicBezTo>
                  <a:pt x="11883" y="9098"/>
                  <a:pt x="11875" y="9098"/>
                  <a:pt x="11867" y="9098"/>
                </a:cubicBezTo>
                <a:cubicBezTo>
                  <a:pt x="11682" y="9098"/>
                  <a:pt x="11497" y="9131"/>
                  <a:pt x="11324" y="9195"/>
                </a:cubicBezTo>
                <a:lnTo>
                  <a:pt x="11324" y="1701"/>
                </a:lnTo>
                <a:cubicBezTo>
                  <a:pt x="11324" y="762"/>
                  <a:pt x="10563" y="1"/>
                  <a:pt x="96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cxnSp>
        <p:nvCxnSpPr>
          <p:cNvPr id="570" name="Google Shape;570;p45"/>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grpSp>
        <p:nvGrpSpPr>
          <p:cNvPr id="571" name="Google Shape;571;p45"/>
          <p:cNvGrpSpPr/>
          <p:nvPr/>
        </p:nvGrpSpPr>
        <p:grpSpPr>
          <a:xfrm>
            <a:off x="0" y="2245850"/>
            <a:ext cx="1213500" cy="1766400"/>
            <a:chOff x="0" y="3380425"/>
            <a:chExt cx="1213500" cy="1766400"/>
          </a:xfrm>
        </p:grpSpPr>
        <p:sp>
          <p:nvSpPr>
            <p:cNvPr id="572" name="Google Shape;572;p45"/>
            <p:cNvSpPr/>
            <p:nvPr/>
          </p:nvSpPr>
          <p:spPr>
            <a:xfrm>
              <a:off x="0" y="3380425"/>
              <a:ext cx="1213500" cy="17664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5"/>
            <p:cNvSpPr/>
            <p:nvPr/>
          </p:nvSpPr>
          <p:spPr>
            <a:xfrm>
              <a:off x="102900" y="3530125"/>
              <a:ext cx="1007700" cy="14670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74" name="Google Shape;574;p45"/>
          <p:cNvCxnSpPr/>
          <p:nvPr/>
        </p:nvCxnSpPr>
        <p:spPr>
          <a:xfrm rot="10800000">
            <a:off x="1859544" y="3347199"/>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575" name="Google Shape;575;p45"/>
          <p:cNvCxnSpPr/>
          <p:nvPr/>
        </p:nvCxnSpPr>
        <p:spPr>
          <a:xfrm rot="10800000">
            <a:off x="5338956" y="3347199"/>
            <a:ext cx="19455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46"/>
          <p:cNvSpPr txBox="1">
            <a:spLocks noGrp="1"/>
          </p:cNvSpPr>
          <p:nvPr>
            <p:ph type="subTitle" idx="1"/>
          </p:nvPr>
        </p:nvSpPr>
        <p:spPr>
          <a:xfrm>
            <a:off x="720000" y="3086125"/>
            <a:ext cx="23364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Mercury</a:t>
            </a:r>
            <a:endParaRPr/>
          </a:p>
        </p:txBody>
      </p:sp>
      <p:sp>
        <p:nvSpPr>
          <p:cNvPr id="581" name="Google Shape;581;p46"/>
          <p:cNvSpPr txBox="1">
            <a:spLocks noGrp="1"/>
          </p:cNvSpPr>
          <p:nvPr>
            <p:ph type="subTitle" idx="2"/>
          </p:nvPr>
        </p:nvSpPr>
        <p:spPr>
          <a:xfrm>
            <a:off x="720000" y="3765509"/>
            <a:ext cx="2336400" cy="843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Mercury is the closest planet to the Sun and the smallest of them all</a:t>
            </a:r>
            <a:endParaRPr/>
          </a:p>
        </p:txBody>
      </p:sp>
      <p:sp>
        <p:nvSpPr>
          <p:cNvPr id="582" name="Google Shape;582;p46"/>
          <p:cNvSpPr txBox="1">
            <a:spLocks noGrp="1"/>
          </p:cNvSpPr>
          <p:nvPr>
            <p:ph type="subTitle" idx="3"/>
          </p:nvPr>
        </p:nvSpPr>
        <p:spPr>
          <a:xfrm>
            <a:off x="3403800" y="3204759"/>
            <a:ext cx="2336400" cy="843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Venus has a beautiful name and is the second planet from the Sun</a:t>
            </a:r>
            <a:endParaRPr/>
          </a:p>
        </p:txBody>
      </p:sp>
      <p:sp>
        <p:nvSpPr>
          <p:cNvPr id="583" name="Google Shape;583;p46"/>
          <p:cNvSpPr txBox="1">
            <a:spLocks noGrp="1"/>
          </p:cNvSpPr>
          <p:nvPr>
            <p:ph type="subTitle" idx="4"/>
          </p:nvPr>
        </p:nvSpPr>
        <p:spPr>
          <a:xfrm>
            <a:off x="6087600" y="3765509"/>
            <a:ext cx="2336400" cy="843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Despite being red, Mars is actually a cold place. It’s full of iron oxide dust</a:t>
            </a:r>
            <a:endParaRPr/>
          </a:p>
        </p:txBody>
      </p:sp>
      <p:sp>
        <p:nvSpPr>
          <p:cNvPr id="584" name="Google Shape;584;p46"/>
          <p:cNvSpPr txBox="1">
            <a:spLocks noGrp="1"/>
          </p:cNvSpPr>
          <p:nvPr>
            <p:ph type="subTitle" idx="5"/>
          </p:nvPr>
        </p:nvSpPr>
        <p:spPr>
          <a:xfrm>
            <a:off x="3403800" y="2525375"/>
            <a:ext cx="23364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Venus</a:t>
            </a:r>
            <a:endParaRPr/>
          </a:p>
        </p:txBody>
      </p:sp>
      <p:sp>
        <p:nvSpPr>
          <p:cNvPr id="585" name="Google Shape;585;p46"/>
          <p:cNvSpPr txBox="1">
            <a:spLocks noGrp="1"/>
          </p:cNvSpPr>
          <p:nvPr>
            <p:ph type="subTitle" idx="6"/>
          </p:nvPr>
        </p:nvSpPr>
        <p:spPr>
          <a:xfrm>
            <a:off x="6087600" y="3086125"/>
            <a:ext cx="23364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Mars</a:t>
            </a:r>
            <a:endParaRPr/>
          </a:p>
        </p:txBody>
      </p:sp>
      <p:sp>
        <p:nvSpPr>
          <p:cNvPr id="586" name="Google Shape;586;p46"/>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Here are three important ideas</a:t>
            </a:r>
            <a:endParaRPr/>
          </a:p>
        </p:txBody>
      </p:sp>
      <p:cxnSp>
        <p:nvCxnSpPr>
          <p:cNvPr id="587" name="Google Shape;587;p46"/>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cxnSp>
        <p:nvCxnSpPr>
          <p:cNvPr id="588" name="Google Shape;588;p46"/>
          <p:cNvCxnSpPr/>
          <p:nvPr/>
        </p:nvCxnSpPr>
        <p:spPr>
          <a:xfrm rot="10800000">
            <a:off x="915450" y="3701599"/>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589" name="Google Shape;589;p46"/>
          <p:cNvCxnSpPr/>
          <p:nvPr/>
        </p:nvCxnSpPr>
        <p:spPr>
          <a:xfrm rot="10800000">
            <a:off x="3599250" y="3140849"/>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590" name="Google Shape;590;p46"/>
          <p:cNvCxnSpPr/>
          <p:nvPr/>
        </p:nvCxnSpPr>
        <p:spPr>
          <a:xfrm rot="10800000">
            <a:off x="6283050" y="3701599"/>
            <a:ext cx="1945500" cy="0"/>
          </a:xfrm>
          <a:prstGeom prst="straightConnector1">
            <a:avLst/>
          </a:prstGeom>
          <a:noFill/>
          <a:ln w="9525" cap="flat" cmpd="sng">
            <a:solidFill>
              <a:schemeClr val="dk1"/>
            </a:solidFill>
            <a:prstDash val="solid"/>
            <a:round/>
            <a:headEnd type="none" w="med" len="med"/>
            <a:tailEnd type="none" w="med" len="med"/>
          </a:ln>
        </p:spPr>
      </p:cxnSp>
      <p:sp>
        <p:nvSpPr>
          <p:cNvPr id="591" name="Google Shape;591;p46"/>
          <p:cNvSpPr/>
          <p:nvPr/>
        </p:nvSpPr>
        <p:spPr>
          <a:xfrm>
            <a:off x="1463250" y="2236225"/>
            <a:ext cx="849900" cy="8499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46"/>
          <p:cNvSpPr/>
          <p:nvPr/>
        </p:nvSpPr>
        <p:spPr>
          <a:xfrm>
            <a:off x="4147050" y="1675475"/>
            <a:ext cx="849900" cy="8499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46"/>
          <p:cNvSpPr/>
          <p:nvPr/>
        </p:nvSpPr>
        <p:spPr>
          <a:xfrm>
            <a:off x="6830850" y="2236225"/>
            <a:ext cx="849900" cy="8499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4" name="Google Shape;594;p46"/>
          <p:cNvGrpSpPr/>
          <p:nvPr/>
        </p:nvGrpSpPr>
        <p:grpSpPr>
          <a:xfrm>
            <a:off x="7105219" y="2491405"/>
            <a:ext cx="301161" cy="339535"/>
            <a:chOff x="3299850" y="238575"/>
            <a:chExt cx="427725" cy="482225"/>
          </a:xfrm>
        </p:grpSpPr>
        <p:sp>
          <p:nvSpPr>
            <p:cNvPr id="595" name="Google Shape;595;p46"/>
            <p:cNvSpPr/>
            <p:nvPr/>
          </p:nvSpPr>
          <p:spPr>
            <a:xfrm>
              <a:off x="3299850" y="323500"/>
              <a:ext cx="427725" cy="397300"/>
            </a:xfrm>
            <a:custGeom>
              <a:avLst/>
              <a:gdLst/>
              <a:ahLst/>
              <a:cxnLst/>
              <a:rect l="l" t="t" r="r" b="b"/>
              <a:pathLst>
                <a:path w="17109" h="15892" extrusionOk="0">
                  <a:moveTo>
                    <a:pt x="3397" y="6794"/>
                  </a:moveTo>
                  <a:lnTo>
                    <a:pt x="3397" y="14759"/>
                  </a:lnTo>
                  <a:lnTo>
                    <a:pt x="1132" y="14759"/>
                  </a:lnTo>
                  <a:lnTo>
                    <a:pt x="1132" y="6794"/>
                  </a:lnTo>
                  <a:close/>
                  <a:moveTo>
                    <a:pt x="9034" y="1132"/>
                  </a:moveTo>
                  <a:cubicBezTo>
                    <a:pt x="9683" y="1175"/>
                    <a:pt x="10191" y="1712"/>
                    <a:pt x="10191" y="2364"/>
                  </a:cubicBezTo>
                  <a:cubicBezTo>
                    <a:pt x="10191" y="3346"/>
                    <a:pt x="9774" y="5275"/>
                    <a:pt x="9221" y="5828"/>
                  </a:cubicBezTo>
                  <a:cubicBezTo>
                    <a:pt x="8865" y="6184"/>
                    <a:pt x="9119" y="6794"/>
                    <a:pt x="9623" y="6794"/>
                  </a:cubicBezTo>
                  <a:lnTo>
                    <a:pt x="15285" y="6794"/>
                  </a:lnTo>
                  <a:cubicBezTo>
                    <a:pt x="15599" y="6794"/>
                    <a:pt x="15849" y="7047"/>
                    <a:pt x="15849" y="7361"/>
                  </a:cubicBezTo>
                  <a:cubicBezTo>
                    <a:pt x="15849" y="7672"/>
                    <a:pt x="15599" y="7926"/>
                    <a:pt x="15285" y="7926"/>
                  </a:cubicBezTo>
                  <a:lnTo>
                    <a:pt x="11888" y="7926"/>
                  </a:lnTo>
                  <a:cubicBezTo>
                    <a:pt x="11574" y="7926"/>
                    <a:pt x="11323" y="8180"/>
                    <a:pt x="11323" y="8494"/>
                  </a:cubicBezTo>
                  <a:cubicBezTo>
                    <a:pt x="11323" y="8805"/>
                    <a:pt x="11574" y="9058"/>
                    <a:pt x="11888" y="9058"/>
                  </a:cubicBezTo>
                  <a:lnTo>
                    <a:pt x="15285" y="9058"/>
                  </a:lnTo>
                  <a:cubicBezTo>
                    <a:pt x="15586" y="9058"/>
                    <a:pt x="15852" y="9342"/>
                    <a:pt x="15852" y="9662"/>
                  </a:cubicBezTo>
                  <a:cubicBezTo>
                    <a:pt x="15852" y="9976"/>
                    <a:pt x="15599" y="10230"/>
                    <a:pt x="15285" y="10230"/>
                  </a:cubicBezTo>
                  <a:lnTo>
                    <a:pt x="11888" y="10230"/>
                  </a:lnTo>
                  <a:cubicBezTo>
                    <a:pt x="11574" y="10230"/>
                    <a:pt x="11323" y="10484"/>
                    <a:pt x="11323" y="10795"/>
                  </a:cubicBezTo>
                  <a:cubicBezTo>
                    <a:pt x="11323" y="11109"/>
                    <a:pt x="11574" y="11362"/>
                    <a:pt x="11888" y="11362"/>
                  </a:cubicBezTo>
                  <a:lnTo>
                    <a:pt x="14152" y="11362"/>
                  </a:lnTo>
                  <a:cubicBezTo>
                    <a:pt x="14466" y="11362"/>
                    <a:pt x="14717" y="11616"/>
                    <a:pt x="14717" y="11927"/>
                  </a:cubicBezTo>
                  <a:cubicBezTo>
                    <a:pt x="14717" y="12241"/>
                    <a:pt x="14466" y="12494"/>
                    <a:pt x="14152" y="12494"/>
                  </a:cubicBezTo>
                  <a:lnTo>
                    <a:pt x="11888" y="12494"/>
                  </a:lnTo>
                  <a:cubicBezTo>
                    <a:pt x="11574" y="12494"/>
                    <a:pt x="11323" y="12748"/>
                    <a:pt x="11323" y="13059"/>
                  </a:cubicBezTo>
                  <a:cubicBezTo>
                    <a:pt x="11323" y="13373"/>
                    <a:pt x="11574" y="13627"/>
                    <a:pt x="11888" y="13627"/>
                  </a:cubicBezTo>
                  <a:lnTo>
                    <a:pt x="13020" y="13627"/>
                  </a:lnTo>
                  <a:cubicBezTo>
                    <a:pt x="13334" y="13627"/>
                    <a:pt x="13585" y="13880"/>
                    <a:pt x="13585" y="14191"/>
                  </a:cubicBezTo>
                  <a:cubicBezTo>
                    <a:pt x="13585" y="14505"/>
                    <a:pt x="13334" y="14759"/>
                    <a:pt x="13020" y="14759"/>
                  </a:cubicBezTo>
                  <a:lnTo>
                    <a:pt x="9197" y="14759"/>
                  </a:lnTo>
                  <a:cubicBezTo>
                    <a:pt x="8041" y="14759"/>
                    <a:pt x="6890" y="14572"/>
                    <a:pt x="5794" y="14207"/>
                  </a:cubicBezTo>
                  <a:lnTo>
                    <a:pt x="4529" y="13784"/>
                  </a:lnTo>
                  <a:lnTo>
                    <a:pt x="4529" y="7712"/>
                  </a:lnTo>
                  <a:lnTo>
                    <a:pt x="5686" y="7132"/>
                  </a:lnTo>
                  <a:cubicBezTo>
                    <a:pt x="6265" y="6842"/>
                    <a:pt x="6797" y="6459"/>
                    <a:pt x="7253" y="6003"/>
                  </a:cubicBezTo>
                  <a:lnTo>
                    <a:pt x="7289" y="5963"/>
                  </a:lnTo>
                  <a:cubicBezTo>
                    <a:pt x="8352" y="4901"/>
                    <a:pt x="8917" y="2654"/>
                    <a:pt x="9034" y="1132"/>
                  </a:cubicBezTo>
                  <a:close/>
                  <a:moveTo>
                    <a:pt x="8491" y="0"/>
                  </a:moveTo>
                  <a:cubicBezTo>
                    <a:pt x="8177" y="0"/>
                    <a:pt x="7926" y="254"/>
                    <a:pt x="7926" y="568"/>
                  </a:cubicBezTo>
                  <a:cubicBezTo>
                    <a:pt x="7926" y="1887"/>
                    <a:pt x="7380" y="4276"/>
                    <a:pt x="6492" y="5166"/>
                  </a:cubicBezTo>
                  <a:lnTo>
                    <a:pt x="6456" y="5203"/>
                  </a:lnTo>
                  <a:cubicBezTo>
                    <a:pt x="6081" y="5574"/>
                    <a:pt x="5652" y="5885"/>
                    <a:pt x="5181" y="6120"/>
                  </a:cubicBezTo>
                  <a:lnTo>
                    <a:pt x="4529" y="6444"/>
                  </a:lnTo>
                  <a:lnTo>
                    <a:pt x="4529" y="6229"/>
                  </a:lnTo>
                  <a:cubicBezTo>
                    <a:pt x="4529" y="5915"/>
                    <a:pt x="4276" y="5661"/>
                    <a:pt x="3962" y="5661"/>
                  </a:cubicBezTo>
                  <a:lnTo>
                    <a:pt x="565" y="5661"/>
                  </a:lnTo>
                  <a:cubicBezTo>
                    <a:pt x="251" y="5661"/>
                    <a:pt x="0" y="5915"/>
                    <a:pt x="0" y="6229"/>
                  </a:cubicBezTo>
                  <a:lnTo>
                    <a:pt x="0" y="15324"/>
                  </a:lnTo>
                  <a:cubicBezTo>
                    <a:pt x="0" y="15638"/>
                    <a:pt x="251" y="15891"/>
                    <a:pt x="565" y="15891"/>
                  </a:cubicBezTo>
                  <a:lnTo>
                    <a:pt x="3962" y="15891"/>
                  </a:lnTo>
                  <a:cubicBezTo>
                    <a:pt x="4276" y="15891"/>
                    <a:pt x="4529" y="15638"/>
                    <a:pt x="4529" y="15324"/>
                  </a:cubicBezTo>
                  <a:lnTo>
                    <a:pt x="4529" y="14976"/>
                  </a:lnTo>
                  <a:lnTo>
                    <a:pt x="5435" y="15278"/>
                  </a:lnTo>
                  <a:cubicBezTo>
                    <a:pt x="6649" y="15683"/>
                    <a:pt x="7917" y="15888"/>
                    <a:pt x="9197" y="15888"/>
                  </a:cubicBezTo>
                  <a:lnTo>
                    <a:pt x="13020" y="15888"/>
                  </a:lnTo>
                  <a:cubicBezTo>
                    <a:pt x="14219" y="15888"/>
                    <a:pt x="15040" y="14681"/>
                    <a:pt x="14599" y="13566"/>
                  </a:cubicBezTo>
                  <a:cubicBezTo>
                    <a:pt x="15577" y="13298"/>
                    <a:pt x="16106" y="12241"/>
                    <a:pt x="15731" y="11302"/>
                  </a:cubicBezTo>
                  <a:cubicBezTo>
                    <a:pt x="16468" y="11100"/>
                    <a:pt x="16981" y="10429"/>
                    <a:pt x="16984" y="9662"/>
                  </a:cubicBezTo>
                  <a:cubicBezTo>
                    <a:pt x="16981" y="9233"/>
                    <a:pt x="16824" y="8823"/>
                    <a:pt x="16541" y="8503"/>
                  </a:cubicBezTo>
                  <a:cubicBezTo>
                    <a:pt x="16994" y="8005"/>
                    <a:pt x="17108" y="7289"/>
                    <a:pt x="16837" y="6673"/>
                  </a:cubicBezTo>
                  <a:cubicBezTo>
                    <a:pt x="16565" y="6060"/>
                    <a:pt x="15958" y="5661"/>
                    <a:pt x="15285" y="5661"/>
                  </a:cubicBezTo>
                  <a:lnTo>
                    <a:pt x="10635" y="5661"/>
                  </a:lnTo>
                  <a:cubicBezTo>
                    <a:pt x="11109" y="4577"/>
                    <a:pt x="11323" y="3104"/>
                    <a:pt x="11323" y="2364"/>
                  </a:cubicBezTo>
                  <a:cubicBezTo>
                    <a:pt x="11320" y="1060"/>
                    <a:pt x="10263" y="3"/>
                    <a:pt x="89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96" name="Google Shape;596;p46"/>
            <p:cNvSpPr/>
            <p:nvPr/>
          </p:nvSpPr>
          <p:spPr>
            <a:xfrm>
              <a:off x="3467650" y="238575"/>
              <a:ext cx="46525" cy="56650"/>
            </a:xfrm>
            <a:custGeom>
              <a:avLst/>
              <a:gdLst/>
              <a:ahLst/>
              <a:cxnLst/>
              <a:rect l="l" t="t" r="r" b="b"/>
              <a:pathLst>
                <a:path w="1861" h="2266" extrusionOk="0">
                  <a:moveTo>
                    <a:pt x="646" y="1"/>
                  </a:moveTo>
                  <a:cubicBezTo>
                    <a:pt x="561" y="1"/>
                    <a:pt x="475" y="20"/>
                    <a:pt x="393" y="61"/>
                  </a:cubicBezTo>
                  <a:cubicBezTo>
                    <a:pt x="112" y="199"/>
                    <a:pt x="0" y="541"/>
                    <a:pt x="139" y="821"/>
                  </a:cubicBezTo>
                  <a:lnTo>
                    <a:pt x="707" y="1954"/>
                  </a:lnTo>
                  <a:cubicBezTo>
                    <a:pt x="805" y="2150"/>
                    <a:pt x="1005" y="2265"/>
                    <a:pt x="1212" y="2265"/>
                  </a:cubicBezTo>
                  <a:cubicBezTo>
                    <a:pt x="1297" y="2265"/>
                    <a:pt x="1384" y="2246"/>
                    <a:pt x="1465" y="2204"/>
                  </a:cubicBezTo>
                  <a:cubicBezTo>
                    <a:pt x="1746" y="2065"/>
                    <a:pt x="1860" y="1727"/>
                    <a:pt x="1718" y="1446"/>
                  </a:cubicBezTo>
                  <a:lnTo>
                    <a:pt x="1154" y="314"/>
                  </a:lnTo>
                  <a:cubicBezTo>
                    <a:pt x="1053" y="115"/>
                    <a:pt x="854" y="1"/>
                    <a:pt x="6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97" name="Google Shape;597;p46"/>
            <p:cNvSpPr/>
            <p:nvPr/>
          </p:nvSpPr>
          <p:spPr>
            <a:xfrm>
              <a:off x="3566675" y="238575"/>
              <a:ext cx="46525" cy="56675"/>
            </a:xfrm>
            <a:custGeom>
              <a:avLst/>
              <a:gdLst/>
              <a:ahLst/>
              <a:cxnLst/>
              <a:rect l="l" t="t" r="r" b="b"/>
              <a:pathLst>
                <a:path w="1861" h="2267" extrusionOk="0">
                  <a:moveTo>
                    <a:pt x="1215" y="1"/>
                  </a:moveTo>
                  <a:cubicBezTo>
                    <a:pt x="1007" y="1"/>
                    <a:pt x="808" y="115"/>
                    <a:pt x="707" y="314"/>
                  </a:cubicBezTo>
                  <a:lnTo>
                    <a:pt x="143" y="1446"/>
                  </a:lnTo>
                  <a:cubicBezTo>
                    <a:pt x="1" y="1727"/>
                    <a:pt x="116" y="2065"/>
                    <a:pt x="396" y="2207"/>
                  </a:cubicBezTo>
                  <a:cubicBezTo>
                    <a:pt x="477" y="2247"/>
                    <a:pt x="562" y="2266"/>
                    <a:pt x="646" y="2266"/>
                  </a:cubicBezTo>
                  <a:cubicBezTo>
                    <a:pt x="854" y="2266"/>
                    <a:pt x="1055" y="2151"/>
                    <a:pt x="1154" y="1954"/>
                  </a:cubicBezTo>
                  <a:lnTo>
                    <a:pt x="1722" y="821"/>
                  </a:lnTo>
                  <a:cubicBezTo>
                    <a:pt x="1861" y="541"/>
                    <a:pt x="1749" y="199"/>
                    <a:pt x="1468" y="61"/>
                  </a:cubicBezTo>
                  <a:cubicBezTo>
                    <a:pt x="1387" y="20"/>
                    <a:pt x="1300" y="1"/>
                    <a:pt x="121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98" name="Google Shape;598;p46"/>
            <p:cNvSpPr/>
            <p:nvPr/>
          </p:nvSpPr>
          <p:spPr>
            <a:xfrm>
              <a:off x="3611225" y="323500"/>
              <a:ext cx="56550" cy="28325"/>
            </a:xfrm>
            <a:custGeom>
              <a:avLst/>
              <a:gdLst/>
              <a:ahLst/>
              <a:cxnLst/>
              <a:rect l="l" t="t" r="r" b="b"/>
              <a:pathLst>
                <a:path w="2262" h="1133" extrusionOk="0">
                  <a:moveTo>
                    <a:pt x="565" y="0"/>
                  </a:moveTo>
                  <a:cubicBezTo>
                    <a:pt x="251" y="0"/>
                    <a:pt x="0" y="254"/>
                    <a:pt x="0" y="568"/>
                  </a:cubicBezTo>
                  <a:cubicBezTo>
                    <a:pt x="0" y="879"/>
                    <a:pt x="251" y="1132"/>
                    <a:pt x="565" y="1132"/>
                  </a:cubicBezTo>
                  <a:lnTo>
                    <a:pt x="1697" y="1132"/>
                  </a:lnTo>
                  <a:cubicBezTo>
                    <a:pt x="2011" y="1132"/>
                    <a:pt x="2262" y="879"/>
                    <a:pt x="2262" y="568"/>
                  </a:cubicBezTo>
                  <a:cubicBezTo>
                    <a:pt x="2262" y="254"/>
                    <a:pt x="2011" y="0"/>
                    <a:pt x="16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99" name="Google Shape;599;p46"/>
            <p:cNvSpPr/>
            <p:nvPr/>
          </p:nvSpPr>
          <p:spPr>
            <a:xfrm>
              <a:off x="3413075" y="323500"/>
              <a:ext cx="56550" cy="28325"/>
            </a:xfrm>
            <a:custGeom>
              <a:avLst/>
              <a:gdLst/>
              <a:ahLst/>
              <a:cxnLst/>
              <a:rect l="l" t="t" r="r" b="b"/>
              <a:pathLst>
                <a:path w="2262" h="1133" extrusionOk="0">
                  <a:moveTo>
                    <a:pt x="565" y="0"/>
                  </a:moveTo>
                  <a:cubicBezTo>
                    <a:pt x="251" y="0"/>
                    <a:pt x="0" y="254"/>
                    <a:pt x="0" y="568"/>
                  </a:cubicBezTo>
                  <a:cubicBezTo>
                    <a:pt x="0" y="879"/>
                    <a:pt x="251" y="1132"/>
                    <a:pt x="565" y="1132"/>
                  </a:cubicBezTo>
                  <a:lnTo>
                    <a:pt x="1697" y="1132"/>
                  </a:lnTo>
                  <a:cubicBezTo>
                    <a:pt x="2011" y="1132"/>
                    <a:pt x="2262" y="879"/>
                    <a:pt x="2262" y="568"/>
                  </a:cubicBezTo>
                  <a:cubicBezTo>
                    <a:pt x="2262" y="254"/>
                    <a:pt x="2011" y="0"/>
                    <a:pt x="16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600" name="Google Shape;600;p46"/>
          <p:cNvSpPr/>
          <p:nvPr/>
        </p:nvSpPr>
        <p:spPr>
          <a:xfrm>
            <a:off x="4406783" y="1919541"/>
            <a:ext cx="330434" cy="316687"/>
          </a:xfrm>
          <a:custGeom>
            <a:avLst/>
            <a:gdLst/>
            <a:ahLst/>
            <a:cxnLst/>
            <a:rect l="l" t="t" r="r" b="b"/>
            <a:pathLst>
              <a:path w="18772" h="17991" extrusionOk="0">
                <a:moveTo>
                  <a:pt x="17492" y="6197"/>
                </a:moveTo>
                <a:lnTo>
                  <a:pt x="17217" y="8063"/>
                </a:lnTo>
                <a:lnTo>
                  <a:pt x="15626" y="6472"/>
                </a:lnTo>
                <a:lnTo>
                  <a:pt x="17492" y="6197"/>
                </a:lnTo>
                <a:close/>
                <a:moveTo>
                  <a:pt x="6055" y="9391"/>
                </a:moveTo>
                <a:lnTo>
                  <a:pt x="6055" y="16858"/>
                </a:lnTo>
                <a:lnTo>
                  <a:pt x="1133" y="16858"/>
                </a:lnTo>
                <a:lnTo>
                  <a:pt x="1133" y="13332"/>
                </a:lnTo>
                <a:lnTo>
                  <a:pt x="6055" y="9391"/>
                </a:lnTo>
                <a:close/>
                <a:moveTo>
                  <a:pt x="7187" y="9141"/>
                </a:moveTo>
                <a:lnTo>
                  <a:pt x="11903" y="11568"/>
                </a:lnTo>
                <a:lnTo>
                  <a:pt x="11903" y="16858"/>
                </a:lnTo>
                <a:lnTo>
                  <a:pt x="7187" y="16858"/>
                </a:lnTo>
                <a:lnTo>
                  <a:pt x="7187" y="9141"/>
                </a:lnTo>
                <a:close/>
                <a:moveTo>
                  <a:pt x="565" y="1"/>
                </a:moveTo>
                <a:cubicBezTo>
                  <a:pt x="254" y="1"/>
                  <a:pt x="1" y="255"/>
                  <a:pt x="1" y="569"/>
                </a:cubicBezTo>
                <a:lnTo>
                  <a:pt x="1" y="17423"/>
                </a:lnTo>
                <a:cubicBezTo>
                  <a:pt x="1" y="17737"/>
                  <a:pt x="254" y="17991"/>
                  <a:pt x="565" y="17991"/>
                </a:cubicBezTo>
                <a:lnTo>
                  <a:pt x="18141" y="17991"/>
                </a:lnTo>
                <a:cubicBezTo>
                  <a:pt x="18455" y="17991"/>
                  <a:pt x="18706" y="17737"/>
                  <a:pt x="18706" y="17423"/>
                </a:cubicBezTo>
                <a:cubicBezTo>
                  <a:pt x="18706" y="17112"/>
                  <a:pt x="18455" y="16858"/>
                  <a:pt x="18141" y="16858"/>
                </a:cubicBezTo>
                <a:lnTo>
                  <a:pt x="13033" y="16858"/>
                </a:lnTo>
                <a:lnTo>
                  <a:pt x="13033" y="11457"/>
                </a:lnTo>
                <a:lnTo>
                  <a:pt x="16022" y="8467"/>
                </a:lnTo>
                <a:lnTo>
                  <a:pt x="17214" y="9660"/>
                </a:lnTo>
                <a:cubicBezTo>
                  <a:pt x="17329" y="9774"/>
                  <a:pt x="17471" y="9826"/>
                  <a:pt x="17611" y="9826"/>
                </a:cubicBezTo>
                <a:cubicBezTo>
                  <a:pt x="17874" y="9826"/>
                  <a:pt x="18129" y="9643"/>
                  <a:pt x="18175" y="9343"/>
                </a:cubicBezTo>
                <a:lnTo>
                  <a:pt x="18721" y="5608"/>
                </a:lnTo>
                <a:cubicBezTo>
                  <a:pt x="18771" y="5262"/>
                  <a:pt x="18501" y="4962"/>
                  <a:pt x="18164" y="4962"/>
                </a:cubicBezTo>
                <a:cubicBezTo>
                  <a:pt x="18137" y="4962"/>
                  <a:pt x="18109" y="4964"/>
                  <a:pt x="18081" y="4968"/>
                </a:cubicBezTo>
                <a:lnTo>
                  <a:pt x="14346" y="5514"/>
                </a:lnTo>
                <a:cubicBezTo>
                  <a:pt x="13887" y="5584"/>
                  <a:pt x="13700" y="6145"/>
                  <a:pt x="14029" y="6475"/>
                </a:cubicBezTo>
                <a:lnTo>
                  <a:pt x="15222" y="7667"/>
                </a:lnTo>
                <a:lnTo>
                  <a:pt x="12359" y="10530"/>
                </a:lnTo>
                <a:lnTo>
                  <a:pt x="6879" y="7710"/>
                </a:lnTo>
                <a:cubicBezTo>
                  <a:pt x="6867" y="7703"/>
                  <a:pt x="6855" y="7697"/>
                  <a:pt x="6846" y="7694"/>
                </a:cubicBezTo>
                <a:lnTo>
                  <a:pt x="6831" y="7688"/>
                </a:lnTo>
                <a:lnTo>
                  <a:pt x="6794" y="7673"/>
                </a:lnTo>
                <a:lnTo>
                  <a:pt x="6776" y="7670"/>
                </a:lnTo>
                <a:cubicBezTo>
                  <a:pt x="6767" y="7667"/>
                  <a:pt x="6755" y="7664"/>
                  <a:pt x="6743" y="7661"/>
                </a:cubicBezTo>
                <a:lnTo>
                  <a:pt x="6728" y="7658"/>
                </a:lnTo>
                <a:cubicBezTo>
                  <a:pt x="6713" y="7655"/>
                  <a:pt x="6695" y="7652"/>
                  <a:pt x="6680" y="7649"/>
                </a:cubicBezTo>
                <a:lnTo>
                  <a:pt x="6553" y="7649"/>
                </a:lnTo>
                <a:cubicBezTo>
                  <a:pt x="6541" y="7649"/>
                  <a:pt x="6526" y="7655"/>
                  <a:pt x="6514" y="7655"/>
                </a:cubicBezTo>
                <a:lnTo>
                  <a:pt x="6495" y="7661"/>
                </a:lnTo>
                <a:cubicBezTo>
                  <a:pt x="6483" y="7661"/>
                  <a:pt x="6474" y="7664"/>
                  <a:pt x="6465" y="7667"/>
                </a:cubicBezTo>
                <a:lnTo>
                  <a:pt x="6447" y="7673"/>
                </a:lnTo>
                <a:cubicBezTo>
                  <a:pt x="6432" y="7679"/>
                  <a:pt x="6417" y="7682"/>
                  <a:pt x="6405" y="7688"/>
                </a:cubicBezTo>
                <a:lnTo>
                  <a:pt x="6387" y="7697"/>
                </a:lnTo>
                <a:lnTo>
                  <a:pt x="6360" y="7710"/>
                </a:lnTo>
                <a:lnTo>
                  <a:pt x="6341" y="7719"/>
                </a:lnTo>
                <a:cubicBezTo>
                  <a:pt x="6332" y="7725"/>
                  <a:pt x="6323" y="7731"/>
                  <a:pt x="6314" y="7737"/>
                </a:cubicBezTo>
                <a:lnTo>
                  <a:pt x="6299" y="7746"/>
                </a:lnTo>
                <a:cubicBezTo>
                  <a:pt x="6287" y="7752"/>
                  <a:pt x="6275" y="7761"/>
                  <a:pt x="6266" y="7770"/>
                </a:cubicBezTo>
                <a:lnTo>
                  <a:pt x="6260" y="7776"/>
                </a:lnTo>
                <a:lnTo>
                  <a:pt x="1133" y="11879"/>
                </a:lnTo>
                <a:lnTo>
                  <a:pt x="1133" y="569"/>
                </a:lnTo>
                <a:cubicBezTo>
                  <a:pt x="1133" y="255"/>
                  <a:pt x="879" y="1"/>
                  <a:pt x="56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01" name="Google Shape;601;p46"/>
          <p:cNvSpPr/>
          <p:nvPr/>
        </p:nvSpPr>
        <p:spPr>
          <a:xfrm>
            <a:off x="1714050" y="2490467"/>
            <a:ext cx="348301" cy="341418"/>
          </a:xfrm>
          <a:custGeom>
            <a:avLst/>
            <a:gdLst/>
            <a:ahLst/>
            <a:cxnLst/>
            <a:rect l="l" t="t" r="r" b="b"/>
            <a:pathLst>
              <a:path w="19787" h="19396" extrusionOk="0">
                <a:moveTo>
                  <a:pt x="16583" y="1203"/>
                </a:moveTo>
                <a:cubicBezTo>
                  <a:pt x="17017" y="1203"/>
                  <a:pt x="17451" y="1370"/>
                  <a:pt x="17782" y="1702"/>
                </a:cubicBezTo>
                <a:cubicBezTo>
                  <a:pt x="18446" y="2363"/>
                  <a:pt x="18446" y="3438"/>
                  <a:pt x="17782" y="4102"/>
                </a:cubicBezTo>
                <a:lnTo>
                  <a:pt x="16565" y="5319"/>
                </a:lnTo>
                <a:lnTo>
                  <a:pt x="14165" y="2918"/>
                </a:lnTo>
                <a:lnTo>
                  <a:pt x="15382" y="1702"/>
                </a:lnTo>
                <a:cubicBezTo>
                  <a:pt x="15714" y="1370"/>
                  <a:pt x="16149" y="1203"/>
                  <a:pt x="16583" y="1203"/>
                </a:cubicBezTo>
                <a:close/>
                <a:moveTo>
                  <a:pt x="13362" y="3719"/>
                </a:moveTo>
                <a:lnTo>
                  <a:pt x="14162" y="4519"/>
                </a:lnTo>
                <a:lnTo>
                  <a:pt x="4587" y="14096"/>
                </a:lnTo>
                <a:cubicBezTo>
                  <a:pt x="4255" y="13861"/>
                  <a:pt x="3884" y="13692"/>
                  <a:pt x="3488" y="13595"/>
                </a:cubicBezTo>
                <a:lnTo>
                  <a:pt x="13310" y="3770"/>
                </a:lnTo>
                <a:lnTo>
                  <a:pt x="13362" y="3719"/>
                </a:lnTo>
                <a:close/>
                <a:moveTo>
                  <a:pt x="14965" y="5322"/>
                </a:moveTo>
                <a:lnTo>
                  <a:pt x="15765" y="6122"/>
                </a:lnTo>
                <a:lnTo>
                  <a:pt x="15714" y="6173"/>
                </a:lnTo>
                <a:lnTo>
                  <a:pt x="5888" y="15996"/>
                </a:lnTo>
                <a:cubicBezTo>
                  <a:pt x="5792" y="15600"/>
                  <a:pt x="5623" y="15229"/>
                  <a:pt x="5387" y="14897"/>
                </a:cubicBezTo>
                <a:lnTo>
                  <a:pt x="14965" y="5322"/>
                </a:lnTo>
                <a:close/>
                <a:moveTo>
                  <a:pt x="2704" y="14631"/>
                </a:moveTo>
                <a:cubicBezTo>
                  <a:pt x="3925" y="14631"/>
                  <a:pt x="4911" y="15655"/>
                  <a:pt x="4850" y="16889"/>
                </a:cubicBezTo>
                <a:lnTo>
                  <a:pt x="3736" y="17249"/>
                </a:lnTo>
                <a:cubicBezTo>
                  <a:pt x="3449" y="16572"/>
                  <a:pt x="2911" y="16035"/>
                  <a:pt x="2235" y="15748"/>
                </a:cubicBezTo>
                <a:lnTo>
                  <a:pt x="2594" y="14634"/>
                </a:lnTo>
                <a:cubicBezTo>
                  <a:pt x="2631" y="14632"/>
                  <a:pt x="2667" y="14631"/>
                  <a:pt x="2704" y="14631"/>
                </a:cubicBezTo>
                <a:close/>
                <a:moveTo>
                  <a:pt x="1888" y="16835"/>
                </a:moveTo>
                <a:cubicBezTo>
                  <a:pt x="2217" y="17001"/>
                  <a:pt x="2483" y="17267"/>
                  <a:pt x="2649" y="17596"/>
                </a:cubicBezTo>
                <a:lnTo>
                  <a:pt x="1528" y="17955"/>
                </a:lnTo>
                <a:lnTo>
                  <a:pt x="1888" y="16835"/>
                </a:lnTo>
                <a:close/>
                <a:moveTo>
                  <a:pt x="16654" y="1"/>
                </a:moveTo>
                <a:cubicBezTo>
                  <a:pt x="15897" y="1"/>
                  <a:pt x="15141" y="302"/>
                  <a:pt x="14581" y="901"/>
                </a:cubicBezTo>
                <a:lnTo>
                  <a:pt x="11710" y="3770"/>
                </a:lnTo>
                <a:lnTo>
                  <a:pt x="1882" y="13601"/>
                </a:lnTo>
                <a:cubicBezTo>
                  <a:pt x="1861" y="13619"/>
                  <a:pt x="1842" y="13641"/>
                  <a:pt x="1827" y="13662"/>
                </a:cubicBezTo>
                <a:lnTo>
                  <a:pt x="1809" y="13677"/>
                </a:lnTo>
                <a:lnTo>
                  <a:pt x="1788" y="13695"/>
                </a:lnTo>
                <a:cubicBezTo>
                  <a:pt x="1782" y="13701"/>
                  <a:pt x="1773" y="13707"/>
                  <a:pt x="1767" y="13716"/>
                </a:cubicBezTo>
                <a:cubicBezTo>
                  <a:pt x="1761" y="13722"/>
                  <a:pt x="1755" y="13725"/>
                  <a:pt x="1752" y="13731"/>
                </a:cubicBezTo>
                <a:cubicBezTo>
                  <a:pt x="1746" y="13737"/>
                  <a:pt x="1737" y="13746"/>
                  <a:pt x="1728" y="13755"/>
                </a:cubicBezTo>
                <a:lnTo>
                  <a:pt x="1716" y="13773"/>
                </a:lnTo>
                <a:cubicBezTo>
                  <a:pt x="1710" y="13782"/>
                  <a:pt x="1704" y="13789"/>
                  <a:pt x="1698" y="13801"/>
                </a:cubicBezTo>
                <a:cubicBezTo>
                  <a:pt x="1688" y="13810"/>
                  <a:pt x="1688" y="13813"/>
                  <a:pt x="1685" y="13819"/>
                </a:cubicBezTo>
                <a:cubicBezTo>
                  <a:pt x="1679" y="13825"/>
                  <a:pt x="1673" y="13837"/>
                  <a:pt x="1667" y="13846"/>
                </a:cubicBezTo>
                <a:cubicBezTo>
                  <a:pt x="1661" y="13855"/>
                  <a:pt x="1658" y="13861"/>
                  <a:pt x="1655" y="13870"/>
                </a:cubicBezTo>
                <a:cubicBezTo>
                  <a:pt x="1652" y="13879"/>
                  <a:pt x="1646" y="13885"/>
                  <a:pt x="1643" y="13894"/>
                </a:cubicBezTo>
                <a:cubicBezTo>
                  <a:pt x="1640" y="13903"/>
                  <a:pt x="1634" y="13918"/>
                  <a:pt x="1631" y="13933"/>
                </a:cubicBezTo>
                <a:cubicBezTo>
                  <a:pt x="1631" y="13936"/>
                  <a:pt x="1625" y="13939"/>
                  <a:pt x="1625" y="13943"/>
                </a:cubicBezTo>
                <a:lnTo>
                  <a:pt x="1625" y="13949"/>
                </a:lnTo>
                <a:cubicBezTo>
                  <a:pt x="1625" y="13949"/>
                  <a:pt x="1625" y="13952"/>
                  <a:pt x="1625" y="13952"/>
                </a:cubicBezTo>
                <a:lnTo>
                  <a:pt x="118" y="18656"/>
                </a:lnTo>
                <a:cubicBezTo>
                  <a:pt x="1" y="19021"/>
                  <a:pt x="272" y="19393"/>
                  <a:pt x="656" y="19396"/>
                </a:cubicBezTo>
                <a:cubicBezTo>
                  <a:pt x="713" y="19396"/>
                  <a:pt x="771" y="19387"/>
                  <a:pt x="828" y="19368"/>
                </a:cubicBezTo>
                <a:lnTo>
                  <a:pt x="5538" y="17859"/>
                </a:lnTo>
                <a:lnTo>
                  <a:pt x="5547" y="17856"/>
                </a:lnTo>
                <a:cubicBezTo>
                  <a:pt x="5559" y="17853"/>
                  <a:pt x="5571" y="17847"/>
                  <a:pt x="5584" y="17844"/>
                </a:cubicBezTo>
                <a:lnTo>
                  <a:pt x="5599" y="17838"/>
                </a:lnTo>
                <a:cubicBezTo>
                  <a:pt x="5611" y="17832"/>
                  <a:pt x="5623" y="17826"/>
                  <a:pt x="5635" y="17819"/>
                </a:cubicBezTo>
                <a:cubicBezTo>
                  <a:pt x="5650" y="17810"/>
                  <a:pt x="5653" y="17810"/>
                  <a:pt x="5659" y="17804"/>
                </a:cubicBezTo>
                <a:cubicBezTo>
                  <a:pt x="5668" y="17798"/>
                  <a:pt x="5680" y="17792"/>
                  <a:pt x="5689" y="17786"/>
                </a:cubicBezTo>
                <a:cubicBezTo>
                  <a:pt x="5698" y="17780"/>
                  <a:pt x="5701" y="17777"/>
                  <a:pt x="5710" y="17771"/>
                </a:cubicBezTo>
                <a:lnTo>
                  <a:pt x="5728" y="17756"/>
                </a:lnTo>
                <a:lnTo>
                  <a:pt x="5750" y="17738"/>
                </a:lnTo>
                <a:cubicBezTo>
                  <a:pt x="5756" y="17732"/>
                  <a:pt x="5762" y="17726"/>
                  <a:pt x="5768" y="17720"/>
                </a:cubicBezTo>
                <a:cubicBezTo>
                  <a:pt x="5774" y="17714"/>
                  <a:pt x="5780" y="17708"/>
                  <a:pt x="5783" y="17702"/>
                </a:cubicBezTo>
                <a:lnTo>
                  <a:pt x="5798" y="17687"/>
                </a:lnTo>
                <a:cubicBezTo>
                  <a:pt x="5810" y="17678"/>
                  <a:pt x="5819" y="17669"/>
                  <a:pt x="5828" y="17659"/>
                </a:cubicBezTo>
                <a:lnTo>
                  <a:pt x="15714" y="7777"/>
                </a:lnTo>
                <a:lnTo>
                  <a:pt x="18582" y="4902"/>
                </a:lnTo>
                <a:cubicBezTo>
                  <a:pt x="19754" y="3809"/>
                  <a:pt x="19787" y="1961"/>
                  <a:pt x="18655" y="829"/>
                </a:cubicBezTo>
                <a:cubicBezTo>
                  <a:pt x="18102" y="276"/>
                  <a:pt x="17378" y="1"/>
                  <a:pt x="1665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602" name="Google Shape;602;p46"/>
          <p:cNvGrpSpPr/>
          <p:nvPr/>
        </p:nvGrpSpPr>
        <p:grpSpPr>
          <a:xfrm rot="5400000">
            <a:off x="-2098025" y="2588141"/>
            <a:ext cx="4300610" cy="1105409"/>
            <a:chOff x="-87025" y="3954291"/>
            <a:chExt cx="4300610" cy="1105409"/>
          </a:xfrm>
        </p:grpSpPr>
        <p:sp>
          <p:nvSpPr>
            <p:cNvPr id="603" name="Google Shape;603;p46"/>
            <p:cNvSpPr/>
            <p:nvPr/>
          </p:nvSpPr>
          <p:spPr>
            <a:xfrm>
              <a:off x="-87025" y="4196000"/>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6"/>
            <p:cNvSpPr/>
            <p:nvPr/>
          </p:nvSpPr>
          <p:spPr>
            <a:xfrm>
              <a:off x="414085" y="3954291"/>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47"/>
          <p:cNvSpPr txBox="1">
            <a:spLocks noGrp="1"/>
          </p:cNvSpPr>
          <p:nvPr>
            <p:ph type="subTitle" idx="1"/>
          </p:nvPr>
        </p:nvSpPr>
        <p:spPr>
          <a:xfrm>
            <a:off x="2084310" y="1708375"/>
            <a:ext cx="2193600" cy="530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Mars</a:t>
            </a:r>
            <a:endParaRPr/>
          </a:p>
        </p:txBody>
      </p:sp>
      <p:sp>
        <p:nvSpPr>
          <p:cNvPr id="610" name="Google Shape;610;p47"/>
          <p:cNvSpPr txBox="1">
            <a:spLocks noGrp="1"/>
          </p:cNvSpPr>
          <p:nvPr>
            <p:ph type="subTitle" idx="2"/>
          </p:nvPr>
        </p:nvSpPr>
        <p:spPr>
          <a:xfrm>
            <a:off x="2084300" y="2238775"/>
            <a:ext cx="21936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Mars is actually a very cold place</a:t>
            </a:r>
            <a:endParaRPr/>
          </a:p>
        </p:txBody>
      </p:sp>
      <p:sp>
        <p:nvSpPr>
          <p:cNvPr id="611" name="Google Shape;611;p47"/>
          <p:cNvSpPr txBox="1">
            <a:spLocks noGrp="1"/>
          </p:cNvSpPr>
          <p:nvPr>
            <p:ph type="subTitle" idx="3"/>
          </p:nvPr>
        </p:nvSpPr>
        <p:spPr>
          <a:xfrm>
            <a:off x="5944609" y="2238775"/>
            <a:ext cx="21936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Venus has extremely high temperatures</a:t>
            </a:r>
            <a:endParaRPr/>
          </a:p>
        </p:txBody>
      </p:sp>
      <p:sp>
        <p:nvSpPr>
          <p:cNvPr id="612" name="Google Shape;612;p47"/>
          <p:cNvSpPr txBox="1">
            <a:spLocks noGrp="1"/>
          </p:cNvSpPr>
          <p:nvPr>
            <p:ph type="subTitle" idx="4"/>
          </p:nvPr>
        </p:nvSpPr>
        <p:spPr>
          <a:xfrm>
            <a:off x="2084300" y="3659300"/>
            <a:ext cx="21936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Jupiter is the biggest planet of them all</a:t>
            </a:r>
            <a:endParaRPr/>
          </a:p>
        </p:txBody>
      </p:sp>
      <p:sp>
        <p:nvSpPr>
          <p:cNvPr id="613" name="Google Shape;613;p47"/>
          <p:cNvSpPr txBox="1">
            <a:spLocks noGrp="1"/>
          </p:cNvSpPr>
          <p:nvPr>
            <p:ph type="subTitle" idx="5"/>
          </p:nvPr>
        </p:nvSpPr>
        <p:spPr>
          <a:xfrm>
            <a:off x="5944609" y="3659300"/>
            <a:ext cx="21936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Saturn is a gas giant and has several rings</a:t>
            </a:r>
            <a:endParaRPr/>
          </a:p>
        </p:txBody>
      </p:sp>
      <p:sp>
        <p:nvSpPr>
          <p:cNvPr id="614" name="Google Shape;614;p47"/>
          <p:cNvSpPr txBox="1">
            <a:spLocks noGrp="1"/>
          </p:cNvSpPr>
          <p:nvPr>
            <p:ph type="subTitle" idx="6"/>
          </p:nvPr>
        </p:nvSpPr>
        <p:spPr>
          <a:xfrm>
            <a:off x="2084310" y="3128900"/>
            <a:ext cx="2193600" cy="530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Jupiter</a:t>
            </a:r>
            <a:endParaRPr/>
          </a:p>
        </p:txBody>
      </p:sp>
      <p:sp>
        <p:nvSpPr>
          <p:cNvPr id="615" name="Google Shape;615;p47"/>
          <p:cNvSpPr txBox="1">
            <a:spLocks noGrp="1"/>
          </p:cNvSpPr>
          <p:nvPr>
            <p:ph type="subTitle" idx="7"/>
          </p:nvPr>
        </p:nvSpPr>
        <p:spPr>
          <a:xfrm>
            <a:off x="5944614" y="1708375"/>
            <a:ext cx="2193600" cy="530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Venus</a:t>
            </a:r>
            <a:endParaRPr/>
          </a:p>
        </p:txBody>
      </p:sp>
      <p:sp>
        <p:nvSpPr>
          <p:cNvPr id="616" name="Google Shape;616;p47"/>
          <p:cNvSpPr txBox="1">
            <a:spLocks noGrp="1"/>
          </p:cNvSpPr>
          <p:nvPr>
            <p:ph type="subTitle" idx="8"/>
          </p:nvPr>
        </p:nvSpPr>
        <p:spPr>
          <a:xfrm>
            <a:off x="5944614" y="3128900"/>
            <a:ext cx="2193600" cy="530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Saturn</a:t>
            </a:r>
            <a:endParaRPr/>
          </a:p>
        </p:txBody>
      </p:sp>
      <p:sp>
        <p:nvSpPr>
          <p:cNvPr id="617" name="Google Shape;617;p47"/>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Divide the content in two columns</a:t>
            </a:r>
            <a:endParaRPr/>
          </a:p>
        </p:txBody>
      </p:sp>
      <p:cxnSp>
        <p:nvCxnSpPr>
          <p:cNvPr id="618" name="Google Shape;618;p47"/>
          <p:cNvCxnSpPr/>
          <p:nvPr/>
        </p:nvCxnSpPr>
        <p:spPr>
          <a:xfrm rot="10800000">
            <a:off x="2084313" y="2238774"/>
            <a:ext cx="1945500" cy="0"/>
          </a:xfrm>
          <a:prstGeom prst="straightConnector1">
            <a:avLst/>
          </a:prstGeom>
          <a:noFill/>
          <a:ln w="9525" cap="flat" cmpd="sng">
            <a:solidFill>
              <a:schemeClr val="dk1"/>
            </a:solidFill>
            <a:prstDash val="solid"/>
            <a:round/>
            <a:headEnd type="none" w="med" len="med"/>
            <a:tailEnd type="none" w="med" len="med"/>
          </a:ln>
        </p:spPr>
      </p:cxnSp>
      <p:sp>
        <p:nvSpPr>
          <p:cNvPr id="619" name="Google Shape;619;p47"/>
          <p:cNvSpPr/>
          <p:nvPr/>
        </p:nvSpPr>
        <p:spPr>
          <a:xfrm>
            <a:off x="1005788" y="1814100"/>
            <a:ext cx="849900" cy="8499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20" name="Google Shape;620;p47"/>
          <p:cNvCxnSpPr/>
          <p:nvPr/>
        </p:nvCxnSpPr>
        <p:spPr>
          <a:xfrm rot="10800000">
            <a:off x="5944613" y="2238774"/>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621" name="Google Shape;621;p47"/>
          <p:cNvCxnSpPr/>
          <p:nvPr/>
        </p:nvCxnSpPr>
        <p:spPr>
          <a:xfrm rot="10800000">
            <a:off x="2084313" y="3659299"/>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622" name="Google Shape;622;p47"/>
          <p:cNvCxnSpPr/>
          <p:nvPr/>
        </p:nvCxnSpPr>
        <p:spPr>
          <a:xfrm rot="10800000">
            <a:off x="5944613" y="3659299"/>
            <a:ext cx="1945500" cy="0"/>
          </a:xfrm>
          <a:prstGeom prst="straightConnector1">
            <a:avLst/>
          </a:prstGeom>
          <a:noFill/>
          <a:ln w="9525" cap="flat" cmpd="sng">
            <a:solidFill>
              <a:schemeClr val="dk1"/>
            </a:solidFill>
            <a:prstDash val="solid"/>
            <a:round/>
            <a:headEnd type="none" w="med" len="med"/>
            <a:tailEnd type="none" w="med" len="med"/>
          </a:ln>
        </p:spPr>
      </p:cxnSp>
      <p:sp>
        <p:nvSpPr>
          <p:cNvPr id="623" name="Google Shape;623;p47"/>
          <p:cNvSpPr/>
          <p:nvPr/>
        </p:nvSpPr>
        <p:spPr>
          <a:xfrm>
            <a:off x="1005788" y="3234350"/>
            <a:ext cx="849900" cy="8499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7"/>
          <p:cNvSpPr/>
          <p:nvPr/>
        </p:nvSpPr>
        <p:spPr>
          <a:xfrm>
            <a:off x="4866113" y="1814100"/>
            <a:ext cx="849900" cy="8499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7"/>
          <p:cNvSpPr/>
          <p:nvPr/>
        </p:nvSpPr>
        <p:spPr>
          <a:xfrm>
            <a:off x="4866113" y="3234350"/>
            <a:ext cx="849900" cy="8499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26" name="Google Shape;626;p47"/>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grpSp>
        <p:nvGrpSpPr>
          <p:cNvPr id="627" name="Google Shape;627;p47"/>
          <p:cNvGrpSpPr/>
          <p:nvPr/>
        </p:nvGrpSpPr>
        <p:grpSpPr>
          <a:xfrm>
            <a:off x="1260645" y="3499856"/>
            <a:ext cx="340186" cy="318904"/>
            <a:chOff x="3865000" y="847675"/>
            <a:chExt cx="483150" cy="452925"/>
          </a:xfrm>
        </p:grpSpPr>
        <p:sp>
          <p:nvSpPr>
            <p:cNvPr id="628" name="Google Shape;628;p47"/>
            <p:cNvSpPr/>
            <p:nvPr/>
          </p:nvSpPr>
          <p:spPr>
            <a:xfrm>
              <a:off x="3865000" y="847675"/>
              <a:ext cx="483150" cy="452925"/>
            </a:xfrm>
            <a:custGeom>
              <a:avLst/>
              <a:gdLst/>
              <a:ahLst/>
              <a:cxnLst/>
              <a:rect l="l" t="t" r="r" b="b"/>
              <a:pathLst>
                <a:path w="19326" h="18117" extrusionOk="0">
                  <a:moveTo>
                    <a:pt x="9627" y="1132"/>
                  </a:moveTo>
                  <a:cubicBezTo>
                    <a:pt x="14349" y="1132"/>
                    <a:pt x="18193" y="4436"/>
                    <a:pt x="18193" y="8494"/>
                  </a:cubicBezTo>
                  <a:cubicBezTo>
                    <a:pt x="18193" y="12552"/>
                    <a:pt x="14349" y="15852"/>
                    <a:pt x="9627" y="15852"/>
                  </a:cubicBezTo>
                  <a:cubicBezTo>
                    <a:pt x="9619" y="15852"/>
                    <a:pt x="9611" y="15852"/>
                    <a:pt x="9603" y="15852"/>
                  </a:cubicBezTo>
                  <a:cubicBezTo>
                    <a:pt x="8397" y="15852"/>
                    <a:pt x="7207" y="15626"/>
                    <a:pt x="6088" y="15185"/>
                  </a:cubicBezTo>
                  <a:cubicBezTo>
                    <a:pt x="6019" y="15158"/>
                    <a:pt x="5947" y="15144"/>
                    <a:pt x="5876" y="15144"/>
                  </a:cubicBezTo>
                  <a:cubicBezTo>
                    <a:pt x="5720" y="15144"/>
                    <a:pt x="5568" y="15208"/>
                    <a:pt x="5460" y="15327"/>
                  </a:cubicBezTo>
                  <a:cubicBezTo>
                    <a:pt x="4780" y="16070"/>
                    <a:pt x="3896" y="16595"/>
                    <a:pt x="2917" y="16837"/>
                  </a:cubicBezTo>
                  <a:cubicBezTo>
                    <a:pt x="3461" y="15801"/>
                    <a:pt x="3582" y="14593"/>
                    <a:pt x="3262" y="13467"/>
                  </a:cubicBezTo>
                  <a:cubicBezTo>
                    <a:pt x="3238" y="13379"/>
                    <a:pt x="3189" y="13295"/>
                    <a:pt x="3126" y="13228"/>
                  </a:cubicBezTo>
                  <a:cubicBezTo>
                    <a:pt x="1843" y="11906"/>
                    <a:pt x="1133" y="10224"/>
                    <a:pt x="1133" y="8494"/>
                  </a:cubicBezTo>
                  <a:cubicBezTo>
                    <a:pt x="1133" y="4436"/>
                    <a:pt x="4944" y="1132"/>
                    <a:pt x="9627" y="1132"/>
                  </a:cubicBezTo>
                  <a:close/>
                  <a:moveTo>
                    <a:pt x="9627" y="0"/>
                  </a:moveTo>
                  <a:cubicBezTo>
                    <a:pt x="7066" y="0"/>
                    <a:pt x="4663" y="876"/>
                    <a:pt x="2848" y="2461"/>
                  </a:cubicBezTo>
                  <a:cubicBezTo>
                    <a:pt x="1012" y="4067"/>
                    <a:pt x="1" y="6211"/>
                    <a:pt x="1" y="8494"/>
                  </a:cubicBezTo>
                  <a:cubicBezTo>
                    <a:pt x="1" y="10472"/>
                    <a:pt x="783" y="12389"/>
                    <a:pt x="2208" y="13908"/>
                  </a:cubicBezTo>
                  <a:cubicBezTo>
                    <a:pt x="2492" y="15073"/>
                    <a:pt x="2148" y="16302"/>
                    <a:pt x="1299" y="17151"/>
                  </a:cubicBezTo>
                  <a:cubicBezTo>
                    <a:pt x="943" y="17507"/>
                    <a:pt x="1193" y="18117"/>
                    <a:pt x="1701" y="18117"/>
                  </a:cubicBezTo>
                  <a:cubicBezTo>
                    <a:pt x="3313" y="18114"/>
                    <a:pt x="4862" y="17489"/>
                    <a:pt x="6024" y="16372"/>
                  </a:cubicBezTo>
                  <a:cubicBezTo>
                    <a:pt x="7173" y="16776"/>
                    <a:pt x="8380" y="16985"/>
                    <a:pt x="9600" y="16985"/>
                  </a:cubicBezTo>
                  <a:cubicBezTo>
                    <a:pt x="9609" y="16985"/>
                    <a:pt x="9618" y="16985"/>
                    <a:pt x="9627" y="16985"/>
                  </a:cubicBezTo>
                  <a:cubicBezTo>
                    <a:pt x="12184" y="16985"/>
                    <a:pt x="14606" y="16112"/>
                    <a:pt x="16439" y="14524"/>
                  </a:cubicBezTo>
                  <a:cubicBezTo>
                    <a:pt x="18302" y="12914"/>
                    <a:pt x="19325" y="10773"/>
                    <a:pt x="19325" y="8494"/>
                  </a:cubicBezTo>
                  <a:cubicBezTo>
                    <a:pt x="19325" y="6211"/>
                    <a:pt x="18302" y="4070"/>
                    <a:pt x="16439" y="2461"/>
                  </a:cubicBezTo>
                  <a:cubicBezTo>
                    <a:pt x="14606" y="873"/>
                    <a:pt x="12184" y="0"/>
                    <a:pt x="96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29" name="Google Shape;629;p47"/>
            <p:cNvSpPr/>
            <p:nvPr/>
          </p:nvSpPr>
          <p:spPr>
            <a:xfrm>
              <a:off x="4173600" y="1029775"/>
              <a:ext cx="78450" cy="75550"/>
            </a:xfrm>
            <a:custGeom>
              <a:avLst/>
              <a:gdLst/>
              <a:ahLst/>
              <a:cxnLst/>
              <a:rect l="l" t="t" r="r" b="b"/>
              <a:pathLst>
                <a:path w="3138" h="3022" extrusionOk="0">
                  <a:moveTo>
                    <a:pt x="1510" y="1134"/>
                  </a:moveTo>
                  <a:cubicBezTo>
                    <a:pt x="1845" y="1134"/>
                    <a:pt x="2014" y="1539"/>
                    <a:pt x="1776" y="1777"/>
                  </a:cubicBezTo>
                  <a:cubicBezTo>
                    <a:pt x="1698" y="1855"/>
                    <a:pt x="1604" y="1889"/>
                    <a:pt x="1511" y="1889"/>
                  </a:cubicBezTo>
                  <a:cubicBezTo>
                    <a:pt x="1318" y="1889"/>
                    <a:pt x="1132" y="1738"/>
                    <a:pt x="1132" y="1512"/>
                  </a:cubicBezTo>
                  <a:cubicBezTo>
                    <a:pt x="1132" y="1300"/>
                    <a:pt x="1299" y="1134"/>
                    <a:pt x="1510" y="1134"/>
                  </a:cubicBezTo>
                  <a:close/>
                  <a:moveTo>
                    <a:pt x="1509" y="1"/>
                  </a:moveTo>
                  <a:cubicBezTo>
                    <a:pt x="1314" y="1"/>
                    <a:pt x="1118" y="39"/>
                    <a:pt x="930" y="117"/>
                  </a:cubicBezTo>
                  <a:cubicBezTo>
                    <a:pt x="366" y="349"/>
                    <a:pt x="0" y="899"/>
                    <a:pt x="0" y="1512"/>
                  </a:cubicBezTo>
                  <a:cubicBezTo>
                    <a:pt x="0" y="2345"/>
                    <a:pt x="674" y="3021"/>
                    <a:pt x="1510" y="3021"/>
                  </a:cubicBezTo>
                  <a:cubicBezTo>
                    <a:pt x="2120" y="3021"/>
                    <a:pt x="2669" y="2653"/>
                    <a:pt x="2902" y="2088"/>
                  </a:cubicBezTo>
                  <a:cubicBezTo>
                    <a:pt x="3137" y="1524"/>
                    <a:pt x="3008" y="875"/>
                    <a:pt x="2576" y="443"/>
                  </a:cubicBezTo>
                  <a:cubicBezTo>
                    <a:pt x="2287" y="154"/>
                    <a:pt x="1902" y="1"/>
                    <a:pt x="15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30" name="Google Shape;630;p47"/>
            <p:cNvSpPr/>
            <p:nvPr/>
          </p:nvSpPr>
          <p:spPr>
            <a:xfrm>
              <a:off x="4068825" y="1029775"/>
              <a:ext cx="78450" cy="75550"/>
            </a:xfrm>
            <a:custGeom>
              <a:avLst/>
              <a:gdLst/>
              <a:ahLst/>
              <a:cxnLst/>
              <a:rect l="l" t="t" r="r" b="b"/>
              <a:pathLst>
                <a:path w="3138" h="3022" extrusionOk="0">
                  <a:moveTo>
                    <a:pt x="1510" y="1134"/>
                  </a:moveTo>
                  <a:cubicBezTo>
                    <a:pt x="1845" y="1134"/>
                    <a:pt x="2014" y="1539"/>
                    <a:pt x="1776" y="1777"/>
                  </a:cubicBezTo>
                  <a:cubicBezTo>
                    <a:pt x="1699" y="1855"/>
                    <a:pt x="1605" y="1889"/>
                    <a:pt x="1513" y="1889"/>
                  </a:cubicBezTo>
                  <a:cubicBezTo>
                    <a:pt x="1319" y="1889"/>
                    <a:pt x="1132" y="1738"/>
                    <a:pt x="1132" y="1512"/>
                  </a:cubicBezTo>
                  <a:cubicBezTo>
                    <a:pt x="1132" y="1300"/>
                    <a:pt x="1302" y="1134"/>
                    <a:pt x="1510" y="1134"/>
                  </a:cubicBezTo>
                  <a:close/>
                  <a:moveTo>
                    <a:pt x="1511" y="1"/>
                  </a:moveTo>
                  <a:cubicBezTo>
                    <a:pt x="1316" y="1"/>
                    <a:pt x="1120" y="39"/>
                    <a:pt x="933" y="117"/>
                  </a:cubicBezTo>
                  <a:cubicBezTo>
                    <a:pt x="369" y="349"/>
                    <a:pt x="0" y="899"/>
                    <a:pt x="0" y="1512"/>
                  </a:cubicBezTo>
                  <a:cubicBezTo>
                    <a:pt x="0" y="2345"/>
                    <a:pt x="677" y="3021"/>
                    <a:pt x="1510" y="3021"/>
                  </a:cubicBezTo>
                  <a:cubicBezTo>
                    <a:pt x="2120" y="3021"/>
                    <a:pt x="2672" y="2653"/>
                    <a:pt x="2905" y="2088"/>
                  </a:cubicBezTo>
                  <a:cubicBezTo>
                    <a:pt x="3137" y="1524"/>
                    <a:pt x="3011" y="875"/>
                    <a:pt x="2579" y="443"/>
                  </a:cubicBezTo>
                  <a:cubicBezTo>
                    <a:pt x="2290" y="154"/>
                    <a:pt x="1903" y="1"/>
                    <a:pt x="151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31" name="Google Shape;631;p47"/>
            <p:cNvSpPr/>
            <p:nvPr/>
          </p:nvSpPr>
          <p:spPr>
            <a:xfrm>
              <a:off x="3964125" y="1029775"/>
              <a:ext cx="78450" cy="75550"/>
            </a:xfrm>
            <a:custGeom>
              <a:avLst/>
              <a:gdLst/>
              <a:ahLst/>
              <a:cxnLst/>
              <a:rect l="l" t="t" r="r" b="b"/>
              <a:pathLst>
                <a:path w="3138" h="3022" extrusionOk="0">
                  <a:moveTo>
                    <a:pt x="1510" y="1134"/>
                  </a:moveTo>
                  <a:cubicBezTo>
                    <a:pt x="1845" y="1134"/>
                    <a:pt x="2014" y="1539"/>
                    <a:pt x="1776" y="1777"/>
                  </a:cubicBezTo>
                  <a:cubicBezTo>
                    <a:pt x="1698" y="1855"/>
                    <a:pt x="1604" y="1889"/>
                    <a:pt x="1511" y="1889"/>
                  </a:cubicBezTo>
                  <a:cubicBezTo>
                    <a:pt x="1318" y="1889"/>
                    <a:pt x="1133" y="1738"/>
                    <a:pt x="1133" y="1512"/>
                  </a:cubicBezTo>
                  <a:cubicBezTo>
                    <a:pt x="1133" y="1300"/>
                    <a:pt x="1299" y="1134"/>
                    <a:pt x="1510" y="1134"/>
                  </a:cubicBezTo>
                  <a:close/>
                  <a:moveTo>
                    <a:pt x="1509" y="1"/>
                  </a:moveTo>
                  <a:cubicBezTo>
                    <a:pt x="1314" y="1"/>
                    <a:pt x="1118" y="39"/>
                    <a:pt x="930" y="117"/>
                  </a:cubicBezTo>
                  <a:cubicBezTo>
                    <a:pt x="366" y="349"/>
                    <a:pt x="0" y="899"/>
                    <a:pt x="0" y="1512"/>
                  </a:cubicBezTo>
                  <a:cubicBezTo>
                    <a:pt x="0" y="2345"/>
                    <a:pt x="674" y="3021"/>
                    <a:pt x="1510" y="3021"/>
                  </a:cubicBezTo>
                  <a:cubicBezTo>
                    <a:pt x="2120" y="3021"/>
                    <a:pt x="2669" y="2653"/>
                    <a:pt x="2902" y="2088"/>
                  </a:cubicBezTo>
                  <a:cubicBezTo>
                    <a:pt x="3137" y="1524"/>
                    <a:pt x="3008" y="875"/>
                    <a:pt x="2576" y="443"/>
                  </a:cubicBezTo>
                  <a:cubicBezTo>
                    <a:pt x="2287" y="154"/>
                    <a:pt x="1902" y="1"/>
                    <a:pt x="15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632" name="Google Shape;632;p47"/>
          <p:cNvGrpSpPr/>
          <p:nvPr/>
        </p:nvGrpSpPr>
        <p:grpSpPr>
          <a:xfrm>
            <a:off x="1252917" y="2068983"/>
            <a:ext cx="355641" cy="340151"/>
            <a:chOff x="5049750" y="832600"/>
            <a:chExt cx="505100" cy="483100"/>
          </a:xfrm>
        </p:grpSpPr>
        <p:sp>
          <p:nvSpPr>
            <p:cNvPr id="633" name="Google Shape;633;p47"/>
            <p:cNvSpPr/>
            <p:nvPr/>
          </p:nvSpPr>
          <p:spPr>
            <a:xfrm>
              <a:off x="5049750" y="832600"/>
              <a:ext cx="505100" cy="483100"/>
            </a:xfrm>
            <a:custGeom>
              <a:avLst/>
              <a:gdLst/>
              <a:ahLst/>
              <a:cxnLst/>
              <a:rect l="l" t="t" r="r" b="b"/>
              <a:pathLst>
                <a:path w="20204" h="19324" extrusionOk="0">
                  <a:moveTo>
                    <a:pt x="12136" y="1129"/>
                  </a:moveTo>
                  <a:cubicBezTo>
                    <a:pt x="13730" y="1129"/>
                    <a:pt x="15325" y="1737"/>
                    <a:pt x="16538" y="2952"/>
                  </a:cubicBezTo>
                  <a:cubicBezTo>
                    <a:pt x="18969" y="5383"/>
                    <a:pt x="18969" y="9323"/>
                    <a:pt x="16538" y="11757"/>
                  </a:cubicBezTo>
                  <a:cubicBezTo>
                    <a:pt x="15341" y="12950"/>
                    <a:pt x="13747" y="13579"/>
                    <a:pt x="12129" y="13579"/>
                  </a:cubicBezTo>
                  <a:cubicBezTo>
                    <a:pt x="11233" y="13579"/>
                    <a:pt x="10329" y="13386"/>
                    <a:pt x="9482" y="12989"/>
                  </a:cubicBezTo>
                  <a:cubicBezTo>
                    <a:pt x="9461" y="12980"/>
                    <a:pt x="9440" y="12968"/>
                    <a:pt x="9419" y="12959"/>
                  </a:cubicBezTo>
                  <a:cubicBezTo>
                    <a:pt x="8794" y="12657"/>
                    <a:pt x="8223" y="12249"/>
                    <a:pt x="7734" y="11757"/>
                  </a:cubicBezTo>
                  <a:cubicBezTo>
                    <a:pt x="5306" y="9329"/>
                    <a:pt x="5306" y="5380"/>
                    <a:pt x="7734" y="2952"/>
                  </a:cubicBezTo>
                  <a:cubicBezTo>
                    <a:pt x="8948" y="1737"/>
                    <a:pt x="10542" y="1129"/>
                    <a:pt x="12136" y="1129"/>
                  </a:cubicBezTo>
                  <a:close/>
                  <a:moveTo>
                    <a:pt x="5871" y="11216"/>
                  </a:moveTo>
                  <a:cubicBezTo>
                    <a:pt x="6475" y="12195"/>
                    <a:pt x="7296" y="13016"/>
                    <a:pt x="8271" y="13620"/>
                  </a:cubicBezTo>
                  <a:lnTo>
                    <a:pt x="7734" y="14160"/>
                  </a:lnTo>
                  <a:cubicBezTo>
                    <a:pt x="7622" y="14271"/>
                    <a:pt x="7477" y="14326"/>
                    <a:pt x="7332" y="14326"/>
                  </a:cubicBezTo>
                  <a:cubicBezTo>
                    <a:pt x="7188" y="14326"/>
                    <a:pt x="7044" y="14271"/>
                    <a:pt x="6934" y="14160"/>
                  </a:cubicBezTo>
                  <a:lnTo>
                    <a:pt x="5330" y="12557"/>
                  </a:lnTo>
                  <a:cubicBezTo>
                    <a:pt x="5110" y="12337"/>
                    <a:pt x="5110" y="11977"/>
                    <a:pt x="5330" y="11757"/>
                  </a:cubicBezTo>
                  <a:lnTo>
                    <a:pt x="5871" y="11216"/>
                  </a:lnTo>
                  <a:close/>
                  <a:moveTo>
                    <a:pt x="4932" y="13762"/>
                  </a:moveTo>
                  <a:lnTo>
                    <a:pt x="5732" y="14562"/>
                  </a:lnTo>
                  <a:lnTo>
                    <a:pt x="4932" y="15362"/>
                  </a:lnTo>
                  <a:lnTo>
                    <a:pt x="4131" y="14562"/>
                  </a:lnTo>
                  <a:lnTo>
                    <a:pt x="4932" y="13762"/>
                  </a:lnTo>
                  <a:close/>
                  <a:moveTo>
                    <a:pt x="3328" y="15362"/>
                  </a:moveTo>
                  <a:lnTo>
                    <a:pt x="4128" y="16162"/>
                  </a:lnTo>
                  <a:lnTo>
                    <a:pt x="2268" y="18025"/>
                  </a:lnTo>
                  <a:cubicBezTo>
                    <a:pt x="2157" y="18135"/>
                    <a:pt x="2013" y="18190"/>
                    <a:pt x="1868" y="18190"/>
                  </a:cubicBezTo>
                  <a:cubicBezTo>
                    <a:pt x="1723" y="18190"/>
                    <a:pt x="1577" y="18134"/>
                    <a:pt x="1465" y="18022"/>
                  </a:cubicBezTo>
                  <a:cubicBezTo>
                    <a:pt x="1245" y="17802"/>
                    <a:pt x="1245" y="17443"/>
                    <a:pt x="1465" y="17222"/>
                  </a:cubicBezTo>
                  <a:lnTo>
                    <a:pt x="3328" y="15362"/>
                  </a:lnTo>
                  <a:close/>
                  <a:moveTo>
                    <a:pt x="12135" y="1"/>
                  </a:moveTo>
                  <a:cubicBezTo>
                    <a:pt x="10250" y="1"/>
                    <a:pt x="8365" y="718"/>
                    <a:pt x="6931" y="2152"/>
                  </a:cubicBezTo>
                  <a:cubicBezTo>
                    <a:pt x="4769" y="4311"/>
                    <a:pt x="4237" y="7493"/>
                    <a:pt x="5330" y="10157"/>
                  </a:cubicBezTo>
                  <a:lnTo>
                    <a:pt x="4527" y="10957"/>
                  </a:lnTo>
                  <a:cubicBezTo>
                    <a:pt x="4020" y="11467"/>
                    <a:pt x="3887" y="12240"/>
                    <a:pt x="4198" y="12892"/>
                  </a:cubicBezTo>
                  <a:lnTo>
                    <a:pt x="665" y="16422"/>
                  </a:lnTo>
                  <a:cubicBezTo>
                    <a:pt x="1" y="17086"/>
                    <a:pt x="1" y="18161"/>
                    <a:pt x="665" y="18825"/>
                  </a:cubicBezTo>
                  <a:cubicBezTo>
                    <a:pt x="996" y="19158"/>
                    <a:pt x="1431" y="19324"/>
                    <a:pt x="1865" y="19324"/>
                  </a:cubicBezTo>
                  <a:cubicBezTo>
                    <a:pt x="2300" y="19324"/>
                    <a:pt x="2735" y="19158"/>
                    <a:pt x="3066" y="18825"/>
                  </a:cubicBezTo>
                  <a:lnTo>
                    <a:pt x="6598" y="15293"/>
                  </a:lnTo>
                  <a:cubicBezTo>
                    <a:pt x="6831" y="15403"/>
                    <a:pt x="7081" y="15457"/>
                    <a:pt x="7328" y="15457"/>
                  </a:cubicBezTo>
                  <a:cubicBezTo>
                    <a:pt x="7770" y="15457"/>
                    <a:pt x="8206" y="15286"/>
                    <a:pt x="8531" y="14961"/>
                  </a:cubicBezTo>
                  <a:lnTo>
                    <a:pt x="9331" y="14163"/>
                  </a:lnTo>
                  <a:cubicBezTo>
                    <a:pt x="10241" y="14538"/>
                    <a:pt x="11190" y="14717"/>
                    <a:pt x="12127" y="14717"/>
                  </a:cubicBezTo>
                  <a:cubicBezTo>
                    <a:pt x="14530" y="14717"/>
                    <a:pt x="16858" y="13537"/>
                    <a:pt x="18256" y="11437"/>
                  </a:cubicBezTo>
                  <a:cubicBezTo>
                    <a:pt x="20204" y="8520"/>
                    <a:pt x="19821" y="4631"/>
                    <a:pt x="17342" y="2152"/>
                  </a:cubicBezTo>
                  <a:cubicBezTo>
                    <a:pt x="15906" y="718"/>
                    <a:pt x="14020" y="1"/>
                    <a:pt x="121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34" name="Google Shape;634;p47"/>
            <p:cNvSpPr/>
            <p:nvPr/>
          </p:nvSpPr>
          <p:spPr>
            <a:xfrm>
              <a:off x="5216725" y="889175"/>
              <a:ext cx="276000" cy="254400"/>
            </a:xfrm>
            <a:custGeom>
              <a:avLst/>
              <a:gdLst/>
              <a:ahLst/>
              <a:cxnLst/>
              <a:rect l="l" t="t" r="r" b="b"/>
              <a:pathLst>
                <a:path w="11040" h="10176" extrusionOk="0">
                  <a:moveTo>
                    <a:pt x="5456" y="1133"/>
                  </a:moveTo>
                  <a:cubicBezTo>
                    <a:pt x="6487" y="1133"/>
                    <a:pt x="7500" y="1535"/>
                    <a:pt x="8259" y="2293"/>
                  </a:cubicBezTo>
                  <a:cubicBezTo>
                    <a:pt x="9802" y="3839"/>
                    <a:pt x="9802" y="6348"/>
                    <a:pt x="8259" y="7897"/>
                  </a:cubicBezTo>
                  <a:cubicBezTo>
                    <a:pt x="7501" y="8653"/>
                    <a:pt x="6489" y="9055"/>
                    <a:pt x="5460" y="9055"/>
                  </a:cubicBezTo>
                  <a:cubicBezTo>
                    <a:pt x="4948" y="9055"/>
                    <a:pt x="4433" y="8956"/>
                    <a:pt x="3941" y="8751"/>
                  </a:cubicBezTo>
                  <a:cubicBezTo>
                    <a:pt x="2462" y="8138"/>
                    <a:pt x="1499" y="6695"/>
                    <a:pt x="1499" y="5095"/>
                  </a:cubicBezTo>
                  <a:cubicBezTo>
                    <a:pt x="1499" y="3491"/>
                    <a:pt x="2462" y="2048"/>
                    <a:pt x="3941" y="1435"/>
                  </a:cubicBezTo>
                  <a:cubicBezTo>
                    <a:pt x="4431" y="1232"/>
                    <a:pt x="4946" y="1133"/>
                    <a:pt x="5456" y="1133"/>
                  </a:cubicBezTo>
                  <a:close/>
                  <a:moveTo>
                    <a:pt x="5468" y="1"/>
                  </a:moveTo>
                  <a:cubicBezTo>
                    <a:pt x="5465" y="1"/>
                    <a:pt x="5461" y="1"/>
                    <a:pt x="5457" y="1"/>
                  </a:cubicBezTo>
                  <a:cubicBezTo>
                    <a:pt x="3029" y="4"/>
                    <a:pt x="943" y="1719"/>
                    <a:pt x="472" y="4098"/>
                  </a:cubicBezTo>
                  <a:cubicBezTo>
                    <a:pt x="1" y="6481"/>
                    <a:pt x="1275" y="8860"/>
                    <a:pt x="3519" y="9787"/>
                  </a:cubicBezTo>
                  <a:cubicBezTo>
                    <a:pt x="4151" y="10049"/>
                    <a:pt x="4811" y="10175"/>
                    <a:pt x="5463" y="10175"/>
                  </a:cubicBezTo>
                  <a:cubicBezTo>
                    <a:pt x="7120" y="10175"/>
                    <a:pt x="8725" y="9362"/>
                    <a:pt x="9693" y="7912"/>
                  </a:cubicBezTo>
                  <a:cubicBezTo>
                    <a:pt x="11040" y="5895"/>
                    <a:pt x="10774" y="3207"/>
                    <a:pt x="9059" y="1492"/>
                  </a:cubicBezTo>
                  <a:cubicBezTo>
                    <a:pt x="8108" y="535"/>
                    <a:pt x="6814" y="1"/>
                    <a:pt x="54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635" name="Google Shape;635;p47"/>
          <p:cNvGrpSpPr/>
          <p:nvPr/>
        </p:nvGrpSpPr>
        <p:grpSpPr>
          <a:xfrm>
            <a:off x="5119297" y="3489193"/>
            <a:ext cx="343530" cy="340221"/>
            <a:chOff x="3860250" y="1427025"/>
            <a:chExt cx="487900" cy="483200"/>
          </a:xfrm>
        </p:grpSpPr>
        <p:sp>
          <p:nvSpPr>
            <p:cNvPr id="636" name="Google Shape;636;p47"/>
            <p:cNvSpPr/>
            <p:nvPr/>
          </p:nvSpPr>
          <p:spPr>
            <a:xfrm>
              <a:off x="3875800" y="1427025"/>
              <a:ext cx="472350" cy="468650"/>
            </a:xfrm>
            <a:custGeom>
              <a:avLst/>
              <a:gdLst/>
              <a:ahLst/>
              <a:cxnLst/>
              <a:rect l="l" t="t" r="r" b="b"/>
              <a:pathLst>
                <a:path w="18894" h="18746" extrusionOk="0">
                  <a:moveTo>
                    <a:pt x="15874" y="1821"/>
                  </a:moveTo>
                  <a:lnTo>
                    <a:pt x="6498" y="9403"/>
                  </a:lnTo>
                  <a:lnTo>
                    <a:pt x="1918" y="5629"/>
                  </a:lnTo>
                  <a:lnTo>
                    <a:pt x="15874" y="1821"/>
                  </a:lnTo>
                  <a:close/>
                  <a:moveTo>
                    <a:pt x="14524" y="4370"/>
                  </a:moveTo>
                  <a:lnTo>
                    <a:pt x="8425" y="11912"/>
                  </a:lnTo>
                  <a:lnTo>
                    <a:pt x="6257" y="12634"/>
                  </a:lnTo>
                  <a:lnTo>
                    <a:pt x="6981" y="10469"/>
                  </a:lnTo>
                  <a:lnTo>
                    <a:pt x="14524" y="4370"/>
                  </a:lnTo>
                  <a:close/>
                  <a:moveTo>
                    <a:pt x="17072" y="3020"/>
                  </a:moveTo>
                  <a:lnTo>
                    <a:pt x="13265" y="16976"/>
                  </a:lnTo>
                  <a:lnTo>
                    <a:pt x="9491" y="12392"/>
                  </a:lnTo>
                  <a:lnTo>
                    <a:pt x="17072" y="3020"/>
                  </a:lnTo>
                  <a:close/>
                  <a:moveTo>
                    <a:pt x="18298" y="0"/>
                  </a:moveTo>
                  <a:cubicBezTo>
                    <a:pt x="18286" y="0"/>
                    <a:pt x="18274" y="0"/>
                    <a:pt x="18262" y="3"/>
                  </a:cubicBezTo>
                  <a:lnTo>
                    <a:pt x="18253" y="3"/>
                  </a:lnTo>
                  <a:cubicBezTo>
                    <a:pt x="18238" y="6"/>
                    <a:pt x="18223" y="6"/>
                    <a:pt x="18211" y="12"/>
                  </a:cubicBezTo>
                  <a:lnTo>
                    <a:pt x="18193" y="15"/>
                  </a:lnTo>
                  <a:lnTo>
                    <a:pt x="18178" y="18"/>
                  </a:lnTo>
                  <a:lnTo>
                    <a:pt x="562" y="4822"/>
                  </a:lnTo>
                  <a:cubicBezTo>
                    <a:pt x="121" y="4943"/>
                    <a:pt x="0" y="5511"/>
                    <a:pt x="351" y="5804"/>
                  </a:cubicBezTo>
                  <a:lnTo>
                    <a:pt x="5834" y="10321"/>
                  </a:lnTo>
                  <a:lnTo>
                    <a:pt x="4826" y="13349"/>
                  </a:lnTo>
                  <a:cubicBezTo>
                    <a:pt x="4696" y="13732"/>
                    <a:pt x="4991" y="14098"/>
                    <a:pt x="5359" y="14098"/>
                  </a:cubicBezTo>
                  <a:cubicBezTo>
                    <a:pt x="5418" y="14098"/>
                    <a:pt x="5479" y="14089"/>
                    <a:pt x="5541" y="14068"/>
                  </a:cubicBezTo>
                  <a:lnTo>
                    <a:pt x="8570" y="13060"/>
                  </a:lnTo>
                  <a:lnTo>
                    <a:pt x="13087" y="18540"/>
                  </a:lnTo>
                  <a:cubicBezTo>
                    <a:pt x="13195" y="18670"/>
                    <a:pt x="13355" y="18745"/>
                    <a:pt x="13525" y="18745"/>
                  </a:cubicBezTo>
                  <a:cubicBezTo>
                    <a:pt x="13564" y="18745"/>
                    <a:pt x="13603" y="18742"/>
                    <a:pt x="13642" y="18733"/>
                  </a:cubicBezTo>
                  <a:cubicBezTo>
                    <a:pt x="13848" y="18691"/>
                    <a:pt x="14014" y="18534"/>
                    <a:pt x="14071" y="18328"/>
                  </a:cubicBezTo>
                  <a:lnTo>
                    <a:pt x="18875" y="716"/>
                  </a:lnTo>
                  <a:cubicBezTo>
                    <a:pt x="18875" y="710"/>
                    <a:pt x="18875" y="704"/>
                    <a:pt x="18878" y="698"/>
                  </a:cubicBezTo>
                  <a:lnTo>
                    <a:pt x="18881" y="683"/>
                  </a:lnTo>
                  <a:cubicBezTo>
                    <a:pt x="18884" y="668"/>
                    <a:pt x="18887" y="653"/>
                    <a:pt x="18890" y="637"/>
                  </a:cubicBezTo>
                  <a:cubicBezTo>
                    <a:pt x="18890" y="637"/>
                    <a:pt x="18890" y="634"/>
                    <a:pt x="18890" y="631"/>
                  </a:cubicBezTo>
                  <a:cubicBezTo>
                    <a:pt x="18890" y="619"/>
                    <a:pt x="18890" y="604"/>
                    <a:pt x="18893" y="592"/>
                  </a:cubicBezTo>
                  <a:lnTo>
                    <a:pt x="18893" y="580"/>
                  </a:lnTo>
                  <a:cubicBezTo>
                    <a:pt x="18893" y="568"/>
                    <a:pt x="18893" y="553"/>
                    <a:pt x="18893" y="541"/>
                  </a:cubicBezTo>
                  <a:cubicBezTo>
                    <a:pt x="18893" y="538"/>
                    <a:pt x="18893" y="535"/>
                    <a:pt x="18893" y="532"/>
                  </a:cubicBezTo>
                  <a:cubicBezTo>
                    <a:pt x="18893" y="517"/>
                    <a:pt x="18890" y="502"/>
                    <a:pt x="18890" y="487"/>
                  </a:cubicBezTo>
                  <a:cubicBezTo>
                    <a:pt x="18890" y="483"/>
                    <a:pt x="18890" y="480"/>
                    <a:pt x="18887" y="477"/>
                  </a:cubicBezTo>
                  <a:cubicBezTo>
                    <a:pt x="18887" y="465"/>
                    <a:pt x="18884" y="453"/>
                    <a:pt x="18881" y="441"/>
                  </a:cubicBezTo>
                  <a:lnTo>
                    <a:pt x="18878" y="429"/>
                  </a:lnTo>
                  <a:cubicBezTo>
                    <a:pt x="18875" y="417"/>
                    <a:pt x="18872" y="402"/>
                    <a:pt x="18866" y="390"/>
                  </a:cubicBezTo>
                  <a:cubicBezTo>
                    <a:pt x="18866" y="387"/>
                    <a:pt x="18866" y="384"/>
                    <a:pt x="18863" y="381"/>
                  </a:cubicBezTo>
                  <a:cubicBezTo>
                    <a:pt x="18860" y="369"/>
                    <a:pt x="18854" y="354"/>
                    <a:pt x="18848" y="345"/>
                  </a:cubicBezTo>
                  <a:cubicBezTo>
                    <a:pt x="18848" y="339"/>
                    <a:pt x="18845" y="333"/>
                    <a:pt x="18842" y="329"/>
                  </a:cubicBezTo>
                  <a:cubicBezTo>
                    <a:pt x="18839" y="323"/>
                    <a:pt x="18833" y="308"/>
                    <a:pt x="18830" y="299"/>
                  </a:cubicBezTo>
                  <a:cubicBezTo>
                    <a:pt x="18824" y="290"/>
                    <a:pt x="18824" y="290"/>
                    <a:pt x="18821" y="287"/>
                  </a:cubicBezTo>
                  <a:cubicBezTo>
                    <a:pt x="18815" y="275"/>
                    <a:pt x="18806" y="263"/>
                    <a:pt x="18797" y="248"/>
                  </a:cubicBezTo>
                  <a:lnTo>
                    <a:pt x="18790" y="239"/>
                  </a:lnTo>
                  <a:cubicBezTo>
                    <a:pt x="18784" y="230"/>
                    <a:pt x="18775" y="221"/>
                    <a:pt x="18769" y="212"/>
                  </a:cubicBezTo>
                  <a:cubicBezTo>
                    <a:pt x="18760" y="203"/>
                    <a:pt x="18763" y="203"/>
                    <a:pt x="18760" y="200"/>
                  </a:cubicBezTo>
                  <a:cubicBezTo>
                    <a:pt x="18751" y="188"/>
                    <a:pt x="18739" y="176"/>
                    <a:pt x="18727" y="163"/>
                  </a:cubicBezTo>
                  <a:cubicBezTo>
                    <a:pt x="18718" y="154"/>
                    <a:pt x="18706" y="142"/>
                    <a:pt x="18694" y="133"/>
                  </a:cubicBezTo>
                  <a:lnTo>
                    <a:pt x="18682" y="124"/>
                  </a:lnTo>
                  <a:cubicBezTo>
                    <a:pt x="18673" y="115"/>
                    <a:pt x="18664" y="109"/>
                    <a:pt x="18655" y="103"/>
                  </a:cubicBezTo>
                  <a:lnTo>
                    <a:pt x="18643" y="94"/>
                  </a:lnTo>
                  <a:cubicBezTo>
                    <a:pt x="18630" y="88"/>
                    <a:pt x="18618" y="79"/>
                    <a:pt x="18606" y="73"/>
                  </a:cubicBezTo>
                  <a:lnTo>
                    <a:pt x="18591" y="64"/>
                  </a:lnTo>
                  <a:lnTo>
                    <a:pt x="18564" y="52"/>
                  </a:lnTo>
                  <a:lnTo>
                    <a:pt x="18549" y="43"/>
                  </a:lnTo>
                  <a:cubicBezTo>
                    <a:pt x="18537" y="40"/>
                    <a:pt x="18522" y="34"/>
                    <a:pt x="18510" y="28"/>
                  </a:cubicBezTo>
                  <a:lnTo>
                    <a:pt x="18501" y="28"/>
                  </a:lnTo>
                  <a:cubicBezTo>
                    <a:pt x="18489" y="22"/>
                    <a:pt x="18476" y="18"/>
                    <a:pt x="18464" y="15"/>
                  </a:cubicBezTo>
                  <a:lnTo>
                    <a:pt x="18449" y="12"/>
                  </a:lnTo>
                  <a:lnTo>
                    <a:pt x="18416" y="6"/>
                  </a:lnTo>
                  <a:lnTo>
                    <a:pt x="18404" y="3"/>
                  </a:lnTo>
                  <a:cubicBezTo>
                    <a:pt x="18389" y="3"/>
                    <a:pt x="18374" y="0"/>
                    <a:pt x="183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37" name="Google Shape;637;p47"/>
            <p:cNvSpPr/>
            <p:nvPr/>
          </p:nvSpPr>
          <p:spPr>
            <a:xfrm>
              <a:off x="3860250" y="1861675"/>
              <a:ext cx="54675" cy="48550"/>
            </a:xfrm>
            <a:custGeom>
              <a:avLst/>
              <a:gdLst/>
              <a:ahLst/>
              <a:cxnLst/>
              <a:rect l="l" t="t" r="r" b="b"/>
              <a:pathLst>
                <a:path w="2187" h="1942" extrusionOk="0">
                  <a:moveTo>
                    <a:pt x="1563" y="1"/>
                  </a:moveTo>
                  <a:cubicBezTo>
                    <a:pt x="1416" y="1"/>
                    <a:pt x="1268" y="58"/>
                    <a:pt x="1157" y="172"/>
                  </a:cubicBezTo>
                  <a:lnTo>
                    <a:pt x="357" y="976"/>
                  </a:lnTo>
                  <a:cubicBezTo>
                    <a:pt x="0" y="1332"/>
                    <a:pt x="254" y="1942"/>
                    <a:pt x="758" y="1942"/>
                  </a:cubicBezTo>
                  <a:cubicBezTo>
                    <a:pt x="906" y="1942"/>
                    <a:pt x="1051" y="1882"/>
                    <a:pt x="1157" y="1776"/>
                  </a:cubicBezTo>
                  <a:lnTo>
                    <a:pt x="1957" y="973"/>
                  </a:lnTo>
                  <a:cubicBezTo>
                    <a:pt x="2184" y="755"/>
                    <a:pt x="2187" y="390"/>
                    <a:pt x="1963" y="166"/>
                  </a:cubicBezTo>
                  <a:cubicBezTo>
                    <a:pt x="1853" y="56"/>
                    <a:pt x="1708" y="1"/>
                    <a:pt x="15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38" name="Google Shape;638;p47"/>
            <p:cNvSpPr/>
            <p:nvPr/>
          </p:nvSpPr>
          <p:spPr>
            <a:xfrm>
              <a:off x="3923425" y="1801775"/>
              <a:ext cx="51350" cy="48550"/>
            </a:xfrm>
            <a:custGeom>
              <a:avLst/>
              <a:gdLst/>
              <a:ahLst/>
              <a:cxnLst/>
              <a:rect l="l" t="t" r="r" b="b"/>
              <a:pathLst>
                <a:path w="2054" h="1942" extrusionOk="0">
                  <a:moveTo>
                    <a:pt x="1430" y="0"/>
                  </a:moveTo>
                  <a:cubicBezTo>
                    <a:pt x="1286" y="0"/>
                    <a:pt x="1141" y="56"/>
                    <a:pt x="1030" y="168"/>
                  </a:cubicBezTo>
                  <a:lnTo>
                    <a:pt x="230" y="968"/>
                  </a:lnTo>
                  <a:cubicBezTo>
                    <a:pt x="4" y="1189"/>
                    <a:pt x="1" y="1551"/>
                    <a:pt x="224" y="1774"/>
                  </a:cubicBezTo>
                  <a:cubicBezTo>
                    <a:pt x="334" y="1886"/>
                    <a:pt x="478" y="1941"/>
                    <a:pt x="623" y="1941"/>
                  </a:cubicBezTo>
                  <a:cubicBezTo>
                    <a:pt x="771" y="1941"/>
                    <a:pt x="919" y="1883"/>
                    <a:pt x="1030" y="1768"/>
                  </a:cubicBezTo>
                  <a:lnTo>
                    <a:pt x="1831" y="968"/>
                  </a:lnTo>
                  <a:cubicBezTo>
                    <a:pt x="2054" y="745"/>
                    <a:pt x="2051" y="388"/>
                    <a:pt x="1831" y="168"/>
                  </a:cubicBezTo>
                  <a:cubicBezTo>
                    <a:pt x="1720" y="56"/>
                    <a:pt x="1575" y="0"/>
                    <a:pt x="14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639" name="Google Shape;639;p47"/>
          <p:cNvSpPr/>
          <p:nvPr/>
        </p:nvSpPr>
        <p:spPr>
          <a:xfrm>
            <a:off x="5120943" y="2068967"/>
            <a:ext cx="340239" cy="340168"/>
          </a:xfrm>
          <a:custGeom>
            <a:avLst/>
            <a:gdLst/>
            <a:ahLst/>
            <a:cxnLst/>
            <a:rect l="l" t="t" r="r" b="b"/>
            <a:pathLst>
              <a:path w="19329" h="19325" extrusionOk="0">
                <a:moveTo>
                  <a:pt x="9062" y="1229"/>
                </a:moveTo>
                <a:lnTo>
                  <a:pt x="9062" y="4539"/>
                </a:lnTo>
                <a:cubicBezTo>
                  <a:pt x="8470" y="4557"/>
                  <a:pt x="7885" y="4602"/>
                  <a:pt x="7311" y="4674"/>
                </a:cubicBezTo>
                <a:cubicBezTo>
                  <a:pt x="7223" y="4339"/>
                  <a:pt x="7036" y="4037"/>
                  <a:pt x="6773" y="3811"/>
                </a:cubicBezTo>
                <a:cubicBezTo>
                  <a:pt x="7392" y="2428"/>
                  <a:pt x="8211" y="1513"/>
                  <a:pt x="9062" y="1229"/>
                </a:cubicBezTo>
                <a:close/>
                <a:moveTo>
                  <a:pt x="10194" y="1226"/>
                </a:moveTo>
                <a:cubicBezTo>
                  <a:pt x="11278" y="1586"/>
                  <a:pt x="12272" y="2944"/>
                  <a:pt x="12912" y="4835"/>
                </a:cubicBezTo>
                <a:cubicBezTo>
                  <a:pt x="12015" y="4662"/>
                  <a:pt x="11106" y="4566"/>
                  <a:pt x="10194" y="4539"/>
                </a:cubicBezTo>
                <a:lnTo>
                  <a:pt x="10194" y="1226"/>
                </a:lnTo>
                <a:close/>
                <a:moveTo>
                  <a:pt x="5665" y="4530"/>
                </a:moveTo>
                <a:cubicBezTo>
                  <a:pt x="6170" y="4530"/>
                  <a:pt x="6423" y="5139"/>
                  <a:pt x="6067" y="5496"/>
                </a:cubicBezTo>
                <a:cubicBezTo>
                  <a:pt x="5950" y="5611"/>
                  <a:pt x="5808" y="5663"/>
                  <a:pt x="5669" y="5663"/>
                </a:cubicBezTo>
                <a:cubicBezTo>
                  <a:pt x="5378" y="5663"/>
                  <a:pt x="5101" y="5438"/>
                  <a:pt x="5101" y="5097"/>
                </a:cubicBezTo>
                <a:cubicBezTo>
                  <a:pt x="5101" y="4783"/>
                  <a:pt x="5351" y="4530"/>
                  <a:pt x="5665" y="4530"/>
                </a:cubicBezTo>
                <a:close/>
                <a:moveTo>
                  <a:pt x="6743" y="1643"/>
                </a:moveTo>
                <a:cubicBezTo>
                  <a:pt x="6363" y="2129"/>
                  <a:pt x="6019" y="2718"/>
                  <a:pt x="5717" y="3397"/>
                </a:cubicBezTo>
                <a:lnTo>
                  <a:pt x="5665" y="3397"/>
                </a:lnTo>
                <a:cubicBezTo>
                  <a:pt x="4578" y="3397"/>
                  <a:pt x="3769" y="4406"/>
                  <a:pt x="4008" y="5469"/>
                </a:cubicBezTo>
                <a:cubicBezTo>
                  <a:pt x="3075" y="5822"/>
                  <a:pt x="2277" y="6266"/>
                  <a:pt x="1646" y="6773"/>
                </a:cubicBezTo>
                <a:cubicBezTo>
                  <a:pt x="2507" y="4394"/>
                  <a:pt x="4373" y="2516"/>
                  <a:pt x="6743" y="1643"/>
                </a:cubicBezTo>
                <a:close/>
                <a:moveTo>
                  <a:pt x="12510" y="1631"/>
                </a:moveTo>
                <a:lnTo>
                  <a:pt x="12510" y="1631"/>
                </a:lnTo>
                <a:cubicBezTo>
                  <a:pt x="14926" y="2500"/>
                  <a:pt x="16828" y="4403"/>
                  <a:pt x="17698" y="6818"/>
                </a:cubicBezTo>
                <a:cubicBezTo>
                  <a:pt x="17269" y="6483"/>
                  <a:pt x="16810" y="6196"/>
                  <a:pt x="16327" y="5955"/>
                </a:cubicBezTo>
                <a:cubicBezTo>
                  <a:pt x="15645" y="5614"/>
                  <a:pt x="14932" y="5342"/>
                  <a:pt x="14195" y="5136"/>
                </a:cubicBezTo>
                <a:cubicBezTo>
                  <a:pt x="13933" y="4203"/>
                  <a:pt x="13585" y="3349"/>
                  <a:pt x="13169" y="2612"/>
                </a:cubicBezTo>
                <a:cubicBezTo>
                  <a:pt x="12975" y="2268"/>
                  <a:pt x="12755" y="1942"/>
                  <a:pt x="12510" y="1631"/>
                </a:cubicBezTo>
                <a:close/>
                <a:moveTo>
                  <a:pt x="4636" y="6444"/>
                </a:moveTo>
                <a:cubicBezTo>
                  <a:pt x="4684" y="6483"/>
                  <a:pt x="4738" y="6519"/>
                  <a:pt x="4793" y="6553"/>
                </a:cubicBezTo>
                <a:cubicBezTo>
                  <a:pt x="4651" y="7407"/>
                  <a:pt x="4566" y="8268"/>
                  <a:pt x="4542" y="9134"/>
                </a:cubicBezTo>
                <a:lnTo>
                  <a:pt x="1230" y="9134"/>
                </a:lnTo>
                <a:cubicBezTo>
                  <a:pt x="1568" y="8083"/>
                  <a:pt x="2821" y="7081"/>
                  <a:pt x="4636" y="6444"/>
                </a:cubicBezTo>
                <a:close/>
                <a:moveTo>
                  <a:pt x="9062" y="5674"/>
                </a:moveTo>
                <a:lnTo>
                  <a:pt x="9062" y="9134"/>
                </a:lnTo>
                <a:lnTo>
                  <a:pt x="5674" y="9134"/>
                </a:lnTo>
                <a:cubicBezTo>
                  <a:pt x="5698" y="8343"/>
                  <a:pt x="5774" y="7558"/>
                  <a:pt x="5904" y="6776"/>
                </a:cubicBezTo>
                <a:lnTo>
                  <a:pt x="5904" y="6779"/>
                </a:lnTo>
                <a:cubicBezTo>
                  <a:pt x="6462" y="6698"/>
                  <a:pt x="6949" y="6344"/>
                  <a:pt x="7196" y="5834"/>
                </a:cubicBezTo>
                <a:cubicBezTo>
                  <a:pt x="7815" y="5746"/>
                  <a:pt x="8437" y="5692"/>
                  <a:pt x="9062" y="5674"/>
                </a:cubicBezTo>
                <a:close/>
                <a:moveTo>
                  <a:pt x="10194" y="5671"/>
                </a:moveTo>
                <a:cubicBezTo>
                  <a:pt x="11227" y="5701"/>
                  <a:pt x="12257" y="5834"/>
                  <a:pt x="13265" y="6063"/>
                </a:cubicBezTo>
                <a:cubicBezTo>
                  <a:pt x="13422" y="6743"/>
                  <a:pt x="13534" y="7431"/>
                  <a:pt x="13597" y="8126"/>
                </a:cubicBezTo>
                <a:cubicBezTo>
                  <a:pt x="13144" y="8310"/>
                  <a:pt x="12794" y="8675"/>
                  <a:pt x="12631" y="9134"/>
                </a:cubicBezTo>
                <a:lnTo>
                  <a:pt x="10194" y="9134"/>
                </a:lnTo>
                <a:lnTo>
                  <a:pt x="10194" y="5671"/>
                </a:lnTo>
                <a:close/>
                <a:moveTo>
                  <a:pt x="14497" y="6417"/>
                </a:moveTo>
                <a:cubicBezTo>
                  <a:pt x="14950" y="6571"/>
                  <a:pt x="15391" y="6752"/>
                  <a:pt x="15817" y="6966"/>
                </a:cubicBezTo>
                <a:cubicBezTo>
                  <a:pt x="17037" y="7585"/>
                  <a:pt x="17837" y="8352"/>
                  <a:pt x="18099" y="9137"/>
                </a:cubicBezTo>
                <a:lnTo>
                  <a:pt x="15835" y="9134"/>
                </a:lnTo>
                <a:cubicBezTo>
                  <a:pt x="15654" y="8627"/>
                  <a:pt x="15243" y="8234"/>
                  <a:pt x="14730" y="8077"/>
                </a:cubicBezTo>
                <a:cubicBezTo>
                  <a:pt x="14678" y="7519"/>
                  <a:pt x="14603" y="6966"/>
                  <a:pt x="14497" y="6417"/>
                </a:cubicBezTo>
                <a:close/>
                <a:moveTo>
                  <a:pt x="14241" y="9137"/>
                </a:moveTo>
                <a:cubicBezTo>
                  <a:pt x="14555" y="9137"/>
                  <a:pt x="14808" y="9391"/>
                  <a:pt x="14808" y="9702"/>
                </a:cubicBezTo>
                <a:cubicBezTo>
                  <a:pt x="14808" y="10016"/>
                  <a:pt x="14555" y="10270"/>
                  <a:pt x="14241" y="10270"/>
                </a:cubicBezTo>
                <a:lnTo>
                  <a:pt x="14241" y="10267"/>
                </a:lnTo>
                <a:lnTo>
                  <a:pt x="14204" y="10267"/>
                </a:lnTo>
                <a:cubicBezTo>
                  <a:pt x="13902" y="10251"/>
                  <a:pt x="13667" y="10004"/>
                  <a:pt x="13667" y="9702"/>
                </a:cubicBezTo>
                <a:cubicBezTo>
                  <a:pt x="13667" y="9403"/>
                  <a:pt x="13899" y="9155"/>
                  <a:pt x="14195" y="9137"/>
                </a:cubicBezTo>
                <a:close/>
                <a:moveTo>
                  <a:pt x="18099" y="10270"/>
                </a:moveTo>
                <a:cubicBezTo>
                  <a:pt x="17861" y="10967"/>
                  <a:pt x="17194" y="11643"/>
                  <a:pt x="16161" y="12217"/>
                </a:cubicBezTo>
                <a:cubicBezTo>
                  <a:pt x="15632" y="12504"/>
                  <a:pt x="15080" y="12742"/>
                  <a:pt x="14506" y="12930"/>
                </a:cubicBezTo>
                <a:cubicBezTo>
                  <a:pt x="14606" y="12407"/>
                  <a:pt x="14678" y="11873"/>
                  <a:pt x="14730" y="11323"/>
                </a:cubicBezTo>
                <a:lnTo>
                  <a:pt x="14730" y="11326"/>
                </a:lnTo>
                <a:cubicBezTo>
                  <a:pt x="15243" y="11166"/>
                  <a:pt x="15654" y="10774"/>
                  <a:pt x="15835" y="10270"/>
                </a:cubicBezTo>
                <a:close/>
                <a:moveTo>
                  <a:pt x="4542" y="10267"/>
                </a:moveTo>
                <a:cubicBezTo>
                  <a:pt x="4566" y="11163"/>
                  <a:pt x="4660" y="12060"/>
                  <a:pt x="4820" y="12945"/>
                </a:cubicBezTo>
                <a:cubicBezTo>
                  <a:pt x="2927" y="12320"/>
                  <a:pt x="1583" y="11351"/>
                  <a:pt x="1230" y="10267"/>
                </a:cubicBezTo>
                <a:close/>
                <a:moveTo>
                  <a:pt x="9062" y="10267"/>
                </a:moveTo>
                <a:lnTo>
                  <a:pt x="9062" y="12628"/>
                </a:lnTo>
                <a:cubicBezTo>
                  <a:pt x="8603" y="12791"/>
                  <a:pt x="8238" y="13141"/>
                  <a:pt x="8054" y="13594"/>
                </a:cubicBezTo>
                <a:cubicBezTo>
                  <a:pt x="7377" y="13534"/>
                  <a:pt x="6707" y="13428"/>
                  <a:pt x="6046" y="13280"/>
                </a:cubicBezTo>
                <a:cubicBezTo>
                  <a:pt x="5828" y="12290"/>
                  <a:pt x="5702" y="11281"/>
                  <a:pt x="5674" y="10267"/>
                </a:cubicBezTo>
                <a:close/>
                <a:moveTo>
                  <a:pt x="12631" y="10267"/>
                </a:moveTo>
                <a:cubicBezTo>
                  <a:pt x="12794" y="10725"/>
                  <a:pt x="13144" y="11091"/>
                  <a:pt x="13597" y="11275"/>
                </a:cubicBezTo>
                <a:cubicBezTo>
                  <a:pt x="13534" y="11945"/>
                  <a:pt x="13431" y="12613"/>
                  <a:pt x="13280" y="13268"/>
                </a:cubicBezTo>
                <a:cubicBezTo>
                  <a:pt x="12595" y="13422"/>
                  <a:pt x="11900" y="13531"/>
                  <a:pt x="11203" y="13594"/>
                </a:cubicBezTo>
                <a:cubicBezTo>
                  <a:pt x="11019" y="13141"/>
                  <a:pt x="10653" y="12791"/>
                  <a:pt x="10194" y="12628"/>
                </a:cubicBezTo>
                <a:lnTo>
                  <a:pt x="10194" y="10267"/>
                </a:lnTo>
                <a:close/>
                <a:moveTo>
                  <a:pt x="9627" y="13678"/>
                </a:moveTo>
                <a:cubicBezTo>
                  <a:pt x="9923" y="13678"/>
                  <a:pt x="10170" y="13905"/>
                  <a:pt x="10191" y="14201"/>
                </a:cubicBezTo>
                <a:lnTo>
                  <a:pt x="10191" y="14231"/>
                </a:lnTo>
                <a:cubicBezTo>
                  <a:pt x="10191" y="14231"/>
                  <a:pt x="10191" y="14234"/>
                  <a:pt x="10191" y="14237"/>
                </a:cubicBezTo>
                <a:cubicBezTo>
                  <a:pt x="10188" y="14545"/>
                  <a:pt x="9938" y="14793"/>
                  <a:pt x="9630" y="14796"/>
                </a:cubicBezTo>
                <a:cubicBezTo>
                  <a:pt x="9319" y="14796"/>
                  <a:pt x="9065" y="14545"/>
                  <a:pt x="9062" y="14237"/>
                </a:cubicBezTo>
                <a:lnTo>
                  <a:pt x="9062" y="14231"/>
                </a:lnTo>
                <a:lnTo>
                  <a:pt x="9062" y="14201"/>
                </a:lnTo>
                <a:cubicBezTo>
                  <a:pt x="9083" y="13905"/>
                  <a:pt x="9331" y="13678"/>
                  <a:pt x="9627" y="13678"/>
                </a:cubicBezTo>
                <a:close/>
                <a:moveTo>
                  <a:pt x="1640" y="12579"/>
                </a:moveTo>
                <a:lnTo>
                  <a:pt x="1640" y="12579"/>
                </a:lnTo>
                <a:cubicBezTo>
                  <a:pt x="1936" y="12812"/>
                  <a:pt x="2250" y="13020"/>
                  <a:pt x="2579" y="13204"/>
                </a:cubicBezTo>
                <a:cubicBezTo>
                  <a:pt x="3313" y="13615"/>
                  <a:pt x="4168" y="13953"/>
                  <a:pt x="5110" y="14213"/>
                </a:cubicBezTo>
                <a:cubicBezTo>
                  <a:pt x="5496" y="15620"/>
                  <a:pt x="6061" y="16813"/>
                  <a:pt x="6752" y="17691"/>
                </a:cubicBezTo>
                <a:cubicBezTo>
                  <a:pt x="4373" y="16828"/>
                  <a:pt x="2501" y="14956"/>
                  <a:pt x="1640" y="12579"/>
                </a:cubicBezTo>
                <a:close/>
                <a:moveTo>
                  <a:pt x="17698" y="12555"/>
                </a:moveTo>
                <a:cubicBezTo>
                  <a:pt x="16837" y="14938"/>
                  <a:pt x="14932" y="16831"/>
                  <a:pt x="12535" y="17691"/>
                </a:cubicBezTo>
                <a:cubicBezTo>
                  <a:pt x="12770" y="17395"/>
                  <a:pt x="12981" y="17081"/>
                  <a:pt x="13169" y="16752"/>
                </a:cubicBezTo>
                <a:cubicBezTo>
                  <a:pt x="13594" y="16013"/>
                  <a:pt x="13945" y="15149"/>
                  <a:pt x="14213" y="14201"/>
                </a:cubicBezTo>
                <a:cubicBezTo>
                  <a:pt x="15140" y="13944"/>
                  <a:pt x="15986" y="13609"/>
                  <a:pt x="16713" y="13204"/>
                </a:cubicBezTo>
                <a:cubicBezTo>
                  <a:pt x="17058" y="13014"/>
                  <a:pt x="17387" y="12797"/>
                  <a:pt x="17698" y="12555"/>
                </a:cubicBezTo>
                <a:close/>
                <a:moveTo>
                  <a:pt x="6381" y="14503"/>
                </a:moveTo>
                <a:cubicBezTo>
                  <a:pt x="6906" y="14602"/>
                  <a:pt x="7450" y="14678"/>
                  <a:pt x="8005" y="14726"/>
                </a:cubicBezTo>
                <a:cubicBezTo>
                  <a:pt x="8162" y="15240"/>
                  <a:pt x="8555" y="15650"/>
                  <a:pt x="9062" y="15831"/>
                </a:cubicBezTo>
                <a:lnTo>
                  <a:pt x="9062" y="18096"/>
                </a:lnTo>
                <a:cubicBezTo>
                  <a:pt x="8286" y="17833"/>
                  <a:pt x="7531" y="17048"/>
                  <a:pt x="6933" y="15853"/>
                </a:cubicBezTo>
                <a:cubicBezTo>
                  <a:pt x="6716" y="15415"/>
                  <a:pt x="6532" y="14965"/>
                  <a:pt x="6381" y="14503"/>
                </a:cubicBezTo>
                <a:close/>
                <a:moveTo>
                  <a:pt x="12933" y="14497"/>
                </a:moveTo>
                <a:cubicBezTo>
                  <a:pt x="12740" y="15083"/>
                  <a:pt x="12486" y="15650"/>
                  <a:pt x="12184" y="16188"/>
                </a:cubicBezTo>
                <a:cubicBezTo>
                  <a:pt x="11595" y="17211"/>
                  <a:pt x="10904" y="17869"/>
                  <a:pt x="10194" y="18099"/>
                </a:cubicBezTo>
                <a:lnTo>
                  <a:pt x="10194" y="15831"/>
                </a:lnTo>
                <a:cubicBezTo>
                  <a:pt x="10702" y="15650"/>
                  <a:pt x="11094" y="15240"/>
                  <a:pt x="11251" y="14726"/>
                </a:cubicBezTo>
                <a:cubicBezTo>
                  <a:pt x="11828" y="14675"/>
                  <a:pt x="12390" y="14596"/>
                  <a:pt x="12933" y="14497"/>
                </a:cubicBezTo>
                <a:close/>
                <a:moveTo>
                  <a:pt x="9630" y="0"/>
                </a:moveTo>
                <a:cubicBezTo>
                  <a:pt x="7063" y="0"/>
                  <a:pt x="4645" y="1015"/>
                  <a:pt x="2821" y="2860"/>
                </a:cubicBezTo>
                <a:cubicBezTo>
                  <a:pt x="1012" y="4678"/>
                  <a:pt x="1" y="7138"/>
                  <a:pt x="4" y="9702"/>
                </a:cubicBezTo>
                <a:cubicBezTo>
                  <a:pt x="4" y="15016"/>
                  <a:pt x="4313" y="19325"/>
                  <a:pt x="9630" y="19325"/>
                </a:cubicBezTo>
                <a:cubicBezTo>
                  <a:pt x="9634" y="19325"/>
                  <a:pt x="9637" y="19325"/>
                  <a:pt x="9641" y="19325"/>
                </a:cubicBezTo>
                <a:cubicBezTo>
                  <a:pt x="12198" y="19325"/>
                  <a:pt x="14654" y="18314"/>
                  <a:pt x="16469" y="16508"/>
                </a:cubicBezTo>
                <a:cubicBezTo>
                  <a:pt x="18314" y="14687"/>
                  <a:pt x="19328" y="12268"/>
                  <a:pt x="19328" y="9702"/>
                </a:cubicBezTo>
                <a:cubicBezTo>
                  <a:pt x="19328" y="8407"/>
                  <a:pt x="19069" y="7129"/>
                  <a:pt x="18558" y="5940"/>
                </a:cubicBezTo>
                <a:cubicBezTo>
                  <a:pt x="18066" y="4789"/>
                  <a:pt x="17360" y="3741"/>
                  <a:pt x="16472" y="2857"/>
                </a:cubicBezTo>
                <a:cubicBezTo>
                  <a:pt x="15587" y="1969"/>
                  <a:pt x="14539" y="1263"/>
                  <a:pt x="13389" y="770"/>
                </a:cubicBezTo>
                <a:cubicBezTo>
                  <a:pt x="12199" y="260"/>
                  <a:pt x="10922" y="0"/>
                  <a:pt x="96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640" name="Google Shape;640;p47"/>
          <p:cNvGrpSpPr/>
          <p:nvPr/>
        </p:nvGrpSpPr>
        <p:grpSpPr>
          <a:xfrm>
            <a:off x="8198650" y="1674175"/>
            <a:ext cx="1213500" cy="1766400"/>
            <a:chOff x="0" y="3380425"/>
            <a:chExt cx="1213500" cy="1766400"/>
          </a:xfrm>
        </p:grpSpPr>
        <p:sp>
          <p:nvSpPr>
            <p:cNvPr id="641" name="Google Shape;641;p47"/>
            <p:cNvSpPr/>
            <p:nvPr/>
          </p:nvSpPr>
          <p:spPr>
            <a:xfrm>
              <a:off x="0" y="3380425"/>
              <a:ext cx="1213500" cy="17664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7"/>
            <p:cNvSpPr/>
            <p:nvPr/>
          </p:nvSpPr>
          <p:spPr>
            <a:xfrm>
              <a:off x="102900" y="3530125"/>
              <a:ext cx="1007700" cy="14670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48"/>
          <p:cNvSpPr txBox="1">
            <a:spLocks noGrp="1"/>
          </p:cNvSpPr>
          <p:nvPr>
            <p:ph type="subTitle" idx="1"/>
          </p:nvPr>
        </p:nvSpPr>
        <p:spPr>
          <a:xfrm>
            <a:off x="924398" y="2225485"/>
            <a:ext cx="2211000" cy="57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Mars is actually a very cold place</a:t>
            </a:r>
            <a:endParaRPr/>
          </a:p>
        </p:txBody>
      </p:sp>
      <p:sp>
        <p:nvSpPr>
          <p:cNvPr id="648" name="Google Shape;648;p48"/>
          <p:cNvSpPr txBox="1">
            <a:spLocks noGrp="1"/>
          </p:cNvSpPr>
          <p:nvPr>
            <p:ph type="subTitle" idx="2"/>
          </p:nvPr>
        </p:nvSpPr>
        <p:spPr>
          <a:xfrm>
            <a:off x="3466500" y="2225485"/>
            <a:ext cx="2211000" cy="57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Venus has extremely high temperatures</a:t>
            </a:r>
            <a:endParaRPr/>
          </a:p>
        </p:txBody>
      </p:sp>
      <p:sp>
        <p:nvSpPr>
          <p:cNvPr id="649" name="Google Shape;649;p48"/>
          <p:cNvSpPr txBox="1">
            <a:spLocks noGrp="1"/>
          </p:cNvSpPr>
          <p:nvPr>
            <p:ph type="subTitle" idx="3"/>
          </p:nvPr>
        </p:nvSpPr>
        <p:spPr>
          <a:xfrm>
            <a:off x="6008602" y="2225485"/>
            <a:ext cx="2211000" cy="57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Neptune is the farthest planet from the Sun</a:t>
            </a:r>
            <a:endParaRPr/>
          </a:p>
        </p:txBody>
      </p:sp>
      <p:sp>
        <p:nvSpPr>
          <p:cNvPr id="650" name="Google Shape;650;p48"/>
          <p:cNvSpPr txBox="1">
            <a:spLocks noGrp="1"/>
          </p:cNvSpPr>
          <p:nvPr>
            <p:ph type="subTitle" idx="4"/>
          </p:nvPr>
        </p:nvSpPr>
        <p:spPr>
          <a:xfrm>
            <a:off x="924398" y="3720951"/>
            <a:ext cx="2211000" cy="57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Mercury is the closest planet to the Sun</a:t>
            </a:r>
            <a:endParaRPr/>
          </a:p>
        </p:txBody>
      </p:sp>
      <p:sp>
        <p:nvSpPr>
          <p:cNvPr id="651" name="Google Shape;651;p48"/>
          <p:cNvSpPr txBox="1">
            <a:spLocks noGrp="1"/>
          </p:cNvSpPr>
          <p:nvPr>
            <p:ph type="subTitle" idx="5"/>
          </p:nvPr>
        </p:nvSpPr>
        <p:spPr>
          <a:xfrm>
            <a:off x="3466500" y="3720951"/>
            <a:ext cx="2211000" cy="57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Saturn is a gas giant with several rings</a:t>
            </a:r>
            <a:endParaRPr/>
          </a:p>
        </p:txBody>
      </p:sp>
      <p:sp>
        <p:nvSpPr>
          <p:cNvPr id="652" name="Google Shape;652;p48"/>
          <p:cNvSpPr txBox="1">
            <a:spLocks noGrp="1"/>
          </p:cNvSpPr>
          <p:nvPr>
            <p:ph type="subTitle" idx="6"/>
          </p:nvPr>
        </p:nvSpPr>
        <p:spPr>
          <a:xfrm>
            <a:off x="6008602" y="3720951"/>
            <a:ext cx="2211000" cy="57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Jupiter is the biggest planet of them all</a:t>
            </a:r>
            <a:endParaRPr/>
          </a:p>
        </p:txBody>
      </p:sp>
      <p:sp>
        <p:nvSpPr>
          <p:cNvPr id="653" name="Google Shape;653;p48"/>
          <p:cNvSpPr txBox="1">
            <a:spLocks noGrp="1"/>
          </p:cNvSpPr>
          <p:nvPr>
            <p:ph type="subTitle" idx="7"/>
          </p:nvPr>
        </p:nvSpPr>
        <p:spPr>
          <a:xfrm>
            <a:off x="924398" y="1666925"/>
            <a:ext cx="22110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Mars</a:t>
            </a:r>
            <a:endParaRPr/>
          </a:p>
        </p:txBody>
      </p:sp>
      <p:sp>
        <p:nvSpPr>
          <p:cNvPr id="654" name="Google Shape;654;p48"/>
          <p:cNvSpPr txBox="1">
            <a:spLocks noGrp="1"/>
          </p:cNvSpPr>
          <p:nvPr>
            <p:ph type="subTitle" idx="8"/>
          </p:nvPr>
        </p:nvSpPr>
        <p:spPr>
          <a:xfrm>
            <a:off x="3466500" y="1666925"/>
            <a:ext cx="22110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Venus</a:t>
            </a:r>
            <a:endParaRPr/>
          </a:p>
        </p:txBody>
      </p:sp>
      <p:sp>
        <p:nvSpPr>
          <p:cNvPr id="655" name="Google Shape;655;p48"/>
          <p:cNvSpPr txBox="1">
            <a:spLocks noGrp="1"/>
          </p:cNvSpPr>
          <p:nvPr>
            <p:ph type="subTitle" idx="9"/>
          </p:nvPr>
        </p:nvSpPr>
        <p:spPr>
          <a:xfrm>
            <a:off x="6008602" y="1666925"/>
            <a:ext cx="22110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Neptune</a:t>
            </a:r>
            <a:endParaRPr/>
          </a:p>
        </p:txBody>
      </p:sp>
      <p:sp>
        <p:nvSpPr>
          <p:cNvPr id="656" name="Google Shape;656;p48"/>
          <p:cNvSpPr txBox="1">
            <a:spLocks noGrp="1"/>
          </p:cNvSpPr>
          <p:nvPr>
            <p:ph type="subTitle" idx="13"/>
          </p:nvPr>
        </p:nvSpPr>
        <p:spPr>
          <a:xfrm>
            <a:off x="924398" y="3164598"/>
            <a:ext cx="22110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Mercury</a:t>
            </a:r>
            <a:endParaRPr/>
          </a:p>
        </p:txBody>
      </p:sp>
      <p:sp>
        <p:nvSpPr>
          <p:cNvPr id="657" name="Google Shape;657;p48"/>
          <p:cNvSpPr txBox="1">
            <a:spLocks noGrp="1"/>
          </p:cNvSpPr>
          <p:nvPr>
            <p:ph type="subTitle" idx="14"/>
          </p:nvPr>
        </p:nvSpPr>
        <p:spPr>
          <a:xfrm>
            <a:off x="3466500" y="3164598"/>
            <a:ext cx="22110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Saturn</a:t>
            </a:r>
            <a:endParaRPr/>
          </a:p>
        </p:txBody>
      </p:sp>
      <p:sp>
        <p:nvSpPr>
          <p:cNvPr id="658" name="Google Shape;658;p48"/>
          <p:cNvSpPr txBox="1">
            <a:spLocks noGrp="1"/>
          </p:cNvSpPr>
          <p:nvPr>
            <p:ph type="subTitle" idx="15"/>
          </p:nvPr>
        </p:nvSpPr>
        <p:spPr>
          <a:xfrm>
            <a:off x="6008602" y="3164598"/>
            <a:ext cx="22110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Jupiter</a:t>
            </a:r>
            <a:endParaRPr/>
          </a:p>
        </p:txBody>
      </p:sp>
      <p:sp>
        <p:nvSpPr>
          <p:cNvPr id="659" name="Google Shape;659;p48"/>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Reviewing concepts is a good idea</a:t>
            </a:r>
            <a:endParaRPr/>
          </a:p>
        </p:txBody>
      </p:sp>
      <p:cxnSp>
        <p:nvCxnSpPr>
          <p:cNvPr id="660" name="Google Shape;660;p48"/>
          <p:cNvCxnSpPr/>
          <p:nvPr/>
        </p:nvCxnSpPr>
        <p:spPr>
          <a:xfrm rot="10800000">
            <a:off x="3599250" y="2225474"/>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661" name="Google Shape;661;p48"/>
          <p:cNvCxnSpPr/>
          <p:nvPr/>
        </p:nvCxnSpPr>
        <p:spPr>
          <a:xfrm rot="10800000">
            <a:off x="1057148" y="2225474"/>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662" name="Google Shape;662;p48"/>
          <p:cNvCxnSpPr/>
          <p:nvPr/>
        </p:nvCxnSpPr>
        <p:spPr>
          <a:xfrm rot="10800000">
            <a:off x="6141352" y="2225474"/>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663" name="Google Shape;663;p48"/>
          <p:cNvCxnSpPr/>
          <p:nvPr/>
        </p:nvCxnSpPr>
        <p:spPr>
          <a:xfrm rot="10800000">
            <a:off x="3599250" y="3727699"/>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664" name="Google Shape;664;p48"/>
          <p:cNvCxnSpPr/>
          <p:nvPr/>
        </p:nvCxnSpPr>
        <p:spPr>
          <a:xfrm rot="10800000">
            <a:off x="1057148" y="3727699"/>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665" name="Google Shape;665;p48"/>
          <p:cNvCxnSpPr/>
          <p:nvPr/>
        </p:nvCxnSpPr>
        <p:spPr>
          <a:xfrm rot="10800000">
            <a:off x="6141352" y="3727699"/>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666" name="Google Shape;666;p48"/>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49"/>
          <p:cNvSpPr txBox="1">
            <a:spLocks noGrp="1"/>
          </p:cNvSpPr>
          <p:nvPr>
            <p:ph type="title"/>
          </p:nvPr>
        </p:nvSpPr>
        <p:spPr>
          <a:xfrm>
            <a:off x="3646900" y="2179625"/>
            <a:ext cx="4782000" cy="841800"/>
          </a:xfrm>
          <a:prstGeom prst="rect">
            <a:avLst/>
          </a:prstGeom>
        </p:spPr>
        <p:txBody>
          <a:bodyPr spcFirstLastPara="1" wrap="square" lIns="91425" tIns="91425" rIns="91425" bIns="91425" anchor="b" anchorCtr="0">
            <a:noAutofit/>
          </a:bodyPr>
          <a:lstStyle/>
          <a:p>
            <a:pPr lvl="0"/>
            <a:r>
              <a:rPr lang="zh-CN" altLang="en-US" dirty="0"/>
              <a:t>在此输入标题</a:t>
            </a:r>
            <a:endParaRPr dirty="0"/>
          </a:p>
        </p:txBody>
      </p:sp>
      <p:sp>
        <p:nvSpPr>
          <p:cNvPr id="672" name="Google Shape;672;p49"/>
          <p:cNvSpPr txBox="1">
            <a:spLocks noGrp="1"/>
          </p:cNvSpPr>
          <p:nvPr>
            <p:ph type="title" idx="2"/>
          </p:nvPr>
        </p:nvSpPr>
        <p:spPr>
          <a:xfrm>
            <a:off x="5278000" y="1064838"/>
            <a:ext cx="3150900" cy="841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02</a:t>
            </a:r>
            <a:endParaRPr/>
          </a:p>
        </p:txBody>
      </p:sp>
      <p:sp>
        <p:nvSpPr>
          <p:cNvPr id="673" name="Google Shape;673;p49"/>
          <p:cNvSpPr txBox="1">
            <a:spLocks noGrp="1"/>
          </p:cNvSpPr>
          <p:nvPr>
            <p:ph type="subTitle" idx="1"/>
          </p:nvPr>
        </p:nvSpPr>
        <p:spPr>
          <a:xfrm>
            <a:off x="3718600" y="3347200"/>
            <a:ext cx="4710300" cy="513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You can enter a subtitle here if you need it</a:t>
            </a:r>
            <a:endParaRPr/>
          </a:p>
        </p:txBody>
      </p:sp>
      <p:cxnSp>
        <p:nvCxnSpPr>
          <p:cNvPr id="674" name="Google Shape;674;p49"/>
          <p:cNvCxnSpPr/>
          <p:nvPr/>
        </p:nvCxnSpPr>
        <p:spPr>
          <a:xfrm rot="10800000">
            <a:off x="3575200" y="3132175"/>
            <a:ext cx="4853700" cy="0"/>
          </a:xfrm>
          <a:prstGeom prst="straightConnector1">
            <a:avLst/>
          </a:prstGeom>
          <a:noFill/>
          <a:ln w="9525" cap="flat" cmpd="sng">
            <a:solidFill>
              <a:schemeClr val="dk1"/>
            </a:solidFill>
            <a:prstDash val="solid"/>
            <a:round/>
            <a:headEnd type="none" w="med" len="med"/>
            <a:tailEnd type="none" w="med" len="med"/>
          </a:ln>
        </p:spPr>
      </p:cxnSp>
      <p:sp>
        <p:nvSpPr>
          <p:cNvPr id="675" name="Google Shape;675;p49"/>
          <p:cNvSpPr/>
          <p:nvPr/>
        </p:nvSpPr>
        <p:spPr>
          <a:xfrm rot="5400000">
            <a:off x="295075" y="403925"/>
            <a:ext cx="3198600" cy="2766300"/>
          </a:xfrm>
          <a:prstGeom prst="triangle">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9"/>
          <p:cNvSpPr/>
          <p:nvPr/>
        </p:nvSpPr>
        <p:spPr>
          <a:xfrm rot="5400000">
            <a:off x="-318850" y="2071700"/>
            <a:ext cx="3198600" cy="2766300"/>
          </a:xfrm>
          <a:prstGeom prst="triangle">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7" name="Google Shape;677;p49"/>
          <p:cNvGrpSpPr/>
          <p:nvPr/>
        </p:nvGrpSpPr>
        <p:grpSpPr>
          <a:xfrm>
            <a:off x="7855188" y="655493"/>
            <a:ext cx="409357" cy="409357"/>
            <a:chOff x="1393875" y="-1823657"/>
            <a:chExt cx="409357" cy="409357"/>
          </a:xfrm>
        </p:grpSpPr>
        <p:cxnSp>
          <p:nvCxnSpPr>
            <p:cNvPr id="678" name="Google Shape;678;p49"/>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679" name="Google Shape;679;p49"/>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680" name="Google Shape;680;p49"/>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681" name="Google Shape;681;p49"/>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682" name="Google Shape;682;p49"/>
          <p:cNvGrpSpPr/>
          <p:nvPr/>
        </p:nvGrpSpPr>
        <p:grpSpPr>
          <a:xfrm>
            <a:off x="7855188" y="4136193"/>
            <a:ext cx="409357" cy="409357"/>
            <a:chOff x="1393875" y="-1823657"/>
            <a:chExt cx="409357" cy="409357"/>
          </a:xfrm>
        </p:grpSpPr>
        <p:cxnSp>
          <p:nvCxnSpPr>
            <p:cNvPr id="683" name="Google Shape;683;p49"/>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684" name="Google Shape;684;p49"/>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685" name="Google Shape;685;p49"/>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686" name="Google Shape;686;p49"/>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51"/>
          <p:cNvSpPr txBox="1">
            <a:spLocks noGrp="1"/>
          </p:cNvSpPr>
          <p:nvPr>
            <p:ph type="title"/>
          </p:nvPr>
        </p:nvSpPr>
        <p:spPr>
          <a:xfrm>
            <a:off x="1458150" y="3606300"/>
            <a:ext cx="6227700" cy="53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—Someone Famous</a:t>
            </a:r>
            <a:endParaRPr/>
          </a:p>
        </p:txBody>
      </p:sp>
      <p:sp>
        <p:nvSpPr>
          <p:cNvPr id="710" name="Google Shape;710;p51"/>
          <p:cNvSpPr txBox="1">
            <a:spLocks noGrp="1"/>
          </p:cNvSpPr>
          <p:nvPr>
            <p:ph type="subTitle" idx="1"/>
          </p:nvPr>
        </p:nvSpPr>
        <p:spPr>
          <a:xfrm>
            <a:off x="1458150" y="1005300"/>
            <a:ext cx="6227700" cy="2162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“This is a quote, words full of wisdom that someone important said and can make the reader get inspired.”</a:t>
            </a:r>
            <a:endParaRPr/>
          </a:p>
        </p:txBody>
      </p:sp>
      <p:cxnSp>
        <p:nvCxnSpPr>
          <p:cNvPr id="711" name="Google Shape;711;p51"/>
          <p:cNvCxnSpPr/>
          <p:nvPr/>
        </p:nvCxnSpPr>
        <p:spPr>
          <a:xfrm rot="10800000">
            <a:off x="2145150" y="3459500"/>
            <a:ext cx="4853700" cy="0"/>
          </a:xfrm>
          <a:prstGeom prst="straightConnector1">
            <a:avLst/>
          </a:prstGeom>
          <a:noFill/>
          <a:ln w="9525" cap="flat" cmpd="sng">
            <a:solidFill>
              <a:schemeClr val="dk1"/>
            </a:solidFill>
            <a:prstDash val="solid"/>
            <a:round/>
            <a:headEnd type="none" w="med" len="med"/>
            <a:tailEnd type="none" w="med" len="med"/>
          </a:ln>
        </p:spPr>
      </p:cxnSp>
      <p:grpSp>
        <p:nvGrpSpPr>
          <p:cNvPr id="712" name="Google Shape;712;p51"/>
          <p:cNvGrpSpPr/>
          <p:nvPr/>
        </p:nvGrpSpPr>
        <p:grpSpPr>
          <a:xfrm>
            <a:off x="7831013" y="595943"/>
            <a:ext cx="409357" cy="409357"/>
            <a:chOff x="1393875" y="-1823657"/>
            <a:chExt cx="409357" cy="409357"/>
          </a:xfrm>
        </p:grpSpPr>
        <p:cxnSp>
          <p:nvCxnSpPr>
            <p:cNvPr id="713" name="Google Shape;713;p51"/>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714" name="Google Shape;714;p51"/>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715" name="Google Shape;715;p51"/>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716" name="Google Shape;716;p51"/>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717" name="Google Shape;717;p51"/>
          <p:cNvGrpSpPr/>
          <p:nvPr/>
        </p:nvGrpSpPr>
        <p:grpSpPr>
          <a:xfrm>
            <a:off x="7831026" y="3372378"/>
            <a:ext cx="837000" cy="1444351"/>
            <a:chOff x="8584751" y="1392578"/>
            <a:chExt cx="837000" cy="1444351"/>
          </a:xfrm>
        </p:grpSpPr>
        <p:sp>
          <p:nvSpPr>
            <p:cNvPr id="718" name="Google Shape;718;p51"/>
            <p:cNvSpPr/>
            <p:nvPr/>
          </p:nvSpPr>
          <p:spPr>
            <a:xfrm>
              <a:off x="8584751" y="1392578"/>
              <a:ext cx="837000" cy="8370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51"/>
            <p:cNvSpPr/>
            <p:nvPr/>
          </p:nvSpPr>
          <p:spPr>
            <a:xfrm>
              <a:off x="8584751" y="1999930"/>
              <a:ext cx="837000" cy="8370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0" name="Google Shape;720;p51"/>
          <p:cNvGrpSpPr/>
          <p:nvPr/>
        </p:nvGrpSpPr>
        <p:grpSpPr>
          <a:xfrm rot="5400000">
            <a:off x="630776" y="-361722"/>
            <a:ext cx="837000" cy="1444351"/>
            <a:chOff x="8584751" y="1392578"/>
            <a:chExt cx="837000" cy="1444351"/>
          </a:xfrm>
        </p:grpSpPr>
        <p:sp>
          <p:nvSpPr>
            <p:cNvPr id="721" name="Google Shape;721;p51"/>
            <p:cNvSpPr/>
            <p:nvPr/>
          </p:nvSpPr>
          <p:spPr>
            <a:xfrm>
              <a:off x="8584751" y="1392578"/>
              <a:ext cx="837000" cy="8370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51"/>
            <p:cNvSpPr/>
            <p:nvPr/>
          </p:nvSpPr>
          <p:spPr>
            <a:xfrm>
              <a:off x="8584751" y="1999930"/>
              <a:ext cx="837000" cy="8370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54"/>
          <p:cNvSpPr txBox="1">
            <a:spLocks noGrp="1"/>
          </p:cNvSpPr>
          <p:nvPr>
            <p:ph type="title"/>
          </p:nvPr>
        </p:nvSpPr>
        <p:spPr>
          <a:xfrm>
            <a:off x="1284000" y="1531188"/>
            <a:ext cx="6576000" cy="1198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4,498,300,000</a:t>
            </a:r>
            <a:endParaRPr/>
          </a:p>
        </p:txBody>
      </p:sp>
      <p:sp>
        <p:nvSpPr>
          <p:cNvPr id="755" name="Google Shape;755;p54"/>
          <p:cNvSpPr txBox="1">
            <a:spLocks noGrp="1"/>
          </p:cNvSpPr>
          <p:nvPr>
            <p:ph type="subTitle" idx="1"/>
          </p:nvPr>
        </p:nvSpPr>
        <p:spPr>
          <a:xfrm>
            <a:off x="1284000" y="3111013"/>
            <a:ext cx="6576000" cy="501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Big numbers catch your audience’s attention</a:t>
            </a:r>
            <a:endParaRPr/>
          </a:p>
        </p:txBody>
      </p:sp>
      <p:cxnSp>
        <p:nvCxnSpPr>
          <p:cNvPr id="756" name="Google Shape;756;p54"/>
          <p:cNvCxnSpPr/>
          <p:nvPr/>
        </p:nvCxnSpPr>
        <p:spPr>
          <a:xfrm rot="10800000">
            <a:off x="2145150" y="2951925"/>
            <a:ext cx="4853700" cy="0"/>
          </a:xfrm>
          <a:prstGeom prst="straightConnector1">
            <a:avLst/>
          </a:prstGeom>
          <a:noFill/>
          <a:ln w="9525" cap="flat" cmpd="sng">
            <a:solidFill>
              <a:schemeClr val="dk1"/>
            </a:solidFill>
            <a:prstDash val="solid"/>
            <a:round/>
            <a:headEnd type="none" w="med" len="med"/>
            <a:tailEnd type="none" w="med" len="med"/>
          </a:ln>
        </p:spPr>
      </p:cxnSp>
      <p:grpSp>
        <p:nvGrpSpPr>
          <p:cNvPr id="757" name="Google Shape;757;p54"/>
          <p:cNvGrpSpPr/>
          <p:nvPr/>
        </p:nvGrpSpPr>
        <p:grpSpPr>
          <a:xfrm>
            <a:off x="4367313" y="534993"/>
            <a:ext cx="409357" cy="409357"/>
            <a:chOff x="1393875" y="-1823657"/>
            <a:chExt cx="409357" cy="409357"/>
          </a:xfrm>
        </p:grpSpPr>
        <p:cxnSp>
          <p:nvCxnSpPr>
            <p:cNvPr id="758" name="Google Shape;758;p54"/>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759" name="Google Shape;759;p54"/>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760" name="Google Shape;760;p54"/>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761" name="Google Shape;761;p54"/>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762" name="Google Shape;762;p54"/>
          <p:cNvGrpSpPr/>
          <p:nvPr/>
        </p:nvGrpSpPr>
        <p:grpSpPr>
          <a:xfrm>
            <a:off x="4367313" y="4199143"/>
            <a:ext cx="409357" cy="409357"/>
            <a:chOff x="1393875" y="-1823657"/>
            <a:chExt cx="409357" cy="409357"/>
          </a:xfrm>
        </p:grpSpPr>
        <p:cxnSp>
          <p:nvCxnSpPr>
            <p:cNvPr id="763" name="Google Shape;763;p54"/>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764" name="Google Shape;764;p54"/>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765" name="Google Shape;765;p54"/>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766" name="Google Shape;766;p54"/>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767" name="Google Shape;767;p54"/>
          <p:cNvGrpSpPr/>
          <p:nvPr/>
        </p:nvGrpSpPr>
        <p:grpSpPr>
          <a:xfrm>
            <a:off x="-1421225" y="1759650"/>
            <a:ext cx="3282475" cy="4065600"/>
            <a:chOff x="-1421225" y="1759650"/>
            <a:chExt cx="3282475" cy="4065600"/>
          </a:xfrm>
        </p:grpSpPr>
        <p:sp>
          <p:nvSpPr>
            <p:cNvPr id="768" name="Google Shape;768;p54"/>
            <p:cNvSpPr/>
            <p:nvPr/>
          </p:nvSpPr>
          <p:spPr>
            <a:xfrm>
              <a:off x="-1421225" y="1759650"/>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54"/>
            <p:cNvSpPr/>
            <p:nvPr/>
          </p:nvSpPr>
          <p:spPr>
            <a:xfrm>
              <a:off x="-971650" y="2992350"/>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0" name="Google Shape;770;p54"/>
          <p:cNvSpPr/>
          <p:nvPr/>
        </p:nvSpPr>
        <p:spPr>
          <a:xfrm>
            <a:off x="7227000" y="-881450"/>
            <a:ext cx="2832900" cy="2832900"/>
          </a:xfrm>
          <a:prstGeom prst="diamond">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p55"/>
          <p:cNvSpPr txBox="1">
            <a:spLocks noGrp="1"/>
          </p:cNvSpPr>
          <p:nvPr>
            <p:ph type="title"/>
          </p:nvPr>
        </p:nvSpPr>
        <p:spPr>
          <a:xfrm>
            <a:off x="715100" y="540000"/>
            <a:ext cx="4347900" cy="828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9h 55m 23s</a:t>
            </a:r>
            <a:endParaRPr/>
          </a:p>
        </p:txBody>
      </p:sp>
      <p:sp>
        <p:nvSpPr>
          <p:cNvPr id="776" name="Google Shape;776;p55"/>
          <p:cNvSpPr txBox="1">
            <a:spLocks noGrp="1"/>
          </p:cNvSpPr>
          <p:nvPr>
            <p:ph type="subTitle" idx="1"/>
          </p:nvPr>
        </p:nvSpPr>
        <p:spPr>
          <a:xfrm>
            <a:off x="715100" y="1474628"/>
            <a:ext cx="4347900" cy="35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Jupiter's rotation period</a:t>
            </a:r>
            <a:endParaRPr/>
          </a:p>
        </p:txBody>
      </p:sp>
      <p:sp>
        <p:nvSpPr>
          <p:cNvPr id="777" name="Google Shape;777;p55"/>
          <p:cNvSpPr txBox="1">
            <a:spLocks noGrp="1"/>
          </p:cNvSpPr>
          <p:nvPr>
            <p:ph type="title" idx="2"/>
          </p:nvPr>
        </p:nvSpPr>
        <p:spPr>
          <a:xfrm>
            <a:off x="715100" y="1919948"/>
            <a:ext cx="4347900" cy="828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333,000</a:t>
            </a:r>
            <a:endParaRPr/>
          </a:p>
        </p:txBody>
      </p:sp>
      <p:sp>
        <p:nvSpPr>
          <p:cNvPr id="778" name="Google Shape;778;p55"/>
          <p:cNvSpPr txBox="1">
            <a:spLocks noGrp="1"/>
          </p:cNvSpPr>
          <p:nvPr>
            <p:ph type="subTitle" idx="3"/>
          </p:nvPr>
        </p:nvSpPr>
        <p:spPr>
          <a:xfrm>
            <a:off x="715100" y="2854576"/>
            <a:ext cx="4347900" cy="35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The Sun’s mass compared to Earth’s</a:t>
            </a:r>
            <a:endParaRPr/>
          </a:p>
        </p:txBody>
      </p:sp>
      <p:sp>
        <p:nvSpPr>
          <p:cNvPr id="779" name="Google Shape;779;p55"/>
          <p:cNvSpPr txBox="1">
            <a:spLocks noGrp="1"/>
          </p:cNvSpPr>
          <p:nvPr>
            <p:ph type="title" idx="4"/>
          </p:nvPr>
        </p:nvSpPr>
        <p:spPr>
          <a:xfrm>
            <a:off x="715100" y="3299896"/>
            <a:ext cx="4347900" cy="828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386,000 km</a:t>
            </a:r>
            <a:endParaRPr/>
          </a:p>
        </p:txBody>
      </p:sp>
      <p:sp>
        <p:nvSpPr>
          <p:cNvPr id="780" name="Google Shape;780;p55"/>
          <p:cNvSpPr txBox="1">
            <a:spLocks noGrp="1"/>
          </p:cNvSpPr>
          <p:nvPr>
            <p:ph type="subTitle" idx="5"/>
          </p:nvPr>
        </p:nvSpPr>
        <p:spPr>
          <a:xfrm>
            <a:off x="715100" y="4234524"/>
            <a:ext cx="4347900" cy="35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Distance between Earth and the Moon</a:t>
            </a:r>
            <a:endParaRPr/>
          </a:p>
        </p:txBody>
      </p:sp>
      <p:cxnSp>
        <p:nvCxnSpPr>
          <p:cNvPr id="781" name="Google Shape;781;p55"/>
          <p:cNvCxnSpPr/>
          <p:nvPr/>
        </p:nvCxnSpPr>
        <p:spPr>
          <a:xfrm rot="10800000">
            <a:off x="1026200" y="1474625"/>
            <a:ext cx="3725700" cy="0"/>
          </a:xfrm>
          <a:prstGeom prst="straightConnector1">
            <a:avLst/>
          </a:prstGeom>
          <a:noFill/>
          <a:ln w="9525" cap="flat" cmpd="sng">
            <a:solidFill>
              <a:schemeClr val="dk1"/>
            </a:solidFill>
            <a:prstDash val="solid"/>
            <a:round/>
            <a:headEnd type="none" w="med" len="med"/>
            <a:tailEnd type="none" w="med" len="med"/>
          </a:ln>
        </p:spPr>
      </p:cxnSp>
      <p:cxnSp>
        <p:nvCxnSpPr>
          <p:cNvPr id="782" name="Google Shape;782;p55"/>
          <p:cNvCxnSpPr/>
          <p:nvPr/>
        </p:nvCxnSpPr>
        <p:spPr>
          <a:xfrm rot="10800000">
            <a:off x="1026200" y="2854575"/>
            <a:ext cx="3725700" cy="0"/>
          </a:xfrm>
          <a:prstGeom prst="straightConnector1">
            <a:avLst/>
          </a:prstGeom>
          <a:noFill/>
          <a:ln w="9525" cap="flat" cmpd="sng">
            <a:solidFill>
              <a:schemeClr val="dk1"/>
            </a:solidFill>
            <a:prstDash val="solid"/>
            <a:round/>
            <a:headEnd type="none" w="med" len="med"/>
            <a:tailEnd type="none" w="med" len="med"/>
          </a:ln>
        </p:spPr>
      </p:cxnSp>
      <p:cxnSp>
        <p:nvCxnSpPr>
          <p:cNvPr id="783" name="Google Shape;783;p55"/>
          <p:cNvCxnSpPr/>
          <p:nvPr/>
        </p:nvCxnSpPr>
        <p:spPr>
          <a:xfrm rot="10800000">
            <a:off x="1026200" y="4234525"/>
            <a:ext cx="3725700" cy="0"/>
          </a:xfrm>
          <a:prstGeom prst="straightConnector1">
            <a:avLst/>
          </a:prstGeom>
          <a:noFill/>
          <a:ln w="9525" cap="flat" cmpd="sng">
            <a:solidFill>
              <a:schemeClr val="dk1"/>
            </a:solidFill>
            <a:prstDash val="solid"/>
            <a:round/>
            <a:headEnd type="none" w="med" len="med"/>
            <a:tailEnd type="none" w="med" len="med"/>
          </a:ln>
        </p:spPr>
      </p:cxnSp>
      <p:sp>
        <p:nvSpPr>
          <p:cNvPr id="784" name="Google Shape;784;p55"/>
          <p:cNvSpPr/>
          <p:nvPr/>
        </p:nvSpPr>
        <p:spPr>
          <a:xfrm>
            <a:off x="5799275" y="-70146"/>
            <a:ext cx="3061800" cy="3061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55"/>
          <p:cNvSpPr/>
          <p:nvPr/>
        </p:nvSpPr>
        <p:spPr>
          <a:xfrm>
            <a:off x="5799275" y="2151854"/>
            <a:ext cx="3061800" cy="30618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790" name="Google Shape;790;p56"/>
          <p:cNvSpPr txBox="1">
            <a:spLocks noGrp="1"/>
          </p:cNvSpPr>
          <p:nvPr>
            <p:ph type="title"/>
          </p:nvPr>
        </p:nvSpPr>
        <p:spPr>
          <a:xfrm>
            <a:off x="715100" y="1668197"/>
            <a:ext cx="2295300" cy="828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30%</a:t>
            </a:r>
            <a:endParaRPr/>
          </a:p>
        </p:txBody>
      </p:sp>
      <p:sp>
        <p:nvSpPr>
          <p:cNvPr id="791" name="Google Shape;791;p56"/>
          <p:cNvSpPr txBox="1">
            <a:spLocks noGrp="1"/>
          </p:cNvSpPr>
          <p:nvPr>
            <p:ph type="subTitle" idx="1"/>
          </p:nvPr>
        </p:nvSpPr>
        <p:spPr>
          <a:xfrm>
            <a:off x="715100" y="3853402"/>
            <a:ext cx="2295300" cy="755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Mercury is the closest planet to the Sun and the smallest of them all</a:t>
            </a:r>
            <a:endParaRPr/>
          </a:p>
        </p:txBody>
      </p:sp>
      <p:sp>
        <p:nvSpPr>
          <p:cNvPr id="792" name="Google Shape;792;p56"/>
          <p:cNvSpPr txBox="1">
            <a:spLocks noGrp="1"/>
          </p:cNvSpPr>
          <p:nvPr>
            <p:ph type="title" idx="2"/>
          </p:nvPr>
        </p:nvSpPr>
        <p:spPr>
          <a:xfrm>
            <a:off x="3424350" y="1668197"/>
            <a:ext cx="2295300" cy="828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50%</a:t>
            </a:r>
            <a:endParaRPr/>
          </a:p>
        </p:txBody>
      </p:sp>
      <p:sp>
        <p:nvSpPr>
          <p:cNvPr id="793" name="Google Shape;793;p56"/>
          <p:cNvSpPr txBox="1">
            <a:spLocks noGrp="1"/>
          </p:cNvSpPr>
          <p:nvPr>
            <p:ph type="subTitle" idx="3"/>
          </p:nvPr>
        </p:nvSpPr>
        <p:spPr>
          <a:xfrm>
            <a:off x="3424350" y="3853402"/>
            <a:ext cx="2295300" cy="755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Venus has a beautiful name and is the second planet from the Sun</a:t>
            </a:r>
            <a:endParaRPr/>
          </a:p>
        </p:txBody>
      </p:sp>
      <p:sp>
        <p:nvSpPr>
          <p:cNvPr id="794" name="Google Shape;794;p56"/>
          <p:cNvSpPr txBox="1">
            <a:spLocks noGrp="1"/>
          </p:cNvSpPr>
          <p:nvPr>
            <p:ph type="title" idx="4"/>
          </p:nvPr>
        </p:nvSpPr>
        <p:spPr>
          <a:xfrm>
            <a:off x="6133602" y="1668197"/>
            <a:ext cx="2295300" cy="828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80%</a:t>
            </a:r>
            <a:endParaRPr/>
          </a:p>
        </p:txBody>
      </p:sp>
      <p:sp>
        <p:nvSpPr>
          <p:cNvPr id="795" name="Google Shape;795;p56"/>
          <p:cNvSpPr txBox="1">
            <a:spLocks noGrp="1"/>
          </p:cNvSpPr>
          <p:nvPr>
            <p:ph type="subTitle" idx="5"/>
          </p:nvPr>
        </p:nvSpPr>
        <p:spPr>
          <a:xfrm>
            <a:off x="6133602" y="3853402"/>
            <a:ext cx="2295300" cy="755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Despite being red, Mars is actually a cold place. It’s full of iron oxide dust</a:t>
            </a:r>
            <a:endParaRPr/>
          </a:p>
        </p:txBody>
      </p:sp>
      <p:sp>
        <p:nvSpPr>
          <p:cNvPr id="796" name="Google Shape;796;p56"/>
          <p:cNvSpPr txBox="1">
            <a:spLocks noGrp="1"/>
          </p:cNvSpPr>
          <p:nvPr>
            <p:ph type="title" idx="6"/>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Let’s use some percentages</a:t>
            </a:r>
            <a:endParaRPr/>
          </a:p>
        </p:txBody>
      </p:sp>
      <p:sp>
        <p:nvSpPr>
          <p:cNvPr id="797" name="Google Shape;797;p56"/>
          <p:cNvSpPr txBox="1">
            <a:spLocks noGrp="1"/>
          </p:cNvSpPr>
          <p:nvPr>
            <p:ph type="subTitle" idx="7"/>
          </p:nvPr>
        </p:nvSpPr>
        <p:spPr>
          <a:xfrm>
            <a:off x="715250" y="3210223"/>
            <a:ext cx="22950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Mercury</a:t>
            </a:r>
            <a:endParaRPr/>
          </a:p>
        </p:txBody>
      </p:sp>
      <p:sp>
        <p:nvSpPr>
          <p:cNvPr id="798" name="Google Shape;798;p56"/>
          <p:cNvSpPr txBox="1">
            <a:spLocks noGrp="1"/>
          </p:cNvSpPr>
          <p:nvPr>
            <p:ph type="subTitle" idx="8"/>
          </p:nvPr>
        </p:nvSpPr>
        <p:spPr>
          <a:xfrm>
            <a:off x="3424500" y="3210223"/>
            <a:ext cx="22950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Venus</a:t>
            </a:r>
            <a:endParaRPr/>
          </a:p>
        </p:txBody>
      </p:sp>
      <p:sp>
        <p:nvSpPr>
          <p:cNvPr id="799" name="Google Shape;799;p56"/>
          <p:cNvSpPr txBox="1">
            <a:spLocks noGrp="1"/>
          </p:cNvSpPr>
          <p:nvPr>
            <p:ph type="subTitle" idx="9"/>
          </p:nvPr>
        </p:nvSpPr>
        <p:spPr>
          <a:xfrm>
            <a:off x="6133752" y="3210223"/>
            <a:ext cx="2295000" cy="53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Mars</a:t>
            </a:r>
            <a:endParaRPr/>
          </a:p>
        </p:txBody>
      </p:sp>
      <p:cxnSp>
        <p:nvCxnSpPr>
          <p:cNvPr id="800" name="Google Shape;800;p56"/>
          <p:cNvCxnSpPr/>
          <p:nvPr/>
        </p:nvCxnSpPr>
        <p:spPr>
          <a:xfrm rot="10800000">
            <a:off x="890000" y="3816824"/>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801" name="Google Shape;801;p56"/>
          <p:cNvCxnSpPr/>
          <p:nvPr/>
        </p:nvCxnSpPr>
        <p:spPr>
          <a:xfrm rot="10800000">
            <a:off x="3599250" y="3816824"/>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802" name="Google Shape;802;p56"/>
          <p:cNvCxnSpPr/>
          <p:nvPr/>
        </p:nvCxnSpPr>
        <p:spPr>
          <a:xfrm rot="10800000">
            <a:off x="6308502" y="3816824"/>
            <a:ext cx="1945500" cy="0"/>
          </a:xfrm>
          <a:prstGeom prst="straightConnector1">
            <a:avLst/>
          </a:prstGeom>
          <a:noFill/>
          <a:ln w="9525" cap="flat" cmpd="sng">
            <a:solidFill>
              <a:schemeClr val="dk1"/>
            </a:solidFill>
            <a:prstDash val="solid"/>
            <a:round/>
            <a:headEnd type="none" w="med" len="med"/>
            <a:tailEnd type="none" w="med" len="med"/>
          </a:ln>
        </p:spPr>
      </p:cxnSp>
      <p:sp>
        <p:nvSpPr>
          <p:cNvPr id="803" name="Google Shape;803;p56"/>
          <p:cNvSpPr/>
          <p:nvPr/>
        </p:nvSpPr>
        <p:spPr>
          <a:xfrm>
            <a:off x="825825"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56"/>
          <p:cNvSpPr/>
          <p:nvPr/>
        </p:nvSpPr>
        <p:spPr>
          <a:xfrm>
            <a:off x="1038486"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56"/>
          <p:cNvSpPr/>
          <p:nvPr/>
        </p:nvSpPr>
        <p:spPr>
          <a:xfrm>
            <a:off x="1251146"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56"/>
          <p:cNvSpPr/>
          <p:nvPr/>
        </p:nvSpPr>
        <p:spPr>
          <a:xfrm>
            <a:off x="1463807"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56"/>
          <p:cNvSpPr/>
          <p:nvPr/>
        </p:nvSpPr>
        <p:spPr>
          <a:xfrm>
            <a:off x="1676468"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6"/>
          <p:cNvSpPr/>
          <p:nvPr/>
        </p:nvSpPr>
        <p:spPr>
          <a:xfrm>
            <a:off x="1889128"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6"/>
          <p:cNvSpPr/>
          <p:nvPr/>
        </p:nvSpPr>
        <p:spPr>
          <a:xfrm>
            <a:off x="2101789"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6"/>
          <p:cNvSpPr/>
          <p:nvPr/>
        </p:nvSpPr>
        <p:spPr>
          <a:xfrm>
            <a:off x="2314450"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6"/>
          <p:cNvSpPr/>
          <p:nvPr/>
        </p:nvSpPr>
        <p:spPr>
          <a:xfrm>
            <a:off x="2527111"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6"/>
          <p:cNvSpPr/>
          <p:nvPr/>
        </p:nvSpPr>
        <p:spPr>
          <a:xfrm>
            <a:off x="2739771"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56"/>
          <p:cNvSpPr/>
          <p:nvPr/>
        </p:nvSpPr>
        <p:spPr>
          <a:xfrm>
            <a:off x="3535077"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56"/>
          <p:cNvSpPr/>
          <p:nvPr/>
        </p:nvSpPr>
        <p:spPr>
          <a:xfrm>
            <a:off x="3747738"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56"/>
          <p:cNvSpPr/>
          <p:nvPr/>
        </p:nvSpPr>
        <p:spPr>
          <a:xfrm>
            <a:off x="3960398"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56"/>
          <p:cNvSpPr/>
          <p:nvPr/>
        </p:nvSpPr>
        <p:spPr>
          <a:xfrm>
            <a:off x="4173059"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56"/>
          <p:cNvSpPr/>
          <p:nvPr/>
        </p:nvSpPr>
        <p:spPr>
          <a:xfrm>
            <a:off x="4385720"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56"/>
          <p:cNvSpPr/>
          <p:nvPr/>
        </p:nvSpPr>
        <p:spPr>
          <a:xfrm>
            <a:off x="4598380"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56"/>
          <p:cNvSpPr/>
          <p:nvPr/>
        </p:nvSpPr>
        <p:spPr>
          <a:xfrm>
            <a:off x="4811041"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56"/>
          <p:cNvSpPr/>
          <p:nvPr/>
        </p:nvSpPr>
        <p:spPr>
          <a:xfrm>
            <a:off x="5023702"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56"/>
          <p:cNvSpPr/>
          <p:nvPr/>
        </p:nvSpPr>
        <p:spPr>
          <a:xfrm>
            <a:off x="5236362"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56"/>
          <p:cNvSpPr/>
          <p:nvPr/>
        </p:nvSpPr>
        <p:spPr>
          <a:xfrm>
            <a:off x="5449023"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56"/>
          <p:cNvSpPr/>
          <p:nvPr/>
        </p:nvSpPr>
        <p:spPr>
          <a:xfrm>
            <a:off x="6244350"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6"/>
          <p:cNvSpPr/>
          <p:nvPr/>
        </p:nvSpPr>
        <p:spPr>
          <a:xfrm>
            <a:off x="6457011"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56"/>
          <p:cNvSpPr/>
          <p:nvPr/>
        </p:nvSpPr>
        <p:spPr>
          <a:xfrm>
            <a:off x="6669671"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6"/>
          <p:cNvSpPr/>
          <p:nvPr/>
        </p:nvSpPr>
        <p:spPr>
          <a:xfrm>
            <a:off x="6882332"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56"/>
          <p:cNvSpPr/>
          <p:nvPr/>
        </p:nvSpPr>
        <p:spPr>
          <a:xfrm>
            <a:off x="7094993"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6"/>
          <p:cNvSpPr/>
          <p:nvPr/>
        </p:nvSpPr>
        <p:spPr>
          <a:xfrm>
            <a:off x="7307653"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56"/>
          <p:cNvSpPr/>
          <p:nvPr/>
        </p:nvSpPr>
        <p:spPr>
          <a:xfrm>
            <a:off x="7520314"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56"/>
          <p:cNvSpPr/>
          <p:nvPr/>
        </p:nvSpPr>
        <p:spPr>
          <a:xfrm>
            <a:off x="7732975" y="2782050"/>
            <a:ext cx="159900" cy="159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56"/>
          <p:cNvSpPr/>
          <p:nvPr/>
        </p:nvSpPr>
        <p:spPr>
          <a:xfrm>
            <a:off x="7945636"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56"/>
          <p:cNvSpPr/>
          <p:nvPr/>
        </p:nvSpPr>
        <p:spPr>
          <a:xfrm>
            <a:off x="8158296" y="2782050"/>
            <a:ext cx="159900" cy="159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33" name="Google Shape;833;p56"/>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sp>
        <p:nvSpPr>
          <p:cNvPr id="838" name="Google Shape;838;p57"/>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This is a map</a:t>
            </a:r>
            <a:endParaRPr/>
          </a:p>
        </p:txBody>
      </p:sp>
      <p:grpSp>
        <p:nvGrpSpPr>
          <p:cNvPr id="839" name="Google Shape;839;p57"/>
          <p:cNvGrpSpPr/>
          <p:nvPr/>
        </p:nvGrpSpPr>
        <p:grpSpPr>
          <a:xfrm>
            <a:off x="2237168" y="1807910"/>
            <a:ext cx="4669222" cy="2487465"/>
            <a:chOff x="233350" y="949250"/>
            <a:chExt cx="7137300" cy="3802300"/>
          </a:xfrm>
        </p:grpSpPr>
        <p:sp>
          <p:nvSpPr>
            <p:cNvPr id="840" name="Google Shape;840;p57"/>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57"/>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57"/>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57"/>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57"/>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57"/>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57"/>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57"/>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7"/>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7"/>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7"/>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7"/>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7"/>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7"/>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7"/>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57"/>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57"/>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57"/>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57"/>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57"/>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57"/>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57"/>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57"/>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57"/>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57"/>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57"/>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57"/>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57"/>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57"/>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57"/>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57"/>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7"/>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57"/>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57"/>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57"/>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57"/>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57"/>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57"/>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57"/>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57"/>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57"/>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57"/>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57"/>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57"/>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57"/>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57"/>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57"/>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57"/>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57"/>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57"/>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57"/>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1" name="Google Shape;891;p57"/>
          <p:cNvSpPr txBox="1"/>
          <p:nvPr/>
        </p:nvSpPr>
        <p:spPr>
          <a:xfrm>
            <a:off x="716323" y="1555975"/>
            <a:ext cx="1417200" cy="5304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2200" i="1">
                <a:solidFill>
                  <a:srgbClr val="000000"/>
                </a:solidFill>
                <a:latin typeface="Baskervville"/>
                <a:ea typeface="Baskervville"/>
                <a:cs typeface="Baskervville"/>
                <a:sym typeface="Baskervville"/>
              </a:rPr>
              <a:t>Mars</a:t>
            </a:r>
            <a:endParaRPr sz="2200" i="1">
              <a:solidFill>
                <a:srgbClr val="000000"/>
              </a:solidFill>
              <a:latin typeface="Baskervville"/>
              <a:ea typeface="Baskervville"/>
              <a:cs typeface="Baskervville"/>
              <a:sym typeface="Baskervville"/>
            </a:endParaRPr>
          </a:p>
        </p:txBody>
      </p:sp>
      <p:sp>
        <p:nvSpPr>
          <p:cNvPr id="892" name="Google Shape;892;p57"/>
          <p:cNvSpPr txBox="1"/>
          <p:nvPr/>
        </p:nvSpPr>
        <p:spPr>
          <a:xfrm>
            <a:off x="716323" y="2116975"/>
            <a:ext cx="1417200" cy="75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unito"/>
                <a:ea typeface="Nunito"/>
                <a:cs typeface="Nunito"/>
                <a:sym typeface="Nunito"/>
              </a:rPr>
              <a:t>Mars is actually a very cold place</a:t>
            </a:r>
            <a:endParaRPr>
              <a:solidFill>
                <a:srgbClr val="000000"/>
              </a:solidFill>
              <a:latin typeface="Nunito"/>
              <a:ea typeface="Nunito"/>
              <a:cs typeface="Nunito"/>
              <a:sym typeface="Nunito"/>
            </a:endParaRPr>
          </a:p>
        </p:txBody>
      </p:sp>
      <p:sp>
        <p:nvSpPr>
          <p:cNvPr id="893" name="Google Shape;893;p57"/>
          <p:cNvSpPr txBox="1"/>
          <p:nvPr/>
        </p:nvSpPr>
        <p:spPr>
          <a:xfrm>
            <a:off x="7013777" y="2116975"/>
            <a:ext cx="1413900" cy="759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solidFill>
                  <a:srgbClr val="000000"/>
                </a:solidFill>
                <a:latin typeface="Nunito"/>
                <a:ea typeface="Nunito"/>
                <a:cs typeface="Nunito"/>
                <a:sym typeface="Nunito"/>
              </a:rPr>
              <a:t>Venus has extremely high temperatures</a:t>
            </a:r>
            <a:endParaRPr>
              <a:solidFill>
                <a:srgbClr val="000000"/>
              </a:solidFill>
              <a:latin typeface="Nunito"/>
              <a:ea typeface="Nunito"/>
              <a:cs typeface="Nunito"/>
              <a:sym typeface="Nunito"/>
            </a:endParaRPr>
          </a:p>
        </p:txBody>
      </p:sp>
      <p:sp>
        <p:nvSpPr>
          <p:cNvPr id="894" name="Google Shape;894;p57"/>
          <p:cNvSpPr txBox="1"/>
          <p:nvPr/>
        </p:nvSpPr>
        <p:spPr>
          <a:xfrm>
            <a:off x="716323" y="3659300"/>
            <a:ext cx="1417200" cy="75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00000"/>
                </a:solidFill>
                <a:latin typeface="Nunito"/>
                <a:ea typeface="Nunito"/>
                <a:cs typeface="Nunito"/>
                <a:sym typeface="Nunito"/>
              </a:rPr>
              <a:t>Jupiter is the biggest planet of them all</a:t>
            </a:r>
            <a:endParaRPr>
              <a:solidFill>
                <a:srgbClr val="000000"/>
              </a:solidFill>
              <a:latin typeface="Nunito"/>
              <a:ea typeface="Nunito"/>
              <a:cs typeface="Nunito"/>
              <a:sym typeface="Nunito"/>
            </a:endParaRPr>
          </a:p>
        </p:txBody>
      </p:sp>
      <p:sp>
        <p:nvSpPr>
          <p:cNvPr id="895" name="Google Shape;895;p57"/>
          <p:cNvSpPr txBox="1"/>
          <p:nvPr/>
        </p:nvSpPr>
        <p:spPr>
          <a:xfrm>
            <a:off x="7013777" y="3659300"/>
            <a:ext cx="1413900" cy="759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solidFill>
                  <a:srgbClr val="000000"/>
                </a:solidFill>
                <a:latin typeface="Nunito"/>
                <a:ea typeface="Nunito"/>
                <a:cs typeface="Nunito"/>
                <a:sym typeface="Nunito"/>
              </a:rPr>
              <a:t>Saturn is a gas giant and has several rings</a:t>
            </a:r>
            <a:endParaRPr>
              <a:solidFill>
                <a:srgbClr val="000000"/>
              </a:solidFill>
              <a:latin typeface="Nunito"/>
              <a:ea typeface="Nunito"/>
              <a:cs typeface="Nunito"/>
              <a:sym typeface="Nunito"/>
            </a:endParaRPr>
          </a:p>
        </p:txBody>
      </p:sp>
      <p:sp>
        <p:nvSpPr>
          <p:cNvPr id="896" name="Google Shape;896;p57"/>
          <p:cNvSpPr txBox="1"/>
          <p:nvPr/>
        </p:nvSpPr>
        <p:spPr>
          <a:xfrm>
            <a:off x="716323" y="3098300"/>
            <a:ext cx="1417200" cy="5304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2200" i="1">
                <a:solidFill>
                  <a:srgbClr val="000000"/>
                </a:solidFill>
                <a:latin typeface="Baskervville"/>
                <a:ea typeface="Baskervville"/>
                <a:cs typeface="Baskervville"/>
                <a:sym typeface="Baskervville"/>
              </a:rPr>
              <a:t>Jupiter</a:t>
            </a:r>
            <a:endParaRPr sz="2200" i="1">
              <a:solidFill>
                <a:srgbClr val="000000"/>
              </a:solidFill>
              <a:latin typeface="Baskervville"/>
              <a:ea typeface="Baskervville"/>
              <a:cs typeface="Baskervville"/>
              <a:sym typeface="Baskervville"/>
            </a:endParaRPr>
          </a:p>
        </p:txBody>
      </p:sp>
      <p:sp>
        <p:nvSpPr>
          <p:cNvPr id="897" name="Google Shape;897;p57"/>
          <p:cNvSpPr txBox="1"/>
          <p:nvPr/>
        </p:nvSpPr>
        <p:spPr>
          <a:xfrm>
            <a:off x="7013777" y="1555975"/>
            <a:ext cx="1413900" cy="5304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2200" i="1">
                <a:solidFill>
                  <a:srgbClr val="000000"/>
                </a:solidFill>
                <a:latin typeface="Baskervville"/>
                <a:ea typeface="Baskervville"/>
                <a:cs typeface="Baskervville"/>
                <a:sym typeface="Baskervville"/>
              </a:rPr>
              <a:t>Venus</a:t>
            </a:r>
            <a:endParaRPr sz="2200" i="1">
              <a:solidFill>
                <a:srgbClr val="000000"/>
              </a:solidFill>
              <a:latin typeface="Baskervville"/>
              <a:ea typeface="Baskervville"/>
              <a:cs typeface="Baskervville"/>
              <a:sym typeface="Baskervville"/>
            </a:endParaRPr>
          </a:p>
        </p:txBody>
      </p:sp>
      <p:sp>
        <p:nvSpPr>
          <p:cNvPr id="898" name="Google Shape;898;p57"/>
          <p:cNvSpPr txBox="1"/>
          <p:nvPr/>
        </p:nvSpPr>
        <p:spPr>
          <a:xfrm>
            <a:off x="7013777" y="3098300"/>
            <a:ext cx="1413900" cy="5304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2200" i="1">
                <a:solidFill>
                  <a:srgbClr val="000000"/>
                </a:solidFill>
                <a:latin typeface="Baskervville"/>
                <a:ea typeface="Baskervville"/>
                <a:cs typeface="Baskervville"/>
                <a:sym typeface="Baskervville"/>
              </a:rPr>
              <a:t>Saturn</a:t>
            </a:r>
            <a:endParaRPr sz="2200" i="1">
              <a:solidFill>
                <a:srgbClr val="000000"/>
              </a:solidFill>
              <a:latin typeface="Baskervville"/>
              <a:ea typeface="Baskervville"/>
              <a:cs typeface="Baskervville"/>
              <a:sym typeface="Baskervville"/>
            </a:endParaRPr>
          </a:p>
        </p:txBody>
      </p:sp>
      <p:cxnSp>
        <p:nvCxnSpPr>
          <p:cNvPr id="899" name="Google Shape;899;p57"/>
          <p:cNvCxnSpPr/>
          <p:nvPr/>
        </p:nvCxnSpPr>
        <p:spPr>
          <a:xfrm rot="10800000">
            <a:off x="716323" y="2086375"/>
            <a:ext cx="1330200" cy="0"/>
          </a:xfrm>
          <a:prstGeom prst="straightConnector1">
            <a:avLst/>
          </a:prstGeom>
          <a:noFill/>
          <a:ln w="9525" cap="flat" cmpd="sng">
            <a:solidFill>
              <a:srgbClr val="000000"/>
            </a:solidFill>
            <a:prstDash val="solid"/>
            <a:round/>
            <a:headEnd type="none" w="med" len="med"/>
            <a:tailEnd type="none" w="med" len="med"/>
          </a:ln>
        </p:spPr>
      </p:cxnSp>
      <p:cxnSp>
        <p:nvCxnSpPr>
          <p:cNvPr id="900" name="Google Shape;900;p57"/>
          <p:cNvCxnSpPr/>
          <p:nvPr/>
        </p:nvCxnSpPr>
        <p:spPr>
          <a:xfrm rot="10800000">
            <a:off x="716323" y="3659300"/>
            <a:ext cx="1330200" cy="0"/>
          </a:xfrm>
          <a:prstGeom prst="straightConnector1">
            <a:avLst/>
          </a:prstGeom>
          <a:noFill/>
          <a:ln w="9525" cap="flat" cmpd="sng">
            <a:solidFill>
              <a:srgbClr val="000000"/>
            </a:solidFill>
            <a:prstDash val="solid"/>
            <a:round/>
            <a:headEnd type="none" w="med" len="med"/>
            <a:tailEnd type="none" w="med" len="med"/>
          </a:ln>
        </p:spPr>
      </p:cxnSp>
      <p:cxnSp>
        <p:nvCxnSpPr>
          <p:cNvPr id="901" name="Google Shape;901;p57"/>
          <p:cNvCxnSpPr/>
          <p:nvPr/>
        </p:nvCxnSpPr>
        <p:spPr>
          <a:xfrm rot="10800000">
            <a:off x="7097477" y="2086375"/>
            <a:ext cx="1330200" cy="0"/>
          </a:xfrm>
          <a:prstGeom prst="straightConnector1">
            <a:avLst/>
          </a:prstGeom>
          <a:noFill/>
          <a:ln w="9525" cap="flat" cmpd="sng">
            <a:solidFill>
              <a:srgbClr val="000000"/>
            </a:solidFill>
            <a:prstDash val="solid"/>
            <a:round/>
            <a:headEnd type="none" w="med" len="med"/>
            <a:tailEnd type="none" w="med" len="med"/>
          </a:ln>
        </p:spPr>
      </p:cxnSp>
      <p:cxnSp>
        <p:nvCxnSpPr>
          <p:cNvPr id="902" name="Google Shape;902;p57"/>
          <p:cNvCxnSpPr/>
          <p:nvPr/>
        </p:nvCxnSpPr>
        <p:spPr>
          <a:xfrm rot="10800000">
            <a:off x="7097477" y="3659300"/>
            <a:ext cx="1330200" cy="0"/>
          </a:xfrm>
          <a:prstGeom prst="straightConnector1">
            <a:avLst/>
          </a:prstGeom>
          <a:noFill/>
          <a:ln w="9525" cap="flat" cmpd="sng">
            <a:solidFill>
              <a:srgbClr val="000000"/>
            </a:solidFill>
            <a:prstDash val="solid"/>
            <a:round/>
            <a:headEnd type="none" w="med" len="med"/>
            <a:tailEnd type="none" w="med" len="med"/>
          </a:ln>
        </p:spPr>
      </p:cxnSp>
      <p:sp>
        <p:nvSpPr>
          <p:cNvPr id="903" name="Google Shape;903;p57"/>
          <p:cNvSpPr/>
          <p:nvPr/>
        </p:nvSpPr>
        <p:spPr>
          <a:xfrm flipH="1">
            <a:off x="1871491" y="1689772"/>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57"/>
          <p:cNvSpPr/>
          <p:nvPr/>
        </p:nvSpPr>
        <p:spPr>
          <a:xfrm flipH="1">
            <a:off x="1871491" y="3232097"/>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57"/>
          <p:cNvSpPr/>
          <p:nvPr/>
        </p:nvSpPr>
        <p:spPr>
          <a:xfrm flipH="1">
            <a:off x="7093291" y="1689772"/>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57"/>
          <p:cNvSpPr/>
          <p:nvPr/>
        </p:nvSpPr>
        <p:spPr>
          <a:xfrm flipH="1">
            <a:off x="7093291" y="3232097"/>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accent4"/>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57"/>
          <p:cNvSpPr/>
          <p:nvPr/>
        </p:nvSpPr>
        <p:spPr>
          <a:xfrm flipH="1">
            <a:off x="3022941" y="2276548"/>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57"/>
          <p:cNvSpPr/>
          <p:nvPr/>
        </p:nvSpPr>
        <p:spPr>
          <a:xfrm flipH="1">
            <a:off x="3453216" y="3555973"/>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accent4"/>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57"/>
          <p:cNvSpPr/>
          <p:nvPr/>
        </p:nvSpPr>
        <p:spPr>
          <a:xfrm flipH="1">
            <a:off x="4536316" y="2223323"/>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57"/>
          <p:cNvSpPr/>
          <p:nvPr/>
        </p:nvSpPr>
        <p:spPr>
          <a:xfrm flipH="1">
            <a:off x="6367216" y="3686698"/>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11" name="Google Shape;911;p57"/>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58"/>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 timeline always works well</a:t>
            </a:r>
            <a:endParaRPr/>
          </a:p>
        </p:txBody>
      </p:sp>
      <p:cxnSp>
        <p:nvCxnSpPr>
          <p:cNvPr id="917" name="Google Shape;917;p58"/>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sp>
        <p:nvSpPr>
          <p:cNvPr id="918" name="Google Shape;918;p58"/>
          <p:cNvSpPr txBox="1"/>
          <p:nvPr/>
        </p:nvSpPr>
        <p:spPr>
          <a:xfrm>
            <a:off x="2195446" y="1913560"/>
            <a:ext cx="2211000" cy="57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latin typeface="Nunito"/>
                <a:ea typeface="Nunito"/>
                <a:cs typeface="Nunito"/>
                <a:sym typeface="Nunito"/>
              </a:rPr>
              <a:t>Venus has extremely high temperatures</a:t>
            </a:r>
            <a:endParaRPr>
              <a:solidFill>
                <a:srgbClr val="000000"/>
              </a:solidFill>
              <a:latin typeface="Nunito"/>
              <a:ea typeface="Nunito"/>
              <a:cs typeface="Nunito"/>
              <a:sym typeface="Nunito"/>
            </a:endParaRPr>
          </a:p>
        </p:txBody>
      </p:sp>
      <p:sp>
        <p:nvSpPr>
          <p:cNvPr id="919" name="Google Shape;919;p58"/>
          <p:cNvSpPr txBox="1"/>
          <p:nvPr/>
        </p:nvSpPr>
        <p:spPr>
          <a:xfrm>
            <a:off x="4737551" y="1913560"/>
            <a:ext cx="2211000" cy="57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latin typeface="Nunito"/>
                <a:ea typeface="Nunito"/>
                <a:cs typeface="Nunito"/>
                <a:sym typeface="Nunito"/>
              </a:rPr>
              <a:t>Neptune is the farthest planet from the Sun</a:t>
            </a:r>
            <a:endParaRPr>
              <a:solidFill>
                <a:srgbClr val="000000"/>
              </a:solidFill>
              <a:latin typeface="Nunito"/>
              <a:ea typeface="Nunito"/>
              <a:cs typeface="Nunito"/>
              <a:sym typeface="Nunito"/>
            </a:endParaRPr>
          </a:p>
        </p:txBody>
      </p:sp>
      <p:sp>
        <p:nvSpPr>
          <p:cNvPr id="920" name="Google Shape;920;p58"/>
          <p:cNvSpPr txBox="1"/>
          <p:nvPr/>
        </p:nvSpPr>
        <p:spPr>
          <a:xfrm>
            <a:off x="924395" y="4025726"/>
            <a:ext cx="2211000" cy="57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latin typeface="Nunito"/>
                <a:ea typeface="Nunito"/>
                <a:cs typeface="Nunito"/>
                <a:sym typeface="Nunito"/>
              </a:rPr>
              <a:t>Mercury is the closest planet to the Sun</a:t>
            </a:r>
            <a:endParaRPr>
              <a:solidFill>
                <a:srgbClr val="000000"/>
              </a:solidFill>
              <a:latin typeface="Nunito"/>
              <a:ea typeface="Nunito"/>
              <a:cs typeface="Nunito"/>
              <a:sym typeface="Nunito"/>
            </a:endParaRPr>
          </a:p>
        </p:txBody>
      </p:sp>
      <p:sp>
        <p:nvSpPr>
          <p:cNvPr id="921" name="Google Shape;921;p58"/>
          <p:cNvSpPr txBox="1"/>
          <p:nvPr/>
        </p:nvSpPr>
        <p:spPr>
          <a:xfrm>
            <a:off x="3466500" y="4025726"/>
            <a:ext cx="2211000" cy="57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latin typeface="Nunito"/>
                <a:ea typeface="Nunito"/>
                <a:cs typeface="Nunito"/>
                <a:sym typeface="Nunito"/>
              </a:rPr>
              <a:t>Saturn is a gas giant with several rings</a:t>
            </a:r>
            <a:endParaRPr>
              <a:solidFill>
                <a:srgbClr val="000000"/>
              </a:solidFill>
              <a:latin typeface="Nunito"/>
              <a:ea typeface="Nunito"/>
              <a:cs typeface="Nunito"/>
              <a:sym typeface="Nunito"/>
            </a:endParaRPr>
          </a:p>
        </p:txBody>
      </p:sp>
      <p:sp>
        <p:nvSpPr>
          <p:cNvPr id="922" name="Google Shape;922;p58"/>
          <p:cNvSpPr txBox="1"/>
          <p:nvPr/>
        </p:nvSpPr>
        <p:spPr>
          <a:xfrm>
            <a:off x="6008605" y="4025726"/>
            <a:ext cx="2211000" cy="57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latin typeface="Nunito"/>
                <a:ea typeface="Nunito"/>
                <a:cs typeface="Nunito"/>
                <a:sym typeface="Nunito"/>
              </a:rPr>
              <a:t>Jupiter is the biggest planet of them all</a:t>
            </a:r>
            <a:endParaRPr>
              <a:solidFill>
                <a:srgbClr val="000000"/>
              </a:solidFill>
              <a:latin typeface="Nunito"/>
              <a:ea typeface="Nunito"/>
              <a:cs typeface="Nunito"/>
              <a:sym typeface="Nunito"/>
            </a:endParaRPr>
          </a:p>
        </p:txBody>
      </p:sp>
      <p:sp>
        <p:nvSpPr>
          <p:cNvPr id="923" name="Google Shape;923;p58"/>
          <p:cNvSpPr txBox="1"/>
          <p:nvPr/>
        </p:nvSpPr>
        <p:spPr>
          <a:xfrm>
            <a:off x="2195448" y="1355000"/>
            <a:ext cx="2211000" cy="530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200" i="1">
                <a:solidFill>
                  <a:srgbClr val="000000"/>
                </a:solidFill>
                <a:latin typeface="Baskervville"/>
                <a:ea typeface="Baskervville"/>
                <a:cs typeface="Baskervville"/>
                <a:sym typeface="Baskervville"/>
              </a:rPr>
              <a:t>Venus</a:t>
            </a:r>
            <a:endParaRPr sz="2200" i="1">
              <a:solidFill>
                <a:srgbClr val="000000"/>
              </a:solidFill>
              <a:latin typeface="Baskervville"/>
              <a:ea typeface="Baskervville"/>
              <a:cs typeface="Baskervville"/>
              <a:sym typeface="Baskervville"/>
            </a:endParaRPr>
          </a:p>
        </p:txBody>
      </p:sp>
      <p:sp>
        <p:nvSpPr>
          <p:cNvPr id="924" name="Google Shape;924;p58"/>
          <p:cNvSpPr txBox="1"/>
          <p:nvPr/>
        </p:nvSpPr>
        <p:spPr>
          <a:xfrm>
            <a:off x="4737552" y="1355000"/>
            <a:ext cx="2211000" cy="530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200" i="1">
                <a:solidFill>
                  <a:srgbClr val="000000"/>
                </a:solidFill>
                <a:latin typeface="Baskervville"/>
                <a:ea typeface="Baskervville"/>
                <a:cs typeface="Baskervville"/>
                <a:sym typeface="Baskervville"/>
              </a:rPr>
              <a:t>Neptune</a:t>
            </a:r>
            <a:endParaRPr sz="2200" i="1">
              <a:solidFill>
                <a:srgbClr val="000000"/>
              </a:solidFill>
              <a:latin typeface="Baskervville"/>
              <a:ea typeface="Baskervville"/>
              <a:cs typeface="Baskervville"/>
              <a:sym typeface="Baskervville"/>
            </a:endParaRPr>
          </a:p>
        </p:txBody>
      </p:sp>
      <p:sp>
        <p:nvSpPr>
          <p:cNvPr id="925" name="Google Shape;925;p58"/>
          <p:cNvSpPr txBox="1"/>
          <p:nvPr/>
        </p:nvSpPr>
        <p:spPr>
          <a:xfrm>
            <a:off x="924395" y="3469398"/>
            <a:ext cx="2211000" cy="530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200" i="1">
                <a:solidFill>
                  <a:srgbClr val="000000"/>
                </a:solidFill>
                <a:latin typeface="Baskervville"/>
                <a:ea typeface="Baskervville"/>
                <a:cs typeface="Baskervville"/>
                <a:sym typeface="Baskervville"/>
              </a:rPr>
              <a:t>Mercury</a:t>
            </a:r>
            <a:endParaRPr sz="2200" i="1">
              <a:solidFill>
                <a:srgbClr val="000000"/>
              </a:solidFill>
              <a:latin typeface="Baskervville"/>
              <a:ea typeface="Baskervville"/>
              <a:cs typeface="Baskervville"/>
              <a:sym typeface="Baskervville"/>
            </a:endParaRPr>
          </a:p>
        </p:txBody>
      </p:sp>
      <p:sp>
        <p:nvSpPr>
          <p:cNvPr id="926" name="Google Shape;926;p58"/>
          <p:cNvSpPr txBox="1"/>
          <p:nvPr/>
        </p:nvSpPr>
        <p:spPr>
          <a:xfrm>
            <a:off x="3466500" y="3469398"/>
            <a:ext cx="2211000" cy="530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200" i="1">
                <a:solidFill>
                  <a:srgbClr val="000000"/>
                </a:solidFill>
                <a:latin typeface="Baskervville"/>
                <a:ea typeface="Baskervville"/>
                <a:cs typeface="Baskervville"/>
                <a:sym typeface="Baskervville"/>
              </a:rPr>
              <a:t>Saturn</a:t>
            </a:r>
            <a:endParaRPr sz="2200" i="1">
              <a:solidFill>
                <a:srgbClr val="000000"/>
              </a:solidFill>
              <a:latin typeface="Baskervville"/>
              <a:ea typeface="Baskervville"/>
              <a:cs typeface="Baskervville"/>
              <a:sym typeface="Baskervville"/>
            </a:endParaRPr>
          </a:p>
        </p:txBody>
      </p:sp>
      <p:sp>
        <p:nvSpPr>
          <p:cNvPr id="927" name="Google Shape;927;p58"/>
          <p:cNvSpPr txBox="1"/>
          <p:nvPr/>
        </p:nvSpPr>
        <p:spPr>
          <a:xfrm>
            <a:off x="6008605" y="3469398"/>
            <a:ext cx="2211000" cy="530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200" i="1">
                <a:solidFill>
                  <a:srgbClr val="000000"/>
                </a:solidFill>
                <a:latin typeface="Baskervville"/>
                <a:ea typeface="Baskervville"/>
                <a:cs typeface="Baskervville"/>
                <a:sym typeface="Baskervville"/>
              </a:rPr>
              <a:t>Jupiter</a:t>
            </a:r>
            <a:endParaRPr sz="2200" i="1">
              <a:solidFill>
                <a:srgbClr val="000000"/>
              </a:solidFill>
              <a:latin typeface="Baskervville"/>
              <a:ea typeface="Baskervville"/>
              <a:cs typeface="Baskervville"/>
              <a:sym typeface="Baskervville"/>
            </a:endParaRPr>
          </a:p>
        </p:txBody>
      </p:sp>
      <p:cxnSp>
        <p:nvCxnSpPr>
          <p:cNvPr id="928" name="Google Shape;928;p58"/>
          <p:cNvCxnSpPr/>
          <p:nvPr/>
        </p:nvCxnSpPr>
        <p:spPr>
          <a:xfrm rot="10800000">
            <a:off x="2328196" y="1913549"/>
            <a:ext cx="1945500" cy="0"/>
          </a:xfrm>
          <a:prstGeom prst="straightConnector1">
            <a:avLst/>
          </a:prstGeom>
          <a:noFill/>
          <a:ln w="9525" cap="flat" cmpd="sng">
            <a:solidFill>
              <a:srgbClr val="000000"/>
            </a:solidFill>
            <a:prstDash val="solid"/>
            <a:round/>
            <a:headEnd type="none" w="med" len="med"/>
            <a:tailEnd type="none" w="med" len="med"/>
          </a:ln>
        </p:spPr>
      </p:cxnSp>
      <p:cxnSp>
        <p:nvCxnSpPr>
          <p:cNvPr id="929" name="Google Shape;929;p58"/>
          <p:cNvCxnSpPr/>
          <p:nvPr/>
        </p:nvCxnSpPr>
        <p:spPr>
          <a:xfrm rot="10800000">
            <a:off x="4870301" y="1913549"/>
            <a:ext cx="1945500" cy="0"/>
          </a:xfrm>
          <a:prstGeom prst="straightConnector1">
            <a:avLst/>
          </a:prstGeom>
          <a:noFill/>
          <a:ln w="9525" cap="flat" cmpd="sng">
            <a:solidFill>
              <a:srgbClr val="000000"/>
            </a:solidFill>
            <a:prstDash val="solid"/>
            <a:round/>
            <a:headEnd type="none" w="med" len="med"/>
            <a:tailEnd type="none" w="med" len="med"/>
          </a:ln>
        </p:spPr>
      </p:cxnSp>
      <p:cxnSp>
        <p:nvCxnSpPr>
          <p:cNvPr id="930" name="Google Shape;930;p58"/>
          <p:cNvCxnSpPr/>
          <p:nvPr/>
        </p:nvCxnSpPr>
        <p:spPr>
          <a:xfrm rot="10800000">
            <a:off x="3599250" y="4032499"/>
            <a:ext cx="1945500" cy="0"/>
          </a:xfrm>
          <a:prstGeom prst="straightConnector1">
            <a:avLst/>
          </a:prstGeom>
          <a:noFill/>
          <a:ln w="9525" cap="flat" cmpd="sng">
            <a:solidFill>
              <a:srgbClr val="000000"/>
            </a:solidFill>
            <a:prstDash val="solid"/>
            <a:round/>
            <a:headEnd type="none" w="med" len="med"/>
            <a:tailEnd type="none" w="med" len="med"/>
          </a:ln>
        </p:spPr>
      </p:cxnSp>
      <p:cxnSp>
        <p:nvCxnSpPr>
          <p:cNvPr id="931" name="Google Shape;931;p58"/>
          <p:cNvCxnSpPr/>
          <p:nvPr/>
        </p:nvCxnSpPr>
        <p:spPr>
          <a:xfrm rot="10800000">
            <a:off x="1057145" y="4032499"/>
            <a:ext cx="1945500" cy="0"/>
          </a:xfrm>
          <a:prstGeom prst="straightConnector1">
            <a:avLst/>
          </a:prstGeom>
          <a:noFill/>
          <a:ln w="9525" cap="flat" cmpd="sng">
            <a:solidFill>
              <a:srgbClr val="000000"/>
            </a:solidFill>
            <a:prstDash val="solid"/>
            <a:round/>
            <a:headEnd type="none" w="med" len="med"/>
            <a:tailEnd type="none" w="med" len="med"/>
          </a:ln>
        </p:spPr>
      </p:cxnSp>
      <p:cxnSp>
        <p:nvCxnSpPr>
          <p:cNvPr id="932" name="Google Shape;932;p58"/>
          <p:cNvCxnSpPr/>
          <p:nvPr/>
        </p:nvCxnSpPr>
        <p:spPr>
          <a:xfrm rot="10800000">
            <a:off x="6141355" y="4032499"/>
            <a:ext cx="1945500" cy="0"/>
          </a:xfrm>
          <a:prstGeom prst="straightConnector1">
            <a:avLst/>
          </a:prstGeom>
          <a:noFill/>
          <a:ln w="9525" cap="flat" cmpd="sng">
            <a:solidFill>
              <a:srgbClr val="000000"/>
            </a:solidFill>
            <a:prstDash val="solid"/>
            <a:round/>
            <a:headEnd type="none" w="med" len="med"/>
            <a:tailEnd type="none" w="med" len="med"/>
          </a:ln>
        </p:spPr>
      </p:cxnSp>
      <p:cxnSp>
        <p:nvCxnSpPr>
          <p:cNvPr id="933" name="Google Shape;933;p58"/>
          <p:cNvCxnSpPr>
            <a:stCxn id="934" idx="2"/>
          </p:cNvCxnSpPr>
          <p:nvPr/>
        </p:nvCxnSpPr>
        <p:spPr>
          <a:xfrm rot="10800000">
            <a:off x="732395" y="2979475"/>
            <a:ext cx="972300" cy="0"/>
          </a:xfrm>
          <a:prstGeom prst="straightConnector1">
            <a:avLst/>
          </a:prstGeom>
          <a:noFill/>
          <a:ln w="9525" cap="flat" cmpd="sng">
            <a:solidFill>
              <a:schemeClr val="dk1"/>
            </a:solidFill>
            <a:prstDash val="solid"/>
            <a:round/>
            <a:headEnd type="none" w="med" len="med"/>
            <a:tailEnd type="none" w="med" len="med"/>
          </a:ln>
        </p:spPr>
      </p:cxnSp>
      <p:cxnSp>
        <p:nvCxnSpPr>
          <p:cNvPr id="935" name="Google Shape;935;p58"/>
          <p:cNvCxnSpPr>
            <a:stCxn id="934" idx="6"/>
            <a:endCxn id="936" idx="2"/>
          </p:cNvCxnSpPr>
          <p:nvPr/>
        </p:nvCxnSpPr>
        <p:spPr>
          <a:xfrm>
            <a:off x="2355095" y="2979475"/>
            <a:ext cx="620700" cy="0"/>
          </a:xfrm>
          <a:prstGeom prst="straightConnector1">
            <a:avLst/>
          </a:prstGeom>
          <a:noFill/>
          <a:ln w="9525" cap="flat" cmpd="sng">
            <a:solidFill>
              <a:schemeClr val="dk1"/>
            </a:solidFill>
            <a:prstDash val="solid"/>
            <a:round/>
            <a:headEnd type="none" w="med" len="med"/>
            <a:tailEnd type="none" w="med" len="med"/>
          </a:ln>
        </p:spPr>
      </p:cxnSp>
      <p:cxnSp>
        <p:nvCxnSpPr>
          <p:cNvPr id="937" name="Google Shape;937;p58"/>
          <p:cNvCxnSpPr>
            <a:stCxn id="936" idx="6"/>
            <a:endCxn id="938" idx="2"/>
          </p:cNvCxnSpPr>
          <p:nvPr/>
        </p:nvCxnSpPr>
        <p:spPr>
          <a:xfrm>
            <a:off x="3626146" y="2979475"/>
            <a:ext cx="620700" cy="0"/>
          </a:xfrm>
          <a:prstGeom prst="straightConnector1">
            <a:avLst/>
          </a:prstGeom>
          <a:noFill/>
          <a:ln w="9525" cap="flat" cmpd="sng">
            <a:solidFill>
              <a:schemeClr val="dk1"/>
            </a:solidFill>
            <a:prstDash val="solid"/>
            <a:round/>
            <a:headEnd type="none" w="med" len="med"/>
            <a:tailEnd type="none" w="med" len="med"/>
          </a:ln>
        </p:spPr>
      </p:cxnSp>
      <p:cxnSp>
        <p:nvCxnSpPr>
          <p:cNvPr id="939" name="Google Shape;939;p58"/>
          <p:cNvCxnSpPr>
            <a:stCxn id="938" idx="6"/>
            <a:endCxn id="940" idx="2"/>
          </p:cNvCxnSpPr>
          <p:nvPr/>
        </p:nvCxnSpPr>
        <p:spPr>
          <a:xfrm>
            <a:off x="4897200" y="2979475"/>
            <a:ext cx="620700" cy="0"/>
          </a:xfrm>
          <a:prstGeom prst="straightConnector1">
            <a:avLst/>
          </a:prstGeom>
          <a:noFill/>
          <a:ln w="9525" cap="flat" cmpd="sng">
            <a:solidFill>
              <a:schemeClr val="dk1"/>
            </a:solidFill>
            <a:prstDash val="solid"/>
            <a:round/>
            <a:headEnd type="none" w="med" len="med"/>
            <a:tailEnd type="none" w="med" len="med"/>
          </a:ln>
        </p:spPr>
      </p:cxnSp>
      <p:cxnSp>
        <p:nvCxnSpPr>
          <p:cNvPr id="941" name="Google Shape;941;p58"/>
          <p:cNvCxnSpPr>
            <a:stCxn id="940" idx="6"/>
            <a:endCxn id="942" idx="2"/>
          </p:cNvCxnSpPr>
          <p:nvPr/>
        </p:nvCxnSpPr>
        <p:spPr>
          <a:xfrm>
            <a:off x="6168251" y="2979475"/>
            <a:ext cx="620700" cy="0"/>
          </a:xfrm>
          <a:prstGeom prst="straightConnector1">
            <a:avLst/>
          </a:prstGeom>
          <a:noFill/>
          <a:ln w="9525" cap="flat" cmpd="sng">
            <a:solidFill>
              <a:schemeClr val="dk1"/>
            </a:solidFill>
            <a:prstDash val="solid"/>
            <a:round/>
            <a:headEnd type="none" w="med" len="med"/>
            <a:tailEnd type="none" w="med" len="med"/>
          </a:ln>
        </p:spPr>
      </p:cxnSp>
      <p:cxnSp>
        <p:nvCxnSpPr>
          <p:cNvPr id="943" name="Google Shape;943;p58"/>
          <p:cNvCxnSpPr>
            <a:stCxn id="942" idx="6"/>
          </p:cNvCxnSpPr>
          <p:nvPr/>
        </p:nvCxnSpPr>
        <p:spPr>
          <a:xfrm>
            <a:off x="7439305" y="2979475"/>
            <a:ext cx="989100" cy="0"/>
          </a:xfrm>
          <a:prstGeom prst="straightConnector1">
            <a:avLst/>
          </a:prstGeom>
          <a:noFill/>
          <a:ln w="9525" cap="flat" cmpd="sng">
            <a:solidFill>
              <a:schemeClr val="dk1"/>
            </a:solidFill>
            <a:prstDash val="solid"/>
            <a:round/>
            <a:headEnd type="none" w="med" len="med"/>
            <a:tailEnd type="triangle" w="med" len="med"/>
          </a:ln>
        </p:spPr>
      </p:cxnSp>
      <p:cxnSp>
        <p:nvCxnSpPr>
          <p:cNvPr id="944" name="Google Shape;944;p58"/>
          <p:cNvCxnSpPr>
            <a:stCxn id="934" idx="4"/>
            <a:endCxn id="925" idx="0"/>
          </p:cNvCxnSpPr>
          <p:nvPr/>
        </p:nvCxnSpPr>
        <p:spPr>
          <a:xfrm>
            <a:off x="2029895" y="3304675"/>
            <a:ext cx="0" cy="164700"/>
          </a:xfrm>
          <a:prstGeom prst="straightConnector1">
            <a:avLst/>
          </a:prstGeom>
          <a:noFill/>
          <a:ln w="9525" cap="flat" cmpd="sng">
            <a:solidFill>
              <a:schemeClr val="dk1"/>
            </a:solidFill>
            <a:prstDash val="solid"/>
            <a:round/>
            <a:headEnd type="none" w="med" len="med"/>
            <a:tailEnd type="none" w="med" len="med"/>
          </a:ln>
        </p:spPr>
      </p:cxnSp>
      <p:cxnSp>
        <p:nvCxnSpPr>
          <p:cNvPr id="945" name="Google Shape;945;p58"/>
          <p:cNvCxnSpPr>
            <a:stCxn id="936" idx="0"/>
            <a:endCxn id="918" idx="2"/>
          </p:cNvCxnSpPr>
          <p:nvPr/>
        </p:nvCxnSpPr>
        <p:spPr>
          <a:xfrm rot="10800000">
            <a:off x="3300946" y="2489575"/>
            <a:ext cx="0" cy="164700"/>
          </a:xfrm>
          <a:prstGeom prst="straightConnector1">
            <a:avLst/>
          </a:prstGeom>
          <a:noFill/>
          <a:ln w="9525" cap="flat" cmpd="sng">
            <a:solidFill>
              <a:schemeClr val="dk1"/>
            </a:solidFill>
            <a:prstDash val="solid"/>
            <a:round/>
            <a:headEnd type="none" w="med" len="med"/>
            <a:tailEnd type="none" w="med" len="med"/>
          </a:ln>
        </p:spPr>
      </p:cxnSp>
      <p:cxnSp>
        <p:nvCxnSpPr>
          <p:cNvPr id="946" name="Google Shape;946;p58"/>
          <p:cNvCxnSpPr>
            <a:stCxn id="938" idx="4"/>
            <a:endCxn id="926" idx="0"/>
          </p:cNvCxnSpPr>
          <p:nvPr/>
        </p:nvCxnSpPr>
        <p:spPr>
          <a:xfrm>
            <a:off x="4572000" y="3304675"/>
            <a:ext cx="0" cy="164700"/>
          </a:xfrm>
          <a:prstGeom prst="straightConnector1">
            <a:avLst/>
          </a:prstGeom>
          <a:noFill/>
          <a:ln w="9525" cap="flat" cmpd="sng">
            <a:solidFill>
              <a:schemeClr val="dk1"/>
            </a:solidFill>
            <a:prstDash val="solid"/>
            <a:round/>
            <a:headEnd type="none" w="med" len="med"/>
            <a:tailEnd type="none" w="med" len="med"/>
          </a:ln>
        </p:spPr>
      </p:cxnSp>
      <p:cxnSp>
        <p:nvCxnSpPr>
          <p:cNvPr id="947" name="Google Shape;947;p58"/>
          <p:cNvCxnSpPr>
            <a:stCxn id="940" idx="0"/>
            <a:endCxn id="919" idx="2"/>
          </p:cNvCxnSpPr>
          <p:nvPr/>
        </p:nvCxnSpPr>
        <p:spPr>
          <a:xfrm rot="10800000">
            <a:off x="5843051" y="2489575"/>
            <a:ext cx="0" cy="164700"/>
          </a:xfrm>
          <a:prstGeom prst="straightConnector1">
            <a:avLst/>
          </a:prstGeom>
          <a:noFill/>
          <a:ln w="9525" cap="flat" cmpd="sng">
            <a:solidFill>
              <a:schemeClr val="dk1"/>
            </a:solidFill>
            <a:prstDash val="solid"/>
            <a:round/>
            <a:headEnd type="none" w="med" len="med"/>
            <a:tailEnd type="none" w="med" len="med"/>
          </a:ln>
        </p:spPr>
      </p:cxnSp>
      <p:cxnSp>
        <p:nvCxnSpPr>
          <p:cNvPr id="948" name="Google Shape;948;p58"/>
          <p:cNvCxnSpPr>
            <a:stCxn id="942" idx="4"/>
            <a:endCxn id="927" idx="0"/>
          </p:cNvCxnSpPr>
          <p:nvPr/>
        </p:nvCxnSpPr>
        <p:spPr>
          <a:xfrm>
            <a:off x="7114105" y="3304675"/>
            <a:ext cx="0" cy="164700"/>
          </a:xfrm>
          <a:prstGeom prst="straightConnector1">
            <a:avLst/>
          </a:prstGeom>
          <a:noFill/>
          <a:ln w="9525" cap="flat" cmpd="sng">
            <a:solidFill>
              <a:schemeClr val="dk1"/>
            </a:solidFill>
            <a:prstDash val="solid"/>
            <a:round/>
            <a:headEnd type="none" w="med" len="med"/>
            <a:tailEnd type="none" w="med" len="med"/>
          </a:ln>
        </p:spPr>
      </p:cxnSp>
      <p:sp>
        <p:nvSpPr>
          <p:cNvPr id="934" name="Google Shape;934;p58"/>
          <p:cNvSpPr/>
          <p:nvPr/>
        </p:nvSpPr>
        <p:spPr>
          <a:xfrm>
            <a:off x="1704695" y="2654275"/>
            <a:ext cx="650400" cy="650400"/>
          </a:xfrm>
          <a:prstGeom prst="ellipse">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58"/>
          <p:cNvSpPr/>
          <p:nvPr/>
        </p:nvSpPr>
        <p:spPr>
          <a:xfrm>
            <a:off x="2975746" y="2654275"/>
            <a:ext cx="650400" cy="650400"/>
          </a:xfrm>
          <a:prstGeom prst="ellipse">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58"/>
          <p:cNvSpPr/>
          <p:nvPr/>
        </p:nvSpPr>
        <p:spPr>
          <a:xfrm>
            <a:off x="4246800" y="2654275"/>
            <a:ext cx="650400" cy="650400"/>
          </a:xfrm>
          <a:prstGeom prst="ellipse">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58"/>
          <p:cNvSpPr/>
          <p:nvPr/>
        </p:nvSpPr>
        <p:spPr>
          <a:xfrm>
            <a:off x="5517851" y="2654275"/>
            <a:ext cx="650400" cy="650400"/>
          </a:xfrm>
          <a:prstGeom prst="ellipse">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58"/>
          <p:cNvSpPr/>
          <p:nvPr/>
        </p:nvSpPr>
        <p:spPr>
          <a:xfrm>
            <a:off x="6788905" y="2654275"/>
            <a:ext cx="650400" cy="650400"/>
          </a:xfrm>
          <a:prstGeom prst="ellipse">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9" name="Google Shape;949;p58"/>
          <p:cNvGrpSpPr/>
          <p:nvPr/>
        </p:nvGrpSpPr>
        <p:grpSpPr>
          <a:xfrm>
            <a:off x="4401916" y="2809391"/>
            <a:ext cx="340168" cy="340168"/>
            <a:chOff x="5648375" y="238125"/>
            <a:chExt cx="483125" cy="483125"/>
          </a:xfrm>
        </p:grpSpPr>
        <p:sp>
          <p:nvSpPr>
            <p:cNvPr id="950" name="Google Shape;950;p58"/>
            <p:cNvSpPr/>
            <p:nvPr/>
          </p:nvSpPr>
          <p:spPr>
            <a:xfrm>
              <a:off x="5648375" y="238125"/>
              <a:ext cx="483125" cy="483125"/>
            </a:xfrm>
            <a:custGeom>
              <a:avLst/>
              <a:gdLst/>
              <a:ahLst/>
              <a:cxnLst/>
              <a:rect l="l" t="t" r="r" b="b"/>
              <a:pathLst>
                <a:path w="19325" h="19325" extrusionOk="0">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1" name="Google Shape;951;p58"/>
            <p:cNvSpPr/>
            <p:nvPr/>
          </p:nvSpPr>
          <p:spPr>
            <a:xfrm>
              <a:off x="5705950" y="465550"/>
              <a:ext cx="84875" cy="28325"/>
            </a:xfrm>
            <a:custGeom>
              <a:avLst/>
              <a:gdLst/>
              <a:ahLst/>
              <a:cxnLst/>
              <a:rect l="l" t="t" r="r" b="b"/>
              <a:pathLst>
                <a:path w="3395" h="1133" extrusionOk="0">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2" name="Google Shape;952;p58"/>
            <p:cNvSpPr/>
            <p:nvPr/>
          </p:nvSpPr>
          <p:spPr>
            <a:xfrm>
              <a:off x="5847500" y="465550"/>
              <a:ext cx="84875" cy="28325"/>
            </a:xfrm>
            <a:custGeom>
              <a:avLst/>
              <a:gdLst/>
              <a:ahLst/>
              <a:cxnLst/>
              <a:rect l="l" t="t" r="r" b="b"/>
              <a:pathLst>
                <a:path w="3395" h="1133" extrusionOk="0">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3" name="Google Shape;953;p58"/>
            <p:cNvSpPr/>
            <p:nvPr/>
          </p:nvSpPr>
          <p:spPr>
            <a:xfrm>
              <a:off x="5989025" y="465550"/>
              <a:ext cx="84875" cy="28325"/>
            </a:xfrm>
            <a:custGeom>
              <a:avLst/>
              <a:gdLst/>
              <a:ahLst/>
              <a:cxnLst/>
              <a:rect l="l" t="t" r="r" b="b"/>
              <a:pathLst>
                <a:path w="3395" h="1133" extrusionOk="0">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4" name="Google Shape;954;p58"/>
            <p:cNvSpPr/>
            <p:nvPr/>
          </p:nvSpPr>
          <p:spPr>
            <a:xfrm>
              <a:off x="5705950" y="550475"/>
              <a:ext cx="84875" cy="28325"/>
            </a:xfrm>
            <a:custGeom>
              <a:avLst/>
              <a:gdLst/>
              <a:ahLst/>
              <a:cxnLst/>
              <a:rect l="l" t="t" r="r" b="b"/>
              <a:pathLst>
                <a:path w="3395" h="1133" extrusionOk="0">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5" name="Google Shape;955;p58"/>
            <p:cNvSpPr/>
            <p:nvPr/>
          </p:nvSpPr>
          <p:spPr>
            <a:xfrm>
              <a:off x="5847500" y="550475"/>
              <a:ext cx="84875" cy="28325"/>
            </a:xfrm>
            <a:custGeom>
              <a:avLst/>
              <a:gdLst/>
              <a:ahLst/>
              <a:cxnLst/>
              <a:rect l="l" t="t" r="r" b="b"/>
              <a:pathLst>
                <a:path w="3395" h="1133" extrusionOk="0">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6" name="Google Shape;956;p58"/>
            <p:cNvSpPr/>
            <p:nvPr/>
          </p:nvSpPr>
          <p:spPr>
            <a:xfrm>
              <a:off x="5989025" y="550475"/>
              <a:ext cx="84875" cy="28325"/>
            </a:xfrm>
            <a:custGeom>
              <a:avLst/>
              <a:gdLst/>
              <a:ahLst/>
              <a:cxnLst/>
              <a:rect l="l" t="t" r="r" b="b"/>
              <a:pathLst>
                <a:path w="3395" h="1133" extrusionOk="0">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7" name="Google Shape;957;p58"/>
            <p:cNvSpPr/>
            <p:nvPr/>
          </p:nvSpPr>
          <p:spPr>
            <a:xfrm>
              <a:off x="5705950" y="636300"/>
              <a:ext cx="84875" cy="28325"/>
            </a:xfrm>
            <a:custGeom>
              <a:avLst/>
              <a:gdLst/>
              <a:ahLst/>
              <a:cxnLst/>
              <a:rect l="l" t="t" r="r" b="b"/>
              <a:pathLst>
                <a:path w="3395" h="1133" extrusionOk="0">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8" name="Google Shape;958;p58"/>
            <p:cNvSpPr/>
            <p:nvPr/>
          </p:nvSpPr>
          <p:spPr>
            <a:xfrm>
              <a:off x="5847500" y="636300"/>
              <a:ext cx="84875" cy="28325"/>
            </a:xfrm>
            <a:custGeom>
              <a:avLst/>
              <a:gdLst/>
              <a:ahLst/>
              <a:cxnLst/>
              <a:rect l="l" t="t" r="r" b="b"/>
              <a:pathLst>
                <a:path w="3395" h="1133" extrusionOk="0">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59" name="Google Shape;959;p58"/>
            <p:cNvSpPr/>
            <p:nvPr/>
          </p:nvSpPr>
          <p:spPr>
            <a:xfrm>
              <a:off x="5989025" y="636300"/>
              <a:ext cx="84875" cy="28325"/>
            </a:xfrm>
            <a:custGeom>
              <a:avLst/>
              <a:gdLst/>
              <a:ahLst/>
              <a:cxnLst/>
              <a:rect l="l" t="t" r="r" b="b"/>
              <a:pathLst>
                <a:path w="3395" h="1133" extrusionOk="0">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60" name="Google Shape;960;p58"/>
          <p:cNvGrpSpPr/>
          <p:nvPr/>
        </p:nvGrpSpPr>
        <p:grpSpPr>
          <a:xfrm>
            <a:off x="1858112" y="2830003"/>
            <a:ext cx="343566" cy="298943"/>
            <a:chOff x="889275" y="861850"/>
            <a:chExt cx="487950" cy="424575"/>
          </a:xfrm>
        </p:grpSpPr>
        <p:sp>
          <p:nvSpPr>
            <p:cNvPr id="961" name="Google Shape;961;p58"/>
            <p:cNvSpPr/>
            <p:nvPr/>
          </p:nvSpPr>
          <p:spPr>
            <a:xfrm>
              <a:off x="1319225" y="1031700"/>
              <a:ext cx="56650" cy="28325"/>
            </a:xfrm>
            <a:custGeom>
              <a:avLst/>
              <a:gdLst/>
              <a:ahLst/>
              <a:cxnLst/>
              <a:rect l="l" t="t" r="r" b="b"/>
              <a:pathLst>
                <a:path w="2266" h="1133" extrusionOk="0">
                  <a:moveTo>
                    <a:pt x="569" y="1"/>
                  </a:moveTo>
                  <a:cubicBezTo>
                    <a:pt x="255" y="1"/>
                    <a:pt x="1" y="251"/>
                    <a:pt x="1" y="565"/>
                  </a:cubicBezTo>
                  <a:cubicBezTo>
                    <a:pt x="1" y="879"/>
                    <a:pt x="255" y="1133"/>
                    <a:pt x="569" y="1133"/>
                  </a:cubicBezTo>
                  <a:lnTo>
                    <a:pt x="1701" y="1133"/>
                  </a:lnTo>
                  <a:cubicBezTo>
                    <a:pt x="2012" y="1133"/>
                    <a:pt x="2265" y="879"/>
                    <a:pt x="2265" y="565"/>
                  </a:cubicBezTo>
                  <a:cubicBezTo>
                    <a:pt x="2265" y="251"/>
                    <a:pt x="2012" y="1"/>
                    <a:pt x="17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2" name="Google Shape;962;p58"/>
            <p:cNvSpPr/>
            <p:nvPr/>
          </p:nvSpPr>
          <p:spPr>
            <a:xfrm>
              <a:off x="1314475" y="946725"/>
              <a:ext cx="62750" cy="56700"/>
            </a:xfrm>
            <a:custGeom>
              <a:avLst/>
              <a:gdLst/>
              <a:ahLst/>
              <a:cxnLst/>
              <a:rect l="l" t="t" r="r" b="b"/>
              <a:pathLst>
                <a:path w="2510" h="2268" extrusionOk="0">
                  <a:moveTo>
                    <a:pt x="1889" y="0"/>
                  </a:moveTo>
                  <a:cubicBezTo>
                    <a:pt x="1744" y="0"/>
                    <a:pt x="1599" y="55"/>
                    <a:pt x="1489" y="166"/>
                  </a:cubicBezTo>
                  <a:lnTo>
                    <a:pt x="357" y="1298"/>
                  </a:lnTo>
                  <a:cubicBezTo>
                    <a:pt x="1" y="1657"/>
                    <a:pt x="251" y="2267"/>
                    <a:pt x="759" y="2267"/>
                  </a:cubicBezTo>
                  <a:cubicBezTo>
                    <a:pt x="906" y="2267"/>
                    <a:pt x="1051" y="2207"/>
                    <a:pt x="1157" y="2101"/>
                  </a:cubicBezTo>
                  <a:lnTo>
                    <a:pt x="2289" y="969"/>
                  </a:lnTo>
                  <a:cubicBezTo>
                    <a:pt x="2510" y="745"/>
                    <a:pt x="2510" y="389"/>
                    <a:pt x="2289" y="166"/>
                  </a:cubicBezTo>
                  <a:cubicBezTo>
                    <a:pt x="2179" y="55"/>
                    <a:pt x="2034" y="0"/>
                    <a:pt x="18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3" name="Google Shape;963;p58"/>
            <p:cNvSpPr/>
            <p:nvPr/>
          </p:nvSpPr>
          <p:spPr>
            <a:xfrm>
              <a:off x="1317875" y="1088250"/>
              <a:ext cx="59350" cy="56675"/>
            </a:xfrm>
            <a:custGeom>
              <a:avLst/>
              <a:gdLst/>
              <a:ahLst/>
              <a:cxnLst/>
              <a:rect l="l" t="t" r="r" b="b"/>
              <a:pathLst>
                <a:path w="2374" h="2267" extrusionOk="0">
                  <a:moveTo>
                    <a:pt x="621" y="1"/>
                  </a:moveTo>
                  <a:cubicBezTo>
                    <a:pt x="476" y="1"/>
                    <a:pt x="331" y="56"/>
                    <a:pt x="221" y="166"/>
                  </a:cubicBezTo>
                  <a:cubicBezTo>
                    <a:pt x="1" y="390"/>
                    <a:pt x="1" y="746"/>
                    <a:pt x="221" y="969"/>
                  </a:cubicBezTo>
                  <a:lnTo>
                    <a:pt x="1353" y="2102"/>
                  </a:lnTo>
                  <a:cubicBezTo>
                    <a:pt x="1463" y="2212"/>
                    <a:pt x="1608" y="2267"/>
                    <a:pt x="1753" y="2267"/>
                  </a:cubicBezTo>
                  <a:cubicBezTo>
                    <a:pt x="1898" y="2267"/>
                    <a:pt x="2043" y="2212"/>
                    <a:pt x="2153" y="2102"/>
                  </a:cubicBezTo>
                  <a:cubicBezTo>
                    <a:pt x="2374" y="1878"/>
                    <a:pt x="2374" y="1522"/>
                    <a:pt x="2153" y="1298"/>
                  </a:cubicBezTo>
                  <a:lnTo>
                    <a:pt x="1021" y="166"/>
                  </a:lnTo>
                  <a:cubicBezTo>
                    <a:pt x="911" y="56"/>
                    <a:pt x="766" y="1"/>
                    <a:pt x="6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4" name="Google Shape;964;p58"/>
            <p:cNvSpPr/>
            <p:nvPr/>
          </p:nvSpPr>
          <p:spPr>
            <a:xfrm>
              <a:off x="889275" y="861850"/>
              <a:ext cx="400700" cy="424575"/>
            </a:xfrm>
            <a:custGeom>
              <a:avLst/>
              <a:gdLst/>
              <a:ahLst/>
              <a:cxnLst/>
              <a:rect l="l" t="t" r="r" b="b"/>
              <a:pathLst>
                <a:path w="16028" h="16983" extrusionOk="0">
                  <a:moveTo>
                    <a:pt x="4668" y="4530"/>
                  </a:moveTo>
                  <a:lnTo>
                    <a:pt x="4668" y="10191"/>
                  </a:lnTo>
                  <a:lnTo>
                    <a:pt x="4104" y="10191"/>
                  </a:lnTo>
                  <a:cubicBezTo>
                    <a:pt x="2539" y="10191"/>
                    <a:pt x="1271" y="8923"/>
                    <a:pt x="1271" y="7359"/>
                  </a:cubicBezTo>
                  <a:cubicBezTo>
                    <a:pt x="1271" y="5795"/>
                    <a:pt x="2539" y="4530"/>
                    <a:pt x="4104" y="4530"/>
                  </a:cubicBezTo>
                  <a:close/>
                  <a:moveTo>
                    <a:pt x="6972" y="4530"/>
                  </a:moveTo>
                  <a:lnTo>
                    <a:pt x="6972" y="10191"/>
                  </a:lnTo>
                  <a:lnTo>
                    <a:pt x="5800" y="10191"/>
                  </a:lnTo>
                  <a:lnTo>
                    <a:pt x="5800" y="4530"/>
                  </a:lnTo>
                  <a:close/>
                  <a:moveTo>
                    <a:pt x="12633" y="1565"/>
                  </a:moveTo>
                  <a:lnTo>
                    <a:pt x="12633" y="13153"/>
                  </a:lnTo>
                  <a:lnTo>
                    <a:pt x="8104" y="10436"/>
                  </a:lnTo>
                  <a:lnTo>
                    <a:pt x="8104" y="4282"/>
                  </a:lnTo>
                  <a:lnTo>
                    <a:pt x="12633" y="1565"/>
                  </a:lnTo>
                  <a:close/>
                  <a:moveTo>
                    <a:pt x="14330" y="1133"/>
                  </a:moveTo>
                  <a:cubicBezTo>
                    <a:pt x="14644" y="1133"/>
                    <a:pt x="14898" y="1384"/>
                    <a:pt x="14898" y="1698"/>
                  </a:cubicBezTo>
                  <a:lnTo>
                    <a:pt x="14898" y="13021"/>
                  </a:lnTo>
                  <a:cubicBezTo>
                    <a:pt x="14898" y="13335"/>
                    <a:pt x="14644" y="13588"/>
                    <a:pt x="14330" y="13588"/>
                  </a:cubicBezTo>
                  <a:lnTo>
                    <a:pt x="13766" y="13588"/>
                  </a:lnTo>
                  <a:lnTo>
                    <a:pt x="13766" y="1133"/>
                  </a:lnTo>
                  <a:close/>
                  <a:moveTo>
                    <a:pt x="5800" y="11324"/>
                  </a:moveTo>
                  <a:lnTo>
                    <a:pt x="5800" y="15285"/>
                  </a:lnTo>
                  <a:cubicBezTo>
                    <a:pt x="5800" y="15599"/>
                    <a:pt x="5547" y="15850"/>
                    <a:pt x="5236" y="15850"/>
                  </a:cubicBezTo>
                  <a:cubicBezTo>
                    <a:pt x="4922" y="15850"/>
                    <a:pt x="4668" y="15599"/>
                    <a:pt x="4668" y="15285"/>
                  </a:cubicBezTo>
                  <a:lnTo>
                    <a:pt x="4668" y="11324"/>
                  </a:lnTo>
                  <a:close/>
                  <a:moveTo>
                    <a:pt x="13132" y="1"/>
                  </a:moveTo>
                  <a:lnTo>
                    <a:pt x="13098" y="7"/>
                  </a:lnTo>
                  <a:lnTo>
                    <a:pt x="13074" y="10"/>
                  </a:lnTo>
                  <a:cubicBezTo>
                    <a:pt x="13065" y="10"/>
                    <a:pt x="13056" y="16"/>
                    <a:pt x="13047" y="19"/>
                  </a:cubicBezTo>
                  <a:cubicBezTo>
                    <a:pt x="13038" y="22"/>
                    <a:pt x="13029" y="22"/>
                    <a:pt x="13020" y="25"/>
                  </a:cubicBezTo>
                  <a:lnTo>
                    <a:pt x="12996" y="34"/>
                  </a:lnTo>
                  <a:lnTo>
                    <a:pt x="12966" y="46"/>
                  </a:lnTo>
                  <a:lnTo>
                    <a:pt x="12947" y="58"/>
                  </a:lnTo>
                  <a:cubicBezTo>
                    <a:pt x="12935" y="61"/>
                    <a:pt x="12926" y="67"/>
                    <a:pt x="12917" y="73"/>
                  </a:cubicBezTo>
                  <a:lnTo>
                    <a:pt x="12908" y="79"/>
                  </a:lnTo>
                  <a:lnTo>
                    <a:pt x="7380" y="3398"/>
                  </a:lnTo>
                  <a:lnTo>
                    <a:pt x="4104" y="3398"/>
                  </a:lnTo>
                  <a:cubicBezTo>
                    <a:pt x="2023" y="3398"/>
                    <a:pt x="299" y="5001"/>
                    <a:pt x="151" y="7075"/>
                  </a:cubicBezTo>
                  <a:cubicBezTo>
                    <a:pt x="0" y="9150"/>
                    <a:pt x="1480" y="10986"/>
                    <a:pt x="3536" y="11281"/>
                  </a:cubicBezTo>
                  <a:lnTo>
                    <a:pt x="3536" y="15285"/>
                  </a:lnTo>
                  <a:cubicBezTo>
                    <a:pt x="3536" y="16224"/>
                    <a:pt x="4297" y="16982"/>
                    <a:pt x="5236" y="16982"/>
                  </a:cubicBezTo>
                  <a:cubicBezTo>
                    <a:pt x="6172" y="16982"/>
                    <a:pt x="6933" y="16224"/>
                    <a:pt x="6933" y="15285"/>
                  </a:cubicBezTo>
                  <a:lnTo>
                    <a:pt x="6933" y="11324"/>
                  </a:lnTo>
                  <a:lnTo>
                    <a:pt x="7380" y="11324"/>
                  </a:lnTo>
                  <a:lnTo>
                    <a:pt x="12908" y="14639"/>
                  </a:lnTo>
                  <a:cubicBezTo>
                    <a:pt x="12911" y="14642"/>
                    <a:pt x="12914" y="14642"/>
                    <a:pt x="12920" y="14645"/>
                  </a:cubicBezTo>
                  <a:lnTo>
                    <a:pt x="12935" y="14654"/>
                  </a:lnTo>
                  <a:cubicBezTo>
                    <a:pt x="12947" y="14660"/>
                    <a:pt x="12963" y="14666"/>
                    <a:pt x="12975" y="14672"/>
                  </a:cubicBezTo>
                  <a:lnTo>
                    <a:pt x="12984" y="14675"/>
                  </a:lnTo>
                  <a:cubicBezTo>
                    <a:pt x="12996" y="14681"/>
                    <a:pt x="13011" y="14687"/>
                    <a:pt x="13023" y="14690"/>
                  </a:cubicBezTo>
                  <a:lnTo>
                    <a:pt x="13038" y="14696"/>
                  </a:lnTo>
                  <a:cubicBezTo>
                    <a:pt x="13053" y="14699"/>
                    <a:pt x="13068" y="14702"/>
                    <a:pt x="13083" y="14708"/>
                  </a:cubicBezTo>
                  <a:cubicBezTo>
                    <a:pt x="13101" y="14712"/>
                    <a:pt x="13117" y="14715"/>
                    <a:pt x="13135" y="14715"/>
                  </a:cubicBezTo>
                  <a:lnTo>
                    <a:pt x="13144" y="14715"/>
                  </a:lnTo>
                  <a:cubicBezTo>
                    <a:pt x="13162" y="14715"/>
                    <a:pt x="13180" y="14718"/>
                    <a:pt x="13198" y="14718"/>
                  </a:cubicBezTo>
                  <a:lnTo>
                    <a:pt x="14330" y="14718"/>
                  </a:lnTo>
                  <a:cubicBezTo>
                    <a:pt x="15266" y="14718"/>
                    <a:pt x="16027" y="13957"/>
                    <a:pt x="16027" y="13021"/>
                  </a:cubicBezTo>
                  <a:lnTo>
                    <a:pt x="16027" y="1698"/>
                  </a:lnTo>
                  <a:cubicBezTo>
                    <a:pt x="16027" y="759"/>
                    <a:pt x="15266" y="1"/>
                    <a:pt x="143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65" name="Google Shape;965;p58"/>
          <p:cNvGrpSpPr/>
          <p:nvPr/>
        </p:nvGrpSpPr>
        <p:grpSpPr>
          <a:xfrm>
            <a:off x="5693553" y="2809391"/>
            <a:ext cx="298996" cy="340168"/>
            <a:chOff x="6272100" y="832575"/>
            <a:chExt cx="424650" cy="483125"/>
          </a:xfrm>
        </p:grpSpPr>
        <p:sp>
          <p:nvSpPr>
            <p:cNvPr id="966" name="Google Shape;966;p58"/>
            <p:cNvSpPr/>
            <p:nvPr/>
          </p:nvSpPr>
          <p:spPr>
            <a:xfrm>
              <a:off x="6272100" y="832575"/>
              <a:ext cx="424650" cy="483125"/>
            </a:xfrm>
            <a:custGeom>
              <a:avLst/>
              <a:gdLst/>
              <a:ahLst/>
              <a:cxnLst/>
              <a:rect l="l" t="t" r="r" b="b"/>
              <a:pathLst>
                <a:path w="16986" h="19325" extrusionOk="0">
                  <a:moveTo>
                    <a:pt x="2265" y="6537"/>
                  </a:moveTo>
                  <a:lnTo>
                    <a:pt x="2265" y="8334"/>
                  </a:lnTo>
                  <a:lnTo>
                    <a:pt x="1366" y="7437"/>
                  </a:lnTo>
                  <a:lnTo>
                    <a:pt x="2265" y="6537"/>
                  </a:lnTo>
                  <a:close/>
                  <a:moveTo>
                    <a:pt x="14721" y="6537"/>
                  </a:moveTo>
                  <a:lnTo>
                    <a:pt x="15617" y="7437"/>
                  </a:lnTo>
                  <a:lnTo>
                    <a:pt x="14721" y="8334"/>
                  </a:lnTo>
                  <a:lnTo>
                    <a:pt x="14721" y="6537"/>
                  </a:lnTo>
                  <a:close/>
                  <a:moveTo>
                    <a:pt x="13588" y="1132"/>
                  </a:moveTo>
                  <a:lnTo>
                    <a:pt x="13588" y="9466"/>
                  </a:lnTo>
                  <a:lnTo>
                    <a:pt x="10521" y="12531"/>
                  </a:lnTo>
                  <a:lnTo>
                    <a:pt x="6462" y="12531"/>
                  </a:lnTo>
                  <a:lnTo>
                    <a:pt x="3398" y="9466"/>
                  </a:lnTo>
                  <a:lnTo>
                    <a:pt x="3398" y="1132"/>
                  </a:lnTo>
                  <a:close/>
                  <a:moveTo>
                    <a:pt x="1133" y="8802"/>
                  </a:moveTo>
                  <a:lnTo>
                    <a:pt x="5427" y="13099"/>
                  </a:lnTo>
                  <a:lnTo>
                    <a:pt x="1133" y="17392"/>
                  </a:lnTo>
                  <a:lnTo>
                    <a:pt x="1133" y="8802"/>
                  </a:lnTo>
                  <a:close/>
                  <a:moveTo>
                    <a:pt x="15853" y="8802"/>
                  </a:moveTo>
                  <a:lnTo>
                    <a:pt x="15853" y="17392"/>
                  </a:lnTo>
                  <a:lnTo>
                    <a:pt x="11556" y="13099"/>
                  </a:lnTo>
                  <a:lnTo>
                    <a:pt x="15853" y="8802"/>
                  </a:lnTo>
                  <a:close/>
                  <a:moveTo>
                    <a:pt x="10521" y="13663"/>
                  </a:moveTo>
                  <a:lnTo>
                    <a:pt x="15050" y="18192"/>
                  </a:lnTo>
                  <a:lnTo>
                    <a:pt x="1933" y="18192"/>
                  </a:lnTo>
                  <a:lnTo>
                    <a:pt x="6462" y="13663"/>
                  </a:lnTo>
                  <a:close/>
                  <a:moveTo>
                    <a:pt x="2830" y="0"/>
                  </a:moveTo>
                  <a:cubicBezTo>
                    <a:pt x="2516" y="0"/>
                    <a:pt x="2265" y="254"/>
                    <a:pt x="2265" y="568"/>
                  </a:cubicBezTo>
                  <a:lnTo>
                    <a:pt x="2265" y="4937"/>
                  </a:lnTo>
                  <a:lnTo>
                    <a:pt x="164" y="7036"/>
                  </a:lnTo>
                  <a:lnTo>
                    <a:pt x="161" y="7042"/>
                  </a:lnTo>
                  <a:cubicBezTo>
                    <a:pt x="152" y="7051"/>
                    <a:pt x="143" y="7063"/>
                    <a:pt x="134" y="7072"/>
                  </a:cubicBezTo>
                  <a:lnTo>
                    <a:pt x="125" y="7084"/>
                  </a:lnTo>
                  <a:cubicBezTo>
                    <a:pt x="112" y="7096"/>
                    <a:pt x="103" y="7108"/>
                    <a:pt x="94" y="7120"/>
                  </a:cubicBezTo>
                  <a:cubicBezTo>
                    <a:pt x="91" y="7126"/>
                    <a:pt x="88" y="7129"/>
                    <a:pt x="85" y="7132"/>
                  </a:cubicBezTo>
                  <a:cubicBezTo>
                    <a:pt x="85" y="7138"/>
                    <a:pt x="73" y="7153"/>
                    <a:pt x="70" y="7162"/>
                  </a:cubicBezTo>
                  <a:cubicBezTo>
                    <a:pt x="64" y="7171"/>
                    <a:pt x="61" y="7174"/>
                    <a:pt x="58" y="7180"/>
                  </a:cubicBezTo>
                  <a:cubicBezTo>
                    <a:pt x="55" y="7186"/>
                    <a:pt x="52" y="7199"/>
                    <a:pt x="46" y="7208"/>
                  </a:cubicBezTo>
                  <a:cubicBezTo>
                    <a:pt x="43" y="7217"/>
                    <a:pt x="40" y="7220"/>
                    <a:pt x="40" y="7226"/>
                  </a:cubicBezTo>
                  <a:cubicBezTo>
                    <a:pt x="34" y="7241"/>
                    <a:pt x="28" y="7256"/>
                    <a:pt x="25" y="7271"/>
                  </a:cubicBezTo>
                  <a:cubicBezTo>
                    <a:pt x="25" y="7274"/>
                    <a:pt x="22" y="7280"/>
                    <a:pt x="19" y="7283"/>
                  </a:cubicBezTo>
                  <a:cubicBezTo>
                    <a:pt x="16" y="7295"/>
                    <a:pt x="13" y="7307"/>
                    <a:pt x="13" y="7319"/>
                  </a:cubicBezTo>
                  <a:cubicBezTo>
                    <a:pt x="13" y="7325"/>
                    <a:pt x="10" y="7331"/>
                    <a:pt x="10" y="7334"/>
                  </a:cubicBezTo>
                  <a:cubicBezTo>
                    <a:pt x="7" y="7340"/>
                    <a:pt x="4" y="7359"/>
                    <a:pt x="4" y="7371"/>
                  </a:cubicBezTo>
                  <a:lnTo>
                    <a:pt x="4" y="7386"/>
                  </a:lnTo>
                  <a:cubicBezTo>
                    <a:pt x="4" y="7401"/>
                    <a:pt x="1" y="7416"/>
                    <a:pt x="1" y="7434"/>
                  </a:cubicBezTo>
                  <a:lnTo>
                    <a:pt x="1" y="17625"/>
                  </a:lnTo>
                  <a:cubicBezTo>
                    <a:pt x="1" y="18063"/>
                    <a:pt x="170" y="18482"/>
                    <a:pt x="475" y="18799"/>
                  </a:cubicBezTo>
                  <a:cubicBezTo>
                    <a:pt x="481" y="18808"/>
                    <a:pt x="490" y="18817"/>
                    <a:pt x="499" y="18826"/>
                  </a:cubicBezTo>
                  <a:cubicBezTo>
                    <a:pt x="508" y="18833"/>
                    <a:pt x="517" y="18842"/>
                    <a:pt x="526" y="18851"/>
                  </a:cubicBezTo>
                  <a:cubicBezTo>
                    <a:pt x="840" y="19156"/>
                    <a:pt x="1260" y="19325"/>
                    <a:pt x="1698" y="19325"/>
                  </a:cubicBezTo>
                  <a:lnTo>
                    <a:pt x="15285" y="19325"/>
                  </a:lnTo>
                  <a:cubicBezTo>
                    <a:pt x="15723" y="19325"/>
                    <a:pt x="16143" y="19156"/>
                    <a:pt x="16460" y="18854"/>
                  </a:cubicBezTo>
                  <a:cubicBezTo>
                    <a:pt x="16469" y="18845"/>
                    <a:pt x="16478" y="18836"/>
                    <a:pt x="16487" y="18826"/>
                  </a:cubicBezTo>
                  <a:cubicBezTo>
                    <a:pt x="16496" y="18817"/>
                    <a:pt x="16502" y="18808"/>
                    <a:pt x="16511" y="18799"/>
                  </a:cubicBezTo>
                  <a:cubicBezTo>
                    <a:pt x="16816" y="18485"/>
                    <a:pt x="16985" y="18063"/>
                    <a:pt x="16985" y="17628"/>
                  </a:cubicBezTo>
                  <a:lnTo>
                    <a:pt x="16985" y="7437"/>
                  </a:lnTo>
                  <a:cubicBezTo>
                    <a:pt x="16985" y="7419"/>
                    <a:pt x="16985" y="7404"/>
                    <a:pt x="16982" y="7389"/>
                  </a:cubicBezTo>
                  <a:lnTo>
                    <a:pt x="16982" y="7371"/>
                  </a:lnTo>
                  <a:cubicBezTo>
                    <a:pt x="16982" y="7362"/>
                    <a:pt x="16979" y="7350"/>
                    <a:pt x="16976" y="7337"/>
                  </a:cubicBezTo>
                  <a:cubicBezTo>
                    <a:pt x="16973" y="7328"/>
                    <a:pt x="16973" y="7325"/>
                    <a:pt x="16973" y="7319"/>
                  </a:cubicBezTo>
                  <a:cubicBezTo>
                    <a:pt x="16973" y="7316"/>
                    <a:pt x="16967" y="7298"/>
                    <a:pt x="16964" y="7286"/>
                  </a:cubicBezTo>
                  <a:cubicBezTo>
                    <a:pt x="16964" y="7283"/>
                    <a:pt x="16964" y="7277"/>
                    <a:pt x="16961" y="7271"/>
                  </a:cubicBezTo>
                  <a:cubicBezTo>
                    <a:pt x="16958" y="7256"/>
                    <a:pt x="16952" y="7244"/>
                    <a:pt x="16946" y="7229"/>
                  </a:cubicBezTo>
                  <a:cubicBezTo>
                    <a:pt x="16943" y="7223"/>
                    <a:pt x="16940" y="7217"/>
                    <a:pt x="16940" y="7211"/>
                  </a:cubicBezTo>
                  <a:cubicBezTo>
                    <a:pt x="16937" y="7205"/>
                    <a:pt x="16931" y="7193"/>
                    <a:pt x="16925" y="7183"/>
                  </a:cubicBezTo>
                  <a:cubicBezTo>
                    <a:pt x="16922" y="7174"/>
                    <a:pt x="16919" y="7171"/>
                    <a:pt x="16916" y="7165"/>
                  </a:cubicBezTo>
                  <a:cubicBezTo>
                    <a:pt x="16913" y="7159"/>
                    <a:pt x="16904" y="7144"/>
                    <a:pt x="16898" y="7135"/>
                  </a:cubicBezTo>
                  <a:lnTo>
                    <a:pt x="16892" y="7123"/>
                  </a:lnTo>
                  <a:cubicBezTo>
                    <a:pt x="16882" y="7108"/>
                    <a:pt x="16873" y="7096"/>
                    <a:pt x="16861" y="7084"/>
                  </a:cubicBezTo>
                  <a:lnTo>
                    <a:pt x="16852" y="7075"/>
                  </a:lnTo>
                  <a:cubicBezTo>
                    <a:pt x="16843" y="7063"/>
                    <a:pt x="16834" y="7054"/>
                    <a:pt x="16825" y="7045"/>
                  </a:cubicBezTo>
                  <a:lnTo>
                    <a:pt x="16819" y="7039"/>
                  </a:lnTo>
                  <a:lnTo>
                    <a:pt x="14721" y="4937"/>
                  </a:lnTo>
                  <a:lnTo>
                    <a:pt x="14721" y="568"/>
                  </a:lnTo>
                  <a:cubicBezTo>
                    <a:pt x="14721" y="254"/>
                    <a:pt x="14467" y="0"/>
                    <a:pt x="1415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67" name="Google Shape;967;p58"/>
            <p:cNvSpPr/>
            <p:nvPr/>
          </p:nvSpPr>
          <p:spPr>
            <a:xfrm>
              <a:off x="6384200" y="889150"/>
              <a:ext cx="199300" cy="198200"/>
            </a:xfrm>
            <a:custGeom>
              <a:avLst/>
              <a:gdLst/>
              <a:ahLst/>
              <a:cxnLst/>
              <a:rect l="l" t="t" r="r" b="b"/>
              <a:pathLst>
                <a:path w="7972" h="7928" extrusionOk="0">
                  <a:moveTo>
                    <a:pt x="4005" y="3398"/>
                  </a:moveTo>
                  <a:cubicBezTo>
                    <a:pt x="4274" y="3398"/>
                    <a:pt x="4534" y="3588"/>
                    <a:pt x="4569" y="3900"/>
                  </a:cubicBezTo>
                  <a:cubicBezTo>
                    <a:pt x="4560" y="3951"/>
                    <a:pt x="4560" y="4003"/>
                    <a:pt x="4566" y="4057"/>
                  </a:cubicBezTo>
                  <a:cubicBezTo>
                    <a:pt x="4521" y="4329"/>
                    <a:pt x="4285" y="4531"/>
                    <a:pt x="4007" y="4531"/>
                  </a:cubicBezTo>
                  <a:cubicBezTo>
                    <a:pt x="3518" y="4531"/>
                    <a:pt x="3259" y="3954"/>
                    <a:pt x="3585" y="3589"/>
                  </a:cubicBezTo>
                  <a:cubicBezTo>
                    <a:pt x="3702" y="3458"/>
                    <a:pt x="3855" y="3398"/>
                    <a:pt x="4005" y="3398"/>
                  </a:cubicBezTo>
                  <a:close/>
                  <a:moveTo>
                    <a:pt x="4005" y="1"/>
                  </a:moveTo>
                  <a:cubicBezTo>
                    <a:pt x="3351" y="1"/>
                    <a:pt x="2696" y="163"/>
                    <a:pt x="2102" y="488"/>
                  </a:cubicBezTo>
                  <a:cubicBezTo>
                    <a:pt x="876" y="1161"/>
                    <a:pt x="94" y="2432"/>
                    <a:pt x="46" y="3830"/>
                  </a:cubicBezTo>
                  <a:cubicBezTo>
                    <a:pt x="1" y="5231"/>
                    <a:pt x="695" y="6551"/>
                    <a:pt x="1876" y="7303"/>
                  </a:cubicBezTo>
                  <a:cubicBezTo>
                    <a:pt x="2510" y="7713"/>
                    <a:pt x="3247" y="7928"/>
                    <a:pt x="4001" y="7928"/>
                  </a:cubicBezTo>
                  <a:cubicBezTo>
                    <a:pt x="4629" y="7925"/>
                    <a:pt x="5248" y="7783"/>
                    <a:pt x="5816" y="7517"/>
                  </a:cubicBezTo>
                  <a:cubicBezTo>
                    <a:pt x="6106" y="7390"/>
                    <a:pt x="6233" y="7049"/>
                    <a:pt x="6100" y="6762"/>
                  </a:cubicBezTo>
                  <a:cubicBezTo>
                    <a:pt x="6006" y="6555"/>
                    <a:pt x="5802" y="6435"/>
                    <a:pt x="5589" y="6435"/>
                  </a:cubicBezTo>
                  <a:cubicBezTo>
                    <a:pt x="5506" y="6435"/>
                    <a:pt x="5422" y="6453"/>
                    <a:pt x="5342" y="6491"/>
                  </a:cubicBezTo>
                  <a:cubicBezTo>
                    <a:pt x="4902" y="6692"/>
                    <a:pt x="4449" y="6792"/>
                    <a:pt x="4007" y="6792"/>
                  </a:cubicBezTo>
                  <a:cubicBezTo>
                    <a:pt x="3468" y="6792"/>
                    <a:pt x="2947" y="6644"/>
                    <a:pt x="2486" y="6349"/>
                  </a:cubicBezTo>
                  <a:cubicBezTo>
                    <a:pt x="1643" y="5811"/>
                    <a:pt x="1145" y="4869"/>
                    <a:pt x="1178" y="3870"/>
                  </a:cubicBezTo>
                  <a:cubicBezTo>
                    <a:pt x="1211" y="2870"/>
                    <a:pt x="1770" y="1961"/>
                    <a:pt x="2649" y="1481"/>
                  </a:cubicBezTo>
                  <a:cubicBezTo>
                    <a:pt x="3073" y="1247"/>
                    <a:pt x="3541" y="1131"/>
                    <a:pt x="4009" y="1131"/>
                  </a:cubicBezTo>
                  <a:cubicBezTo>
                    <a:pt x="4508" y="1131"/>
                    <a:pt x="5007" y="1263"/>
                    <a:pt x="5451" y="1527"/>
                  </a:cubicBezTo>
                  <a:cubicBezTo>
                    <a:pt x="6311" y="2037"/>
                    <a:pt x="6840" y="2964"/>
                    <a:pt x="6840" y="3966"/>
                  </a:cubicBezTo>
                  <a:cubicBezTo>
                    <a:pt x="6846" y="4277"/>
                    <a:pt x="6598" y="4537"/>
                    <a:pt x="6284" y="4543"/>
                  </a:cubicBezTo>
                  <a:cubicBezTo>
                    <a:pt x="6280" y="4543"/>
                    <a:pt x="6277" y="4543"/>
                    <a:pt x="6273" y="4543"/>
                  </a:cubicBezTo>
                  <a:cubicBezTo>
                    <a:pt x="5967" y="4543"/>
                    <a:pt x="5713" y="4298"/>
                    <a:pt x="5707" y="3990"/>
                  </a:cubicBezTo>
                  <a:lnTo>
                    <a:pt x="5707" y="3972"/>
                  </a:lnTo>
                  <a:lnTo>
                    <a:pt x="5707" y="3966"/>
                  </a:lnTo>
                  <a:cubicBezTo>
                    <a:pt x="5707" y="3163"/>
                    <a:pt x="5146" y="2469"/>
                    <a:pt x="4361" y="2300"/>
                  </a:cubicBezTo>
                  <a:cubicBezTo>
                    <a:pt x="4241" y="2274"/>
                    <a:pt x="4121" y="2261"/>
                    <a:pt x="4003" y="2261"/>
                  </a:cubicBezTo>
                  <a:cubicBezTo>
                    <a:pt x="3345" y="2261"/>
                    <a:pt x="2731" y="2647"/>
                    <a:pt x="2452" y="3269"/>
                  </a:cubicBezTo>
                  <a:cubicBezTo>
                    <a:pt x="2126" y="4000"/>
                    <a:pt x="2353" y="4863"/>
                    <a:pt x="3002" y="5337"/>
                  </a:cubicBezTo>
                  <a:cubicBezTo>
                    <a:pt x="3302" y="5555"/>
                    <a:pt x="3654" y="5663"/>
                    <a:pt x="4005" y="5663"/>
                  </a:cubicBezTo>
                  <a:cubicBezTo>
                    <a:pt x="4413" y="5663"/>
                    <a:pt x="4818" y="5517"/>
                    <a:pt x="5140" y="5228"/>
                  </a:cubicBezTo>
                  <a:cubicBezTo>
                    <a:pt x="5457" y="5513"/>
                    <a:pt x="5863" y="5662"/>
                    <a:pt x="6274" y="5662"/>
                  </a:cubicBezTo>
                  <a:cubicBezTo>
                    <a:pt x="6507" y="5662"/>
                    <a:pt x="6742" y="5614"/>
                    <a:pt x="6963" y="5515"/>
                  </a:cubicBezTo>
                  <a:cubicBezTo>
                    <a:pt x="7576" y="5241"/>
                    <a:pt x="7969" y="4634"/>
                    <a:pt x="7972" y="3966"/>
                  </a:cubicBezTo>
                  <a:cubicBezTo>
                    <a:pt x="7972" y="2565"/>
                    <a:pt x="7232" y="1267"/>
                    <a:pt x="6027" y="554"/>
                  </a:cubicBezTo>
                  <a:cubicBezTo>
                    <a:pt x="5405" y="186"/>
                    <a:pt x="4705" y="1"/>
                    <a:pt x="40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68" name="Google Shape;968;p58"/>
          <p:cNvGrpSpPr/>
          <p:nvPr/>
        </p:nvGrpSpPr>
        <p:grpSpPr>
          <a:xfrm>
            <a:off x="3130642" y="2809391"/>
            <a:ext cx="340608" cy="340168"/>
            <a:chOff x="5053900" y="2021500"/>
            <a:chExt cx="483750" cy="483125"/>
          </a:xfrm>
        </p:grpSpPr>
        <p:sp>
          <p:nvSpPr>
            <p:cNvPr id="969" name="Google Shape;969;p58"/>
            <p:cNvSpPr/>
            <p:nvPr/>
          </p:nvSpPr>
          <p:spPr>
            <a:xfrm>
              <a:off x="5281350" y="2078100"/>
              <a:ext cx="127375"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70" name="Google Shape;970;p58"/>
            <p:cNvSpPr/>
            <p:nvPr/>
          </p:nvSpPr>
          <p:spPr>
            <a:xfrm>
              <a:off x="5118000" y="2021500"/>
              <a:ext cx="368700"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71" name="Google Shape;971;p58"/>
            <p:cNvSpPr/>
            <p:nvPr/>
          </p:nvSpPr>
          <p:spPr>
            <a:xfrm>
              <a:off x="5053900" y="2191325"/>
              <a:ext cx="56650" cy="28325"/>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72" name="Google Shape;972;p58"/>
            <p:cNvSpPr/>
            <p:nvPr/>
          </p:nvSpPr>
          <p:spPr>
            <a:xfrm>
              <a:off x="5056850" y="2096550"/>
              <a:ext cx="50750" cy="48025"/>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73" name="Google Shape;973;p58"/>
            <p:cNvSpPr/>
            <p:nvPr/>
          </p:nvSpPr>
          <p:spPr>
            <a:xfrm>
              <a:off x="5056400" y="226640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74" name="Google Shape;974;p58"/>
            <p:cNvSpPr/>
            <p:nvPr/>
          </p:nvSpPr>
          <p:spPr>
            <a:xfrm>
              <a:off x="5480400" y="2191325"/>
              <a:ext cx="56650" cy="28325"/>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75" name="Google Shape;975;p58"/>
            <p:cNvSpPr/>
            <p:nvPr/>
          </p:nvSpPr>
          <p:spPr>
            <a:xfrm>
              <a:off x="5479800" y="2096550"/>
              <a:ext cx="54300"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76" name="Google Shape;976;p58"/>
            <p:cNvSpPr/>
            <p:nvPr/>
          </p:nvSpPr>
          <p:spPr>
            <a:xfrm>
              <a:off x="5483350" y="2266400"/>
              <a:ext cx="54300"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977" name="Google Shape;977;p58"/>
          <p:cNvGrpSpPr/>
          <p:nvPr/>
        </p:nvGrpSpPr>
        <p:grpSpPr>
          <a:xfrm>
            <a:off x="6942797" y="2809382"/>
            <a:ext cx="342615" cy="340186"/>
            <a:chOff x="890400" y="4399350"/>
            <a:chExt cx="486600" cy="483150"/>
          </a:xfrm>
        </p:grpSpPr>
        <p:sp>
          <p:nvSpPr>
            <p:cNvPr id="978" name="Google Shape;978;p58"/>
            <p:cNvSpPr/>
            <p:nvPr/>
          </p:nvSpPr>
          <p:spPr>
            <a:xfrm>
              <a:off x="1125300" y="4503075"/>
              <a:ext cx="153800" cy="141650"/>
            </a:xfrm>
            <a:custGeom>
              <a:avLst/>
              <a:gdLst/>
              <a:ahLst/>
              <a:cxnLst/>
              <a:rect l="l" t="t" r="r" b="b"/>
              <a:pathLst>
                <a:path w="6152" h="5666" extrusionOk="0">
                  <a:moveTo>
                    <a:pt x="3044" y="1140"/>
                  </a:moveTo>
                  <a:cubicBezTo>
                    <a:pt x="3263" y="1140"/>
                    <a:pt x="3484" y="1182"/>
                    <a:pt x="3694" y="1269"/>
                  </a:cubicBezTo>
                  <a:cubicBezTo>
                    <a:pt x="4328" y="1532"/>
                    <a:pt x="4741" y="2151"/>
                    <a:pt x="4741" y="2836"/>
                  </a:cubicBezTo>
                  <a:cubicBezTo>
                    <a:pt x="4741" y="3525"/>
                    <a:pt x="4328" y="4144"/>
                    <a:pt x="3694" y="4406"/>
                  </a:cubicBezTo>
                  <a:cubicBezTo>
                    <a:pt x="3484" y="4493"/>
                    <a:pt x="3263" y="4536"/>
                    <a:pt x="3044" y="4536"/>
                  </a:cubicBezTo>
                  <a:cubicBezTo>
                    <a:pt x="2602" y="4536"/>
                    <a:pt x="2168" y="4363"/>
                    <a:pt x="1843" y="4038"/>
                  </a:cubicBezTo>
                  <a:cubicBezTo>
                    <a:pt x="1178" y="3377"/>
                    <a:pt x="1178" y="2299"/>
                    <a:pt x="1843" y="1638"/>
                  </a:cubicBezTo>
                  <a:cubicBezTo>
                    <a:pt x="2168" y="1312"/>
                    <a:pt x="2602" y="1140"/>
                    <a:pt x="3044" y="1140"/>
                  </a:cubicBezTo>
                  <a:close/>
                  <a:moveTo>
                    <a:pt x="3043" y="0"/>
                  </a:moveTo>
                  <a:cubicBezTo>
                    <a:pt x="2680" y="0"/>
                    <a:pt x="2313" y="70"/>
                    <a:pt x="1961" y="215"/>
                  </a:cubicBezTo>
                  <a:cubicBezTo>
                    <a:pt x="710" y="732"/>
                    <a:pt x="1" y="2060"/>
                    <a:pt x="264" y="3386"/>
                  </a:cubicBezTo>
                  <a:cubicBezTo>
                    <a:pt x="529" y="4709"/>
                    <a:pt x="1688" y="5666"/>
                    <a:pt x="3038" y="5666"/>
                  </a:cubicBezTo>
                  <a:cubicBezTo>
                    <a:pt x="3040" y="5666"/>
                    <a:pt x="3042" y="5666"/>
                    <a:pt x="3045" y="5666"/>
                  </a:cubicBezTo>
                  <a:cubicBezTo>
                    <a:pt x="3048" y="5666"/>
                    <a:pt x="3052" y="5666"/>
                    <a:pt x="3056" y="5666"/>
                  </a:cubicBezTo>
                  <a:cubicBezTo>
                    <a:pt x="3801" y="5666"/>
                    <a:pt x="4518" y="5367"/>
                    <a:pt x="5046" y="4838"/>
                  </a:cubicBezTo>
                  <a:cubicBezTo>
                    <a:pt x="6004" y="3884"/>
                    <a:pt x="6152" y="2386"/>
                    <a:pt x="5400" y="1260"/>
                  </a:cubicBezTo>
                  <a:cubicBezTo>
                    <a:pt x="4862" y="453"/>
                    <a:pt x="3967" y="0"/>
                    <a:pt x="30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79" name="Google Shape;979;p58"/>
            <p:cNvSpPr/>
            <p:nvPr/>
          </p:nvSpPr>
          <p:spPr>
            <a:xfrm>
              <a:off x="890400" y="4399350"/>
              <a:ext cx="486600" cy="483150"/>
            </a:xfrm>
            <a:custGeom>
              <a:avLst/>
              <a:gdLst/>
              <a:ahLst/>
              <a:cxnLst/>
              <a:rect l="l" t="t" r="r" b="b"/>
              <a:pathLst>
                <a:path w="19464" h="19326" extrusionOk="0">
                  <a:moveTo>
                    <a:pt x="17908" y="1131"/>
                  </a:moveTo>
                  <a:cubicBezTo>
                    <a:pt x="18031" y="1131"/>
                    <a:pt x="18157" y="1132"/>
                    <a:pt x="18283" y="1134"/>
                  </a:cubicBezTo>
                  <a:cubicBezTo>
                    <a:pt x="18301" y="2369"/>
                    <a:pt x="18232" y="3465"/>
                    <a:pt x="18057" y="4449"/>
                  </a:cubicBezTo>
                  <a:cubicBezTo>
                    <a:pt x="16453" y="4223"/>
                    <a:pt x="15191" y="2960"/>
                    <a:pt x="14968" y="1357"/>
                  </a:cubicBezTo>
                  <a:cubicBezTo>
                    <a:pt x="15851" y="1203"/>
                    <a:pt x="16825" y="1131"/>
                    <a:pt x="17908" y="1131"/>
                  </a:cubicBezTo>
                  <a:close/>
                  <a:moveTo>
                    <a:pt x="6462" y="6683"/>
                  </a:moveTo>
                  <a:lnTo>
                    <a:pt x="6462" y="6686"/>
                  </a:lnTo>
                  <a:cubicBezTo>
                    <a:pt x="6003" y="7471"/>
                    <a:pt x="5574" y="8281"/>
                    <a:pt x="5173" y="9066"/>
                  </a:cubicBezTo>
                  <a:lnTo>
                    <a:pt x="2712" y="8839"/>
                  </a:lnTo>
                  <a:cubicBezTo>
                    <a:pt x="3545" y="7571"/>
                    <a:pt x="4952" y="6756"/>
                    <a:pt x="6462" y="6683"/>
                  </a:cubicBezTo>
                  <a:close/>
                  <a:moveTo>
                    <a:pt x="13863" y="1608"/>
                  </a:moveTo>
                  <a:cubicBezTo>
                    <a:pt x="14195" y="3637"/>
                    <a:pt x="15783" y="5225"/>
                    <a:pt x="17809" y="5557"/>
                  </a:cubicBezTo>
                  <a:cubicBezTo>
                    <a:pt x="17347" y="7209"/>
                    <a:pt x="16532" y="8534"/>
                    <a:pt x="15303" y="9718"/>
                  </a:cubicBezTo>
                  <a:cubicBezTo>
                    <a:pt x="13932" y="11043"/>
                    <a:pt x="11825" y="12218"/>
                    <a:pt x="9868" y="13221"/>
                  </a:cubicBezTo>
                  <a:lnTo>
                    <a:pt x="6196" y="9552"/>
                  </a:lnTo>
                  <a:cubicBezTo>
                    <a:pt x="7199" y="7592"/>
                    <a:pt x="8376" y="5485"/>
                    <a:pt x="9699" y="4114"/>
                  </a:cubicBezTo>
                  <a:cubicBezTo>
                    <a:pt x="10886" y="2885"/>
                    <a:pt x="12208" y="2073"/>
                    <a:pt x="13863" y="1608"/>
                  </a:cubicBezTo>
                  <a:close/>
                  <a:moveTo>
                    <a:pt x="5659" y="10612"/>
                  </a:moveTo>
                  <a:lnTo>
                    <a:pt x="8805" y="13758"/>
                  </a:lnTo>
                  <a:lnTo>
                    <a:pt x="8503" y="13909"/>
                  </a:lnTo>
                  <a:cubicBezTo>
                    <a:pt x="8237" y="14039"/>
                    <a:pt x="7984" y="14169"/>
                    <a:pt x="7736" y="14292"/>
                  </a:cubicBezTo>
                  <a:lnTo>
                    <a:pt x="5124" y="11681"/>
                  </a:lnTo>
                  <a:cubicBezTo>
                    <a:pt x="5248" y="11433"/>
                    <a:pt x="5378" y="11179"/>
                    <a:pt x="5508" y="10914"/>
                  </a:cubicBezTo>
                  <a:lnTo>
                    <a:pt x="5659" y="10612"/>
                  </a:lnTo>
                  <a:close/>
                  <a:moveTo>
                    <a:pt x="12658" y="13000"/>
                  </a:moveTo>
                  <a:lnTo>
                    <a:pt x="12658" y="13000"/>
                  </a:lnTo>
                  <a:cubicBezTo>
                    <a:pt x="12567" y="14483"/>
                    <a:pt x="11782" y="15835"/>
                    <a:pt x="10538" y="16651"/>
                  </a:cubicBezTo>
                  <a:lnTo>
                    <a:pt x="10348" y="14247"/>
                  </a:lnTo>
                  <a:cubicBezTo>
                    <a:pt x="11109" y="13858"/>
                    <a:pt x="11894" y="13441"/>
                    <a:pt x="12658" y="13000"/>
                  </a:cubicBezTo>
                  <a:close/>
                  <a:moveTo>
                    <a:pt x="4596" y="12756"/>
                  </a:moveTo>
                  <a:lnTo>
                    <a:pt x="5233" y="13393"/>
                  </a:lnTo>
                  <a:lnTo>
                    <a:pt x="4034" y="14594"/>
                  </a:lnTo>
                  <a:cubicBezTo>
                    <a:pt x="3814" y="14815"/>
                    <a:pt x="3811" y="15174"/>
                    <a:pt x="4034" y="15395"/>
                  </a:cubicBezTo>
                  <a:cubicBezTo>
                    <a:pt x="4145" y="15505"/>
                    <a:pt x="4290" y="15560"/>
                    <a:pt x="4434" y="15560"/>
                  </a:cubicBezTo>
                  <a:cubicBezTo>
                    <a:pt x="4579" y="15560"/>
                    <a:pt x="4724" y="15505"/>
                    <a:pt x="4835" y="15395"/>
                  </a:cubicBezTo>
                  <a:lnTo>
                    <a:pt x="6036" y="14193"/>
                  </a:lnTo>
                  <a:lnTo>
                    <a:pt x="6673" y="14833"/>
                  </a:lnTo>
                  <a:cubicBezTo>
                    <a:pt x="6528" y="15192"/>
                    <a:pt x="6311" y="15521"/>
                    <a:pt x="6036" y="15796"/>
                  </a:cubicBezTo>
                  <a:cubicBezTo>
                    <a:pt x="5387" y="16445"/>
                    <a:pt x="3110" y="17327"/>
                    <a:pt x="1555" y="17864"/>
                  </a:cubicBezTo>
                  <a:cubicBezTo>
                    <a:pt x="2096" y="16312"/>
                    <a:pt x="2984" y="14042"/>
                    <a:pt x="3633" y="13393"/>
                  </a:cubicBezTo>
                  <a:cubicBezTo>
                    <a:pt x="3908" y="13115"/>
                    <a:pt x="4234" y="12900"/>
                    <a:pt x="4596" y="12756"/>
                  </a:cubicBezTo>
                  <a:close/>
                  <a:moveTo>
                    <a:pt x="17939" y="0"/>
                  </a:moveTo>
                  <a:cubicBezTo>
                    <a:pt x="16582" y="0"/>
                    <a:pt x="15371" y="113"/>
                    <a:pt x="14282" y="349"/>
                  </a:cubicBezTo>
                  <a:cubicBezTo>
                    <a:pt x="14258" y="352"/>
                    <a:pt x="14234" y="358"/>
                    <a:pt x="14213" y="364"/>
                  </a:cubicBezTo>
                  <a:cubicBezTo>
                    <a:pt x="12057" y="841"/>
                    <a:pt x="10360" y="1801"/>
                    <a:pt x="8887" y="3329"/>
                  </a:cubicBezTo>
                  <a:cubicBezTo>
                    <a:pt x="8277" y="3960"/>
                    <a:pt x="7703" y="4724"/>
                    <a:pt x="7166" y="5548"/>
                  </a:cubicBezTo>
                  <a:lnTo>
                    <a:pt x="6676" y="5548"/>
                  </a:lnTo>
                  <a:cubicBezTo>
                    <a:pt x="5583" y="5548"/>
                    <a:pt x="4511" y="5856"/>
                    <a:pt x="3584" y="6436"/>
                  </a:cubicBezTo>
                  <a:cubicBezTo>
                    <a:pt x="2658" y="7016"/>
                    <a:pt x="1909" y="7837"/>
                    <a:pt x="1420" y="8815"/>
                  </a:cubicBezTo>
                  <a:lnTo>
                    <a:pt x="1284" y="9084"/>
                  </a:lnTo>
                  <a:cubicBezTo>
                    <a:pt x="1096" y="9458"/>
                    <a:pt x="1368" y="9902"/>
                    <a:pt x="1791" y="9905"/>
                  </a:cubicBezTo>
                  <a:lnTo>
                    <a:pt x="1948" y="9905"/>
                  </a:lnTo>
                  <a:lnTo>
                    <a:pt x="4623" y="10153"/>
                  </a:lnTo>
                  <a:cubicBezTo>
                    <a:pt x="4581" y="10237"/>
                    <a:pt x="4539" y="10322"/>
                    <a:pt x="4496" y="10409"/>
                  </a:cubicBezTo>
                  <a:cubicBezTo>
                    <a:pt x="4297" y="10802"/>
                    <a:pt x="4113" y="11176"/>
                    <a:pt x="3929" y="11533"/>
                  </a:cubicBezTo>
                  <a:cubicBezTo>
                    <a:pt x="3880" y="11626"/>
                    <a:pt x="3859" y="11732"/>
                    <a:pt x="3868" y="11838"/>
                  </a:cubicBezTo>
                  <a:cubicBezTo>
                    <a:pt x="3485" y="12031"/>
                    <a:pt x="3135" y="12287"/>
                    <a:pt x="2833" y="12592"/>
                  </a:cubicBezTo>
                  <a:cubicBezTo>
                    <a:pt x="1664" y="13761"/>
                    <a:pt x="275" y="18097"/>
                    <a:pt x="121" y="18586"/>
                  </a:cubicBezTo>
                  <a:cubicBezTo>
                    <a:pt x="1" y="18966"/>
                    <a:pt x="294" y="19325"/>
                    <a:pt x="657" y="19325"/>
                  </a:cubicBezTo>
                  <a:cubicBezTo>
                    <a:pt x="713" y="19325"/>
                    <a:pt x="770" y="19317"/>
                    <a:pt x="828" y="19299"/>
                  </a:cubicBezTo>
                  <a:cubicBezTo>
                    <a:pt x="1320" y="19145"/>
                    <a:pt x="5665" y="17765"/>
                    <a:pt x="6836" y="16593"/>
                  </a:cubicBezTo>
                  <a:cubicBezTo>
                    <a:pt x="7144" y="16288"/>
                    <a:pt x="7398" y="15935"/>
                    <a:pt x="7594" y="15549"/>
                  </a:cubicBezTo>
                  <a:lnTo>
                    <a:pt x="7628" y="15549"/>
                  </a:lnTo>
                  <a:cubicBezTo>
                    <a:pt x="7715" y="15549"/>
                    <a:pt x="7806" y="15527"/>
                    <a:pt x="7884" y="15485"/>
                  </a:cubicBezTo>
                  <a:cubicBezTo>
                    <a:pt x="8240" y="15304"/>
                    <a:pt x="8615" y="15117"/>
                    <a:pt x="9010" y="14920"/>
                  </a:cubicBezTo>
                  <a:lnTo>
                    <a:pt x="9255" y="14797"/>
                  </a:lnTo>
                  <a:lnTo>
                    <a:pt x="9463" y="17418"/>
                  </a:lnTo>
                  <a:lnTo>
                    <a:pt x="9463" y="17578"/>
                  </a:lnTo>
                  <a:cubicBezTo>
                    <a:pt x="9463" y="17906"/>
                    <a:pt x="9732" y="18144"/>
                    <a:pt x="10028" y="18144"/>
                  </a:cubicBezTo>
                  <a:cubicBezTo>
                    <a:pt x="10113" y="18144"/>
                    <a:pt x="10201" y="18124"/>
                    <a:pt x="10285" y="18082"/>
                  </a:cubicBezTo>
                  <a:lnTo>
                    <a:pt x="10553" y="17946"/>
                  </a:lnTo>
                  <a:cubicBezTo>
                    <a:pt x="12543" y="16950"/>
                    <a:pt x="13802" y="14914"/>
                    <a:pt x="13799" y="12689"/>
                  </a:cubicBezTo>
                  <a:lnTo>
                    <a:pt x="13799" y="12303"/>
                  </a:lnTo>
                  <a:cubicBezTo>
                    <a:pt x="14654" y="11750"/>
                    <a:pt x="15442" y="11161"/>
                    <a:pt x="16091" y="10536"/>
                  </a:cubicBezTo>
                  <a:cubicBezTo>
                    <a:pt x="17619" y="9060"/>
                    <a:pt x="18582" y="7366"/>
                    <a:pt x="19059" y="5207"/>
                  </a:cubicBezTo>
                  <a:cubicBezTo>
                    <a:pt x="19065" y="5186"/>
                    <a:pt x="19068" y="5165"/>
                    <a:pt x="19071" y="5140"/>
                  </a:cubicBezTo>
                  <a:cubicBezTo>
                    <a:pt x="19361" y="3809"/>
                    <a:pt x="19464" y="2302"/>
                    <a:pt x="19403" y="563"/>
                  </a:cubicBezTo>
                  <a:cubicBezTo>
                    <a:pt x="19394" y="264"/>
                    <a:pt x="19156" y="25"/>
                    <a:pt x="18857" y="16"/>
                  </a:cubicBezTo>
                  <a:cubicBezTo>
                    <a:pt x="18544" y="6"/>
                    <a:pt x="18238" y="0"/>
                    <a:pt x="179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80" name="Google Shape;980;p58"/>
            <p:cNvSpPr/>
            <p:nvPr/>
          </p:nvSpPr>
          <p:spPr>
            <a:xfrm>
              <a:off x="1106975" y="4639875"/>
              <a:ext cx="28325" cy="28325"/>
            </a:xfrm>
            <a:custGeom>
              <a:avLst/>
              <a:gdLst/>
              <a:ahLst/>
              <a:cxnLst/>
              <a:rect l="l" t="t" r="r" b="b"/>
              <a:pathLst>
                <a:path w="1133" h="1133" extrusionOk="0">
                  <a:moveTo>
                    <a:pt x="565" y="0"/>
                  </a:moveTo>
                  <a:cubicBezTo>
                    <a:pt x="254" y="0"/>
                    <a:pt x="0" y="254"/>
                    <a:pt x="0" y="568"/>
                  </a:cubicBezTo>
                  <a:cubicBezTo>
                    <a:pt x="0" y="879"/>
                    <a:pt x="254" y="1133"/>
                    <a:pt x="565" y="1133"/>
                  </a:cubicBezTo>
                  <a:cubicBezTo>
                    <a:pt x="879" y="1133"/>
                    <a:pt x="1132" y="879"/>
                    <a:pt x="1132" y="568"/>
                  </a:cubicBezTo>
                  <a:cubicBezTo>
                    <a:pt x="1132" y="254"/>
                    <a:pt x="879" y="0"/>
                    <a:pt x="5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84"/>
        <p:cNvGrpSpPr/>
        <p:nvPr/>
      </p:nvGrpSpPr>
      <p:grpSpPr>
        <a:xfrm>
          <a:off x="0" y="0"/>
          <a:ext cx="0" cy="0"/>
          <a:chOff x="0" y="0"/>
          <a:chExt cx="0" cy="0"/>
        </a:xfrm>
      </p:grpSpPr>
      <p:sp>
        <p:nvSpPr>
          <p:cNvPr id="985" name="Google Shape;985;p59"/>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Infographics are useful</a:t>
            </a:r>
            <a:endParaRPr/>
          </a:p>
        </p:txBody>
      </p:sp>
      <p:sp>
        <p:nvSpPr>
          <p:cNvPr id="986" name="Google Shape;986;p59"/>
          <p:cNvSpPr txBox="1">
            <a:spLocks noGrp="1"/>
          </p:cNvSpPr>
          <p:nvPr>
            <p:ph type="subTitle" idx="4294967295"/>
          </p:nvPr>
        </p:nvSpPr>
        <p:spPr>
          <a:xfrm>
            <a:off x="719995" y="2919588"/>
            <a:ext cx="19860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Venus has extremely high temperatures</a:t>
            </a:r>
            <a:endParaRPr/>
          </a:p>
        </p:txBody>
      </p:sp>
      <p:sp>
        <p:nvSpPr>
          <p:cNvPr id="987" name="Google Shape;987;p59"/>
          <p:cNvSpPr txBox="1">
            <a:spLocks noGrp="1"/>
          </p:cNvSpPr>
          <p:nvPr>
            <p:ph type="subTitle" idx="4294967295"/>
          </p:nvPr>
        </p:nvSpPr>
        <p:spPr>
          <a:xfrm>
            <a:off x="719995" y="1818338"/>
            <a:ext cx="19860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Mercury is the closest planet to the Sun</a:t>
            </a:r>
            <a:endParaRPr/>
          </a:p>
        </p:txBody>
      </p:sp>
      <p:sp>
        <p:nvSpPr>
          <p:cNvPr id="988" name="Google Shape;988;p59"/>
          <p:cNvSpPr txBox="1">
            <a:spLocks noGrp="1"/>
          </p:cNvSpPr>
          <p:nvPr>
            <p:ph type="subTitle" idx="4294967295"/>
          </p:nvPr>
        </p:nvSpPr>
        <p:spPr>
          <a:xfrm>
            <a:off x="719995" y="4021988"/>
            <a:ext cx="19860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Jupiter is the biggest planet of them all</a:t>
            </a:r>
            <a:endParaRPr/>
          </a:p>
        </p:txBody>
      </p:sp>
      <p:sp>
        <p:nvSpPr>
          <p:cNvPr id="989" name="Google Shape;989;p59"/>
          <p:cNvSpPr txBox="1">
            <a:spLocks noGrp="1"/>
          </p:cNvSpPr>
          <p:nvPr>
            <p:ph type="subTitle" idx="4294967295"/>
          </p:nvPr>
        </p:nvSpPr>
        <p:spPr>
          <a:xfrm>
            <a:off x="719995" y="2712213"/>
            <a:ext cx="1407900"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200" i="1">
                <a:latin typeface="Baskervville"/>
                <a:ea typeface="Baskervville"/>
                <a:cs typeface="Baskervville"/>
                <a:sym typeface="Baskervville"/>
              </a:rPr>
              <a:t>Venus</a:t>
            </a:r>
            <a:endParaRPr sz="2200" i="1">
              <a:latin typeface="Baskervville"/>
              <a:ea typeface="Baskervville"/>
              <a:cs typeface="Baskervville"/>
              <a:sym typeface="Baskervville"/>
            </a:endParaRPr>
          </a:p>
        </p:txBody>
      </p:sp>
      <p:sp>
        <p:nvSpPr>
          <p:cNvPr id="990" name="Google Shape;990;p59"/>
          <p:cNvSpPr txBox="1">
            <a:spLocks noGrp="1"/>
          </p:cNvSpPr>
          <p:nvPr>
            <p:ph type="subTitle" idx="4294967295"/>
          </p:nvPr>
        </p:nvSpPr>
        <p:spPr>
          <a:xfrm>
            <a:off x="719995" y="1609825"/>
            <a:ext cx="1407900" cy="377100"/>
          </a:xfrm>
          <a:prstGeom prst="rect">
            <a:avLst/>
          </a:prstGeom>
        </p:spPr>
        <p:txBody>
          <a:bodyPr spcFirstLastPara="1" wrap="square" lIns="91425" tIns="91425" rIns="91425" bIns="91425" anchor="b" anchorCtr="0">
            <a:noAutofit/>
          </a:bodyPr>
          <a:lstStyle/>
          <a:p>
            <a:pPr marL="0" marR="0" lvl="0" indent="0" algn="l" rtl="0">
              <a:lnSpc>
                <a:spcPct val="100000"/>
              </a:lnSpc>
              <a:spcBef>
                <a:spcPts val="0"/>
              </a:spcBef>
              <a:spcAft>
                <a:spcPts val="0"/>
              </a:spcAft>
              <a:buNone/>
            </a:pPr>
            <a:r>
              <a:rPr lang="en" sz="2200" i="1">
                <a:latin typeface="Baskervville"/>
                <a:ea typeface="Baskervville"/>
                <a:cs typeface="Baskervville"/>
                <a:sym typeface="Baskervville"/>
              </a:rPr>
              <a:t>Mercury</a:t>
            </a:r>
            <a:endParaRPr sz="2200" i="1">
              <a:latin typeface="Baskervville"/>
              <a:ea typeface="Baskervville"/>
              <a:cs typeface="Baskervville"/>
              <a:sym typeface="Baskervville"/>
            </a:endParaRPr>
          </a:p>
        </p:txBody>
      </p:sp>
      <p:sp>
        <p:nvSpPr>
          <p:cNvPr id="991" name="Google Shape;991;p59"/>
          <p:cNvSpPr txBox="1">
            <a:spLocks noGrp="1"/>
          </p:cNvSpPr>
          <p:nvPr>
            <p:ph type="subTitle" idx="4294967295"/>
          </p:nvPr>
        </p:nvSpPr>
        <p:spPr>
          <a:xfrm>
            <a:off x="719995" y="3813475"/>
            <a:ext cx="1407900"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200" i="1">
                <a:latin typeface="Baskervville"/>
                <a:ea typeface="Baskervville"/>
                <a:cs typeface="Baskervville"/>
                <a:sym typeface="Baskervville"/>
              </a:rPr>
              <a:t>Jupiter</a:t>
            </a:r>
            <a:endParaRPr sz="2200" i="1">
              <a:latin typeface="Baskervville"/>
              <a:ea typeface="Baskervville"/>
              <a:cs typeface="Baskervville"/>
              <a:sym typeface="Baskervville"/>
            </a:endParaRPr>
          </a:p>
        </p:txBody>
      </p:sp>
      <p:sp>
        <p:nvSpPr>
          <p:cNvPr id="992" name="Google Shape;992;p59"/>
          <p:cNvSpPr/>
          <p:nvPr/>
        </p:nvSpPr>
        <p:spPr>
          <a:xfrm>
            <a:off x="5244117" y="1613250"/>
            <a:ext cx="1582200" cy="933000"/>
          </a:xfrm>
          <a:prstGeom prst="triangle">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59"/>
          <p:cNvSpPr/>
          <p:nvPr/>
        </p:nvSpPr>
        <p:spPr>
          <a:xfrm>
            <a:off x="4563192" y="2676914"/>
            <a:ext cx="2943900" cy="780900"/>
          </a:xfrm>
          <a:prstGeom prst="trapezoid">
            <a:avLst>
              <a:gd name="adj" fmla="val 80631"/>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59"/>
          <p:cNvSpPr/>
          <p:nvPr/>
        </p:nvSpPr>
        <p:spPr>
          <a:xfrm>
            <a:off x="3881525" y="3588479"/>
            <a:ext cx="4307400" cy="780900"/>
          </a:xfrm>
          <a:prstGeom prst="trapezoid">
            <a:avLst>
              <a:gd name="adj" fmla="val 80631"/>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59"/>
          <p:cNvSpPr/>
          <p:nvPr/>
        </p:nvSpPr>
        <p:spPr>
          <a:xfrm>
            <a:off x="5136850" y="1686025"/>
            <a:ext cx="650400" cy="650400"/>
          </a:xfrm>
          <a:prstGeom prst="ellipse">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59"/>
          <p:cNvSpPr/>
          <p:nvPr/>
        </p:nvSpPr>
        <p:spPr>
          <a:xfrm>
            <a:off x="4411725" y="2575575"/>
            <a:ext cx="650400" cy="650400"/>
          </a:xfrm>
          <a:prstGeom prst="ellipse">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59"/>
          <p:cNvSpPr/>
          <p:nvPr/>
        </p:nvSpPr>
        <p:spPr>
          <a:xfrm>
            <a:off x="3761321" y="3520925"/>
            <a:ext cx="650400" cy="650400"/>
          </a:xfrm>
          <a:prstGeom prst="ellipse">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98" name="Google Shape;998;p59"/>
          <p:cNvCxnSpPr>
            <a:stCxn id="990" idx="3"/>
            <a:endCxn id="995" idx="2"/>
          </p:cNvCxnSpPr>
          <p:nvPr/>
        </p:nvCxnSpPr>
        <p:spPr>
          <a:xfrm>
            <a:off x="2127895" y="1798375"/>
            <a:ext cx="3009000" cy="213000"/>
          </a:xfrm>
          <a:prstGeom prst="bentConnector3">
            <a:avLst>
              <a:gd name="adj1" fmla="val 49999"/>
            </a:avLst>
          </a:prstGeom>
          <a:noFill/>
          <a:ln w="9525" cap="flat" cmpd="sng">
            <a:solidFill>
              <a:schemeClr val="dk1"/>
            </a:solidFill>
            <a:prstDash val="solid"/>
            <a:round/>
            <a:headEnd type="none" w="med" len="med"/>
            <a:tailEnd type="none" w="med" len="med"/>
          </a:ln>
        </p:spPr>
      </p:cxnSp>
      <p:cxnSp>
        <p:nvCxnSpPr>
          <p:cNvPr id="999" name="Google Shape;999;p59"/>
          <p:cNvCxnSpPr>
            <a:stCxn id="989" idx="3"/>
            <a:endCxn id="996" idx="2"/>
          </p:cNvCxnSpPr>
          <p:nvPr/>
        </p:nvCxnSpPr>
        <p:spPr>
          <a:xfrm>
            <a:off x="2127895" y="2900763"/>
            <a:ext cx="2283900" cy="600"/>
          </a:xfrm>
          <a:prstGeom prst="bentConnector3">
            <a:avLst>
              <a:gd name="adj1" fmla="val 49998"/>
            </a:avLst>
          </a:prstGeom>
          <a:noFill/>
          <a:ln w="9525" cap="flat" cmpd="sng">
            <a:solidFill>
              <a:schemeClr val="dk1"/>
            </a:solidFill>
            <a:prstDash val="solid"/>
            <a:round/>
            <a:headEnd type="none" w="med" len="med"/>
            <a:tailEnd type="none" w="med" len="med"/>
          </a:ln>
        </p:spPr>
      </p:cxnSp>
      <p:cxnSp>
        <p:nvCxnSpPr>
          <p:cNvPr id="1000" name="Google Shape;1000;p59"/>
          <p:cNvCxnSpPr>
            <a:stCxn id="991" idx="3"/>
            <a:endCxn id="997" idx="2"/>
          </p:cNvCxnSpPr>
          <p:nvPr/>
        </p:nvCxnSpPr>
        <p:spPr>
          <a:xfrm rot="10800000" flipH="1">
            <a:off x="2127895" y="3846025"/>
            <a:ext cx="1633500" cy="156000"/>
          </a:xfrm>
          <a:prstGeom prst="bentConnector3">
            <a:avLst>
              <a:gd name="adj1" fmla="val 49998"/>
            </a:avLst>
          </a:prstGeom>
          <a:noFill/>
          <a:ln w="9525" cap="flat" cmpd="sng">
            <a:solidFill>
              <a:schemeClr val="dk1"/>
            </a:solidFill>
            <a:prstDash val="solid"/>
            <a:round/>
            <a:headEnd type="none" w="med" len="med"/>
            <a:tailEnd type="none" w="med" len="med"/>
          </a:ln>
        </p:spPr>
      </p:cxnSp>
      <p:grpSp>
        <p:nvGrpSpPr>
          <p:cNvPr id="1001" name="Google Shape;1001;p59"/>
          <p:cNvGrpSpPr/>
          <p:nvPr/>
        </p:nvGrpSpPr>
        <p:grpSpPr>
          <a:xfrm>
            <a:off x="5300261" y="1851103"/>
            <a:ext cx="323587" cy="320242"/>
            <a:chOff x="3282325" y="2035675"/>
            <a:chExt cx="459575" cy="454825"/>
          </a:xfrm>
        </p:grpSpPr>
        <p:sp>
          <p:nvSpPr>
            <p:cNvPr id="1002" name="Google Shape;1002;p59"/>
            <p:cNvSpPr/>
            <p:nvPr/>
          </p:nvSpPr>
          <p:spPr>
            <a:xfrm>
              <a:off x="3337050" y="2234125"/>
              <a:ext cx="85925" cy="206325"/>
            </a:xfrm>
            <a:custGeom>
              <a:avLst/>
              <a:gdLst/>
              <a:ahLst/>
              <a:cxnLst/>
              <a:rect l="l" t="t" r="r" b="b"/>
              <a:pathLst>
                <a:path w="3437" h="8253" extrusionOk="0">
                  <a:moveTo>
                    <a:pt x="2305" y="1133"/>
                  </a:moveTo>
                  <a:lnTo>
                    <a:pt x="2305" y="7120"/>
                  </a:lnTo>
                  <a:lnTo>
                    <a:pt x="1133" y="7120"/>
                  </a:lnTo>
                  <a:lnTo>
                    <a:pt x="1133" y="1133"/>
                  </a:lnTo>
                  <a:close/>
                  <a:moveTo>
                    <a:pt x="568" y="0"/>
                  </a:moveTo>
                  <a:cubicBezTo>
                    <a:pt x="254" y="0"/>
                    <a:pt x="1" y="254"/>
                    <a:pt x="1" y="568"/>
                  </a:cubicBezTo>
                  <a:lnTo>
                    <a:pt x="1" y="7688"/>
                  </a:lnTo>
                  <a:cubicBezTo>
                    <a:pt x="1" y="7999"/>
                    <a:pt x="254" y="8253"/>
                    <a:pt x="568" y="8253"/>
                  </a:cubicBezTo>
                  <a:lnTo>
                    <a:pt x="2869" y="8253"/>
                  </a:lnTo>
                  <a:cubicBezTo>
                    <a:pt x="3183" y="8253"/>
                    <a:pt x="3437" y="7999"/>
                    <a:pt x="3437" y="7688"/>
                  </a:cubicBezTo>
                  <a:lnTo>
                    <a:pt x="3437" y="568"/>
                  </a:lnTo>
                  <a:cubicBezTo>
                    <a:pt x="3437" y="254"/>
                    <a:pt x="3183" y="0"/>
                    <a:pt x="28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03" name="Google Shape;1003;p59"/>
            <p:cNvSpPr/>
            <p:nvPr/>
          </p:nvSpPr>
          <p:spPr>
            <a:xfrm>
              <a:off x="3451275" y="2175475"/>
              <a:ext cx="84925" cy="264975"/>
            </a:xfrm>
            <a:custGeom>
              <a:avLst/>
              <a:gdLst/>
              <a:ahLst/>
              <a:cxnLst/>
              <a:rect l="l" t="t" r="r" b="b"/>
              <a:pathLst>
                <a:path w="3397" h="10599" extrusionOk="0">
                  <a:moveTo>
                    <a:pt x="2265" y="1133"/>
                  </a:moveTo>
                  <a:lnTo>
                    <a:pt x="2265" y="9466"/>
                  </a:lnTo>
                  <a:lnTo>
                    <a:pt x="1132" y="9466"/>
                  </a:lnTo>
                  <a:lnTo>
                    <a:pt x="1132" y="1133"/>
                  </a:lnTo>
                  <a:close/>
                  <a:moveTo>
                    <a:pt x="565" y="0"/>
                  </a:moveTo>
                  <a:cubicBezTo>
                    <a:pt x="254" y="0"/>
                    <a:pt x="0" y="254"/>
                    <a:pt x="0" y="565"/>
                  </a:cubicBezTo>
                  <a:lnTo>
                    <a:pt x="0" y="10034"/>
                  </a:lnTo>
                  <a:cubicBezTo>
                    <a:pt x="0" y="10345"/>
                    <a:pt x="254" y="10599"/>
                    <a:pt x="565" y="10599"/>
                  </a:cubicBezTo>
                  <a:lnTo>
                    <a:pt x="2829" y="10599"/>
                  </a:lnTo>
                  <a:cubicBezTo>
                    <a:pt x="3143" y="10599"/>
                    <a:pt x="3397" y="10345"/>
                    <a:pt x="3397" y="10034"/>
                  </a:cubicBezTo>
                  <a:lnTo>
                    <a:pt x="3397" y="565"/>
                  </a:lnTo>
                  <a:cubicBezTo>
                    <a:pt x="3397" y="254"/>
                    <a:pt x="3143" y="0"/>
                    <a:pt x="28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04" name="Google Shape;1004;p59"/>
            <p:cNvSpPr/>
            <p:nvPr/>
          </p:nvSpPr>
          <p:spPr>
            <a:xfrm>
              <a:off x="3564500" y="2116825"/>
              <a:ext cx="84950" cy="323625"/>
            </a:xfrm>
            <a:custGeom>
              <a:avLst/>
              <a:gdLst/>
              <a:ahLst/>
              <a:cxnLst/>
              <a:rect l="l" t="t" r="r" b="b"/>
              <a:pathLst>
                <a:path w="3398" h="12945" extrusionOk="0">
                  <a:moveTo>
                    <a:pt x="2265" y="1132"/>
                  </a:moveTo>
                  <a:lnTo>
                    <a:pt x="2265" y="11812"/>
                  </a:lnTo>
                  <a:lnTo>
                    <a:pt x="1133" y="11812"/>
                  </a:lnTo>
                  <a:lnTo>
                    <a:pt x="1133" y="1132"/>
                  </a:lnTo>
                  <a:close/>
                  <a:moveTo>
                    <a:pt x="565" y="0"/>
                  </a:moveTo>
                  <a:cubicBezTo>
                    <a:pt x="254" y="0"/>
                    <a:pt x="0" y="251"/>
                    <a:pt x="0" y="565"/>
                  </a:cubicBezTo>
                  <a:lnTo>
                    <a:pt x="0" y="12380"/>
                  </a:lnTo>
                  <a:cubicBezTo>
                    <a:pt x="0" y="12691"/>
                    <a:pt x="254" y="12945"/>
                    <a:pt x="565" y="12945"/>
                  </a:cubicBezTo>
                  <a:lnTo>
                    <a:pt x="2829" y="12945"/>
                  </a:lnTo>
                  <a:cubicBezTo>
                    <a:pt x="3144" y="12945"/>
                    <a:pt x="3397" y="12691"/>
                    <a:pt x="3397" y="12380"/>
                  </a:cubicBezTo>
                  <a:lnTo>
                    <a:pt x="3397" y="565"/>
                  </a:lnTo>
                  <a:cubicBezTo>
                    <a:pt x="3397" y="251"/>
                    <a:pt x="3144" y="0"/>
                    <a:pt x="28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05" name="Google Shape;1005;p59"/>
            <p:cNvSpPr/>
            <p:nvPr/>
          </p:nvSpPr>
          <p:spPr>
            <a:xfrm>
              <a:off x="3282325" y="2035675"/>
              <a:ext cx="459575" cy="454825"/>
            </a:xfrm>
            <a:custGeom>
              <a:avLst/>
              <a:gdLst/>
              <a:ahLst/>
              <a:cxnLst/>
              <a:rect l="l" t="t" r="r" b="b"/>
              <a:pathLst>
                <a:path w="18383" h="18193" extrusionOk="0">
                  <a:moveTo>
                    <a:pt x="568" y="0"/>
                  </a:moveTo>
                  <a:cubicBezTo>
                    <a:pt x="254" y="0"/>
                    <a:pt x="1" y="251"/>
                    <a:pt x="1" y="565"/>
                  </a:cubicBezTo>
                  <a:lnTo>
                    <a:pt x="1" y="17625"/>
                  </a:lnTo>
                  <a:cubicBezTo>
                    <a:pt x="1" y="17939"/>
                    <a:pt x="254" y="18192"/>
                    <a:pt x="568" y="18192"/>
                  </a:cubicBezTo>
                  <a:lnTo>
                    <a:pt x="17815" y="18192"/>
                  </a:lnTo>
                  <a:cubicBezTo>
                    <a:pt x="18129" y="18192"/>
                    <a:pt x="18383" y="17939"/>
                    <a:pt x="18383" y="17625"/>
                  </a:cubicBezTo>
                  <a:cubicBezTo>
                    <a:pt x="18383" y="17311"/>
                    <a:pt x="18129" y="17060"/>
                    <a:pt x="17815" y="17060"/>
                  </a:cubicBezTo>
                  <a:lnTo>
                    <a:pt x="1133" y="17060"/>
                  </a:lnTo>
                  <a:lnTo>
                    <a:pt x="1133" y="565"/>
                  </a:lnTo>
                  <a:cubicBezTo>
                    <a:pt x="1133" y="251"/>
                    <a:pt x="879" y="0"/>
                    <a:pt x="5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006" name="Google Shape;1006;p59"/>
          <p:cNvGrpSpPr/>
          <p:nvPr/>
        </p:nvGrpSpPr>
        <p:grpSpPr>
          <a:xfrm>
            <a:off x="3903848" y="3701238"/>
            <a:ext cx="365344" cy="289753"/>
            <a:chOff x="-62882850" y="1999375"/>
            <a:chExt cx="315850" cy="250500"/>
          </a:xfrm>
        </p:grpSpPr>
        <p:sp>
          <p:nvSpPr>
            <p:cNvPr id="1007" name="Google Shape;1007;p59"/>
            <p:cNvSpPr/>
            <p:nvPr/>
          </p:nvSpPr>
          <p:spPr>
            <a:xfrm>
              <a:off x="-62882850" y="1999375"/>
              <a:ext cx="315850" cy="250500"/>
            </a:xfrm>
            <a:custGeom>
              <a:avLst/>
              <a:gdLst/>
              <a:ahLst/>
              <a:cxnLst/>
              <a:rect l="l" t="t" r="r" b="b"/>
              <a:pathLst>
                <a:path w="12634" h="10020" extrusionOk="0">
                  <a:moveTo>
                    <a:pt x="10586" y="851"/>
                  </a:moveTo>
                  <a:cubicBezTo>
                    <a:pt x="10838" y="851"/>
                    <a:pt x="11027" y="1040"/>
                    <a:pt x="11027" y="1261"/>
                  </a:cubicBezTo>
                  <a:lnTo>
                    <a:pt x="11027" y="7499"/>
                  </a:lnTo>
                  <a:lnTo>
                    <a:pt x="1638" y="7499"/>
                  </a:lnTo>
                  <a:lnTo>
                    <a:pt x="1638" y="1261"/>
                  </a:lnTo>
                  <a:lnTo>
                    <a:pt x="1607" y="1261"/>
                  </a:lnTo>
                  <a:cubicBezTo>
                    <a:pt x="1607" y="1040"/>
                    <a:pt x="1796" y="851"/>
                    <a:pt x="2048" y="851"/>
                  </a:cubicBezTo>
                  <a:close/>
                  <a:moveTo>
                    <a:pt x="11814" y="8318"/>
                  </a:moveTo>
                  <a:lnTo>
                    <a:pt x="11814" y="8727"/>
                  </a:lnTo>
                  <a:cubicBezTo>
                    <a:pt x="11814" y="8948"/>
                    <a:pt x="11594" y="9137"/>
                    <a:pt x="11405" y="9137"/>
                  </a:cubicBezTo>
                  <a:lnTo>
                    <a:pt x="1197" y="9137"/>
                  </a:lnTo>
                  <a:cubicBezTo>
                    <a:pt x="977" y="9137"/>
                    <a:pt x="788" y="8948"/>
                    <a:pt x="788" y="8727"/>
                  </a:cubicBezTo>
                  <a:lnTo>
                    <a:pt x="788" y="8318"/>
                  </a:lnTo>
                  <a:close/>
                  <a:moveTo>
                    <a:pt x="2048" y="1"/>
                  </a:moveTo>
                  <a:cubicBezTo>
                    <a:pt x="1355" y="1"/>
                    <a:pt x="788" y="568"/>
                    <a:pt x="788" y="1261"/>
                  </a:cubicBezTo>
                  <a:lnTo>
                    <a:pt x="788" y="7499"/>
                  </a:lnTo>
                  <a:lnTo>
                    <a:pt x="378" y="7499"/>
                  </a:lnTo>
                  <a:cubicBezTo>
                    <a:pt x="158" y="7499"/>
                    <a:pt x="0" y="7688"/>
                    <a:pt x="0" y="7940"/>
                  </a:cubicBezTo>
                  <a:lnTo>
                    <a:pt x="0" y="8759"/>
                  </a:lnTo>
                  <a:cubicBezTo>
                    <a:pt x="0" y="9420"/>
                    <a:pt x="536" y="10019"/>
                    <a:pt x="1197" y="10019"/>
                  </a:cubicBezTo>
                  <a:lnTo>
                    <a:pt x="11405" y="10019"/>
                  </a:lnTo>
                  <a:cubicBezTo>
                    <a:pt x="12066" y="10019"/>
                    <a:pt x="12634" y="9452"/>
                    <a:pt x="12634" y="8759"/>
                  </a:cubicBezTo>
                  <a:lnTo>
                    <a:pt x="12634" y="7940"/>
                  </a:lnTo>
                  <a:cubicBezTo>
                    <a:pt x="12634" y="7656"/>
                    <a:pt x="12444" y="7499"/>
                    <a:pt x="12224" y="7499"/>
                  </a:cubicBezTo>
                  <a:lnTo>
                    <a:pt x="11814" y="7499"/>
                  </a:lnTo>
                  <a:lnTo>
                    <a:pt x="11814" y="1261"/>
                  </a:lnTo>
                  <a:cubicBezTo>
                    <a:pt x="11814" y="599"/>
                    <a:pt x="11247" y="1"/>
                    <a:pt x="105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9"/>
            <p:cNvSpPr/>
            <p:nvPr/>
          </p:nvSpPr>
          <p:spPr>
            <a:xfrm>
              <a:off x="-62806475" y="2062375"/>
              <a:ext cx="146525" cy="103800"/>
            </a:xfrm>
            <a:custGeom>
              <a:avLst/>
              <a:gdLst/>
              <a:ahLst/>
              <a:cxnLst/>
              <a:rect l="l" t="t" r="r" b="b"/>
              <a:pathLst>
                <a:path w="5861" h="4152" extrusionOk="0">
                  <a:moveTo>
                    <a:pt x="3782" y="1"/>
                  </a:moveTo>
                  <a:cubicBezTo>
                    <a:pt x="3561" y="1"/>
                    <a:pt x="3341" y="221"/>
                    <a:pt x="3341" y="410"/>
                  </a:cubicBezTo>
                  <a:cubicBezTo>
                    <a:pt x="3341" y="631"/>
                    <a:pt x="3561" y="852"/>
                    <a:pt x="3782" y="852"/>
                  </a:cubicBezTo>
                  <a:lnTo>
                    <a:pt x="4443" y="852"/>
                  </a:lnTo>
                  <a:lnTo>
                    <a:pt x="2962" y="2332"/>
                  </a:lnTo>
                  <a:lnTo>
                    <a:pt x="2395" y="1765"/>
                  </a:lnTo>
                  <a:cubicBezTo>
                    <a:pt x="2332" y="1686"/>
                    <a:pt x="2230" y="1647"/>
                    <a:pt x="2124" y="1647"/>
                  </a:cubicBezTo>
                  <a:cubicBezTo>
                    <a:pt x="2017" y="1647"/>
                    <a:pt x="1907" y="1686"/>
                    <a:pt x="1828" y="1765"/>
                  </a:cubicBezTo>
                  <a:lnTo>
                    <a:pt x="159" y="3435"/>
                  </a:lnTo>
                  <a:cubicBezTo>
                    <a:pt x="1" y="3592"/>
                    <a:pt x="1" y="3876"/>
                    <a:pt x="159" y="4034"/>
                  </a:cubicBezTo>
                  <a:cubicBezTo>
                    <a:pt x="237" y="4112"/>
                    <a:pt x="348" y="4152"/>
                    <a:pt x="458" y="4152"/>
                  </a:cubicBezTo>
                  <a:cubicBezTo>
                    <a:pt x="568" y="4152"/>
                    <a:pt x="678" y="4112"/>
                    <a:pt x="757" y="4034"/>
                  </a:cubicBezTo>
                  <a:lnTo>
                    <a:pt x="2143" y="2647"/>
                  </a:lnTo>
                  <a:lnTo>
                    <a:pt x="2679" y="3183"/>
                  </a:lnTo>
                  <a:cubicBezTo>
                    <a:pt x="2758" y="3262"/>
                    <a:pt x="2868" y="3301"/>
                    <a:pt x="2978" y="3301"/>
                  </a:cubicBezTo>
                  <a:cubicBezTo>
                    <a:pt x="3088" y="3301"/>
                    <a:pt x="3199" y="3262"/>
                    <a:pt x="3278" y="3183"/>
                  </a:cubicBezTo>
                  <a:lnTo>
                    <a:pt x="5042" y="1419"/>
                  </a:lnTo>
                  <a:lnTo>
                    <a:pt x="5042" y="2080"/>
                  </a:lnTo>
                  <a:cubicBezTo>
                    <a:pt x="5042" y="2332"/>
                    <a:pt x="5231" y="2521"/>
                    <a:pt x="5451" y="2521"/>
                  </a:cubicBezTo>
                  <a:cubicBezTo>
                    <a:pt x="5640" y="2521"/>
                    <a:pt x="5861" y="2332"/>
                    <a:pt x="5861" y="2080"/>
                  </a:cubicBezTo>
                  <a:lnTo>
                    <a:pt x="5861" y="442"/>
                  </a:lnTo>
                  <a:cubicBezTo>
                    <a:pt x="5861" y="158"/>
                    <a:pt x="5672" y="1"/>
                    <a:pt x="54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9" name="Google Shape;1009;p59"/>
          <p:cNvSpPr/>
          <p:nvPr/>
        </p:nvSpPr>
        <p:spPr>
          <a:xfrm>
            <a:off x="4562674" y="2726366"/>
            <a:ext cx="348513" cy="349427"/>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13"/>
        <p:cNvGrpSpPr/>
        <p:nvPr/>
      </p:nvGrpSpPr>
      <p:grpSpPr>
        <a:xfrm>
          <a:off x="0" y="0"/>
          <a:ext cx="0" cy="0"/>
          <a:chOff x="0" y="0"/>
          <a:chExt cx="0" cy="0"/>
        </a:xfrm>
      </p:grpSpPr>
      <p:sp>
        <p:nvSpPr>
          <p:cNvPr id="1014" name="Google Shape;1014;p60"/>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This is a calendar</a:t>
            </a:r>
            <a:endParaRPr/>
          </a:p>
        </p:txBody>
      </p:sp>
      <p:cxnSp>
        <p:nvCxnSpPr>
          <p:cNvPr id="1015" name="Google Shape;1015;p60"/>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graphicFrame>
        <p:nvGraphicFramePr>
          <p:cNvPr id="1016" name="Google Shape;1016;p60"/>
          <p:cNvGraphicFramePr/>
          <p:nvPr/>
        </p:nvGraphicFramePr>
        <p:xfrm>
          <a:off x="2963650" y="1458285"/>
          <a:ext cx="5465250" cy="3150225"/>
        </p:xfrm>
        <a:graphic>
          <a:graphicData uri="http://schemas.openxmlformats.org/drawingml/2006/table">
            <a:tbl>
              <a:tblPr>
                <a:noFill/>
                <a:tableStyleId>{3C8BED79-0FF3-4791-9613-78A0799CCA9D}</a:tableStyleId>
              </a:tblPr>
              <a:tblGrid>
                <a:gridCol w="780750">
                  <a:extLst>
                    <a:ext uri="{9D8B030D-6E8A-4147-A177-3AD203B41FA5}">
                      <a16:colId xmlns:a16="http://schemas.microsoft.com/office/drawing/2014/main" val="20000"/>
                    </a:ext>
                  </a:extLst>
                </a:gridCol>
                <a:gridCol w="780750">
                  <a:extLst>
                    <a:ext uri="{9D8B030D-6E8A-4147-A177-3AD203B41FA5}">
                      <a16:colId xmlns:a16="http://schemas.microsoft.com/office/drawing/2014/main" val="20001"/>
                    </a:ext>
                  </a:extLst>
                </a:gridCol>
                <a:gridCol w="780750">
                  <a:extLst>
                    <a:ext uri="{9D8B030D-6E8A-4147-A177-3AD203B41FA5}">
                      <a16:colId xmlns:a16="http://schemas.microsoft.com/office/drawing/2014/main" val="20002"/>
                    </a:ext>
                  </a:extLst>
                </a:gridCol>
                <a:gridCol w="780750">
                  <a:extLst>
                    <a:ext uri="{9D8B030D-6E8A-4147-A177-3AD203B41FA5}">
                      <a16:colId xmlns:a16="http://schemas.microsoft.com/office/drawing/2014/main" val="20003"/>
                    </a:ext>
                  </a:extLst>
                </a:gridCol>
                <a:gridCol w="780750">
                  <a:extLst>
                    <a:ext uri="{9D8B030D-6E8A-4147-A177-3AD203B41FA5}">
                      <a16:colId xmlns:a16="http://schemas.microsoft.com/office/drawing/2014/main" val="20004"/>
                    </a:ext>
                  </a:extLst>
                </a:gridCol>
                <a:gridCol w="780750">
                  <a:extLst>
                    <a:ext uri="{9D8B030D-6E8A-4147-A177-3AD203B41FA5}">
                      <a16:colId xmlns:a16="http://schemas.microsoft.com/office/drawing/2014/main" val="20005"/>
                    </a:ext>
                  </a:extLst>
                </a:gridCol>
                <a:gridCol w="780750">
                  <a:extLst>
                    <a:ext uri="{9D8B030D-6E8A-4147-A177-3AD203B41FA5}">
                      <a16:colId xmlns:a16="http://schemas.microsoft.com/office/drawing/2014/main" val="20006"/>
                    </a:ext>
                  </a:extLst>
                </a:gridCol>
              </a:tblGrid>
              <a:tr h="769600">
                <a:tc>
                  <a:txBody>
                    <a:bodyPr/>
                    <a:lstStyle/>
                    <a:p>
                      <a:pPr marL="0" lvl="0" indent="0" algn="ctr" rtl="0">
                        <a:spcBef>
                          <a:spcPts val="0"/>
                        </a:spcBef>
                        <a:spcAft>
                          <a:spcPts val="0"/>
                        </a:spcAft>
                        <a:buNone/>
                      </a:pPr>
                      <a:r>
                        <a:rPr lang="en" sz="2200" i="1">
                          <a:solidFill>
                            <a:schemeClr val="dk1"/>
                          </a:solidFill>
                          <a:latin typeface="Baskervville"/>
                          <a:ea typeface="Baskervville"/>
                          <a:cs typeface="Baskervville"/>
                          <a:sym typeface="Baskervville"/>
                        </a:rPr>
                        <a:t>Mon</a:t>
                      </a:r>
                      <a:endParaRPr sz="2200" i="1">
                        <a:solidFill>
                          <a:schemeClr val="dk1"/>
                        </a:solidFill>
                        <a:latin typeface="Baskervville"/>
                        <a:ea typeface="Baskervville"/>
                        <a:cs typeface="Baskervville"/>
                        <a:sym typeface="Baskervville"/>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2200" i="1">
                          <a:solidFill>
                            <a:schemeClr val="dk1"/>
                          </a:solidFill>
                          <a:latin typeface="Baskervville"/>
                          <a:ea typeface="Baskervville"/>
                          <a:cs typeface="Baskervville"/>
                          <a:sym typeface="Baskervville"/>
                        </a:rPr>
                        <a:t>Tue</a:t>
                      </a:r>
                      <a:endParaRPr sz="2200" i="1">
                        <a:solidFill>
                          <a:schemeClr val="dk1"/>
                        </a:solidFill>
                        <a:latin typeface="Baskervville"/>
                        <a:ea typeface="Baskervville"/>
                        <a:cs typeface="Baskervville"/>
                        <a:sym typeface="Baskervville"/>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2200" i="1">
                          <a:solidFill>
                            <a:schemeClr val="dk1"/>
                          </a:solidFill>
                          <a:latin typeface="Baskervville"/>
                          <a:ea typeface="Baskervville"/>
                          <a:cs typeface="Baskervville"/>
                          <a:sym typeface="Baskervville"/>
                        </a:rPr>
                        <a:t>Wed</a:t>
                      </a:r>
                      <a:endParaRPr sz="2200" i="1">
                        <a:solidFill>
                          <a:schemeClr val="dk1"/>
                        </a:solidFill>
                        <a:latin typeface="Baskervville"/>
                        <a:ea typeface="Baskervville"/>
                        <a:cs typeface="Baskervville"/>
                        <a:sym typeface="Baskervville"/>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2200" i="1">
                          <a:solidFill>
                            <a:schemeClr val="dk1"/>
                          </a:solidFill>
                          <a:latin typeface="Baskervville"/>
                          <a:ea typeface="Baskervville"/>
                          <a:cs typeface="Baskervville"/>
                          <a:sym typeface="Baskervville"/>
                        </a:rPr>
                        <a:t>Thu</a:t>
                      </a:r>
                      <a:endParaRPr sz="2200" i="1">
                        <a:solidFill>
                          <a:schemeClr val="dk1"/>
                        </a:solidFill>
                        <a:latin typeface="Baskervville"/>
                        <a:ea typeface="Baskervville"/>
                        <a:cs typeface="Baskervville"/>
                        <a:sym typeface="Baskervville"/>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2200" i="1">
                          <a:solidFill>
                            <a:schemeClr val="dk1"/>
                          </a:solidFill>
                          <a:latin typeface="Baskervville"/>
                          <a:ea typeface="Baskervville"/>
                          <a:cs typeface="Baskervville"/>
                          <a:sym typeface="Baskervville"/>
                        </a:rPr>
                        <a:t>Fri</a:t>
                      </a:r>
                      <a:endParaRPr sz="2200" i="1">
                        <a:solidFill>
                          <a:schemeClr val="dk1"/>
                        </a:solidFill>
                        <a:latin typeface="Baskervville"/>
                        <a:ea typeface="Baskervville"/>
                        <a:cs typeface="Baskervville"/>
                        <a:sym typeface="Baskervville"/>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2200" i="1">
                          <a:solidFill>
                            <a:schemeClr val="dk1"/>
                          </a:solidFill>
                          <a:latin typeface="Baskervville"/>
                          <a:ea typeface="Baskervville"/>
                          <a:cs typeface="Baskervville"/>
                          <a:sym typeface="Baskervville"/>
                        </a:rPr>
                        <a:t>Sat</a:t>
                      </a:r>
                      <a:endParaRPr sz="2200" i="1">
                        <a:solidFill>
                          <a:schemeClr val="dk1"/>
                        </a:solidFill>
                        <a:latin typeface="Baskervville"/>
                        <a:ea typeface="Baskervville"/>
                        <a:cs typeface="Baskervville"/>
                        <a:sym typeface="Baskervville"/>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2200" i="1">
                          <a:solidFill>
                            <a:schemeClr val="dk1"/>
                          </a:solidFill>
                          <a:latin typeface="Baskervville"/>
                          <a:ea typeface="Baskervville"/>
                          <a:cs typeface="Baskervville"/>
                          <a:sym typeface="Baskervville"/>
                        </a:rPr>
                        <a:t>Sun</a:t>
                      </a:r>
                      <a:endParaRPr sz="2200" i="1">
                        <a:solidFill>
                          <a:schemeClr val="dk1"/>
                        </a:solidFill>
                        <a:latin typeface="Baskervville"/>
                        <a:ea typeface="Baskervville"/>
                        <a:cs typeface="Baskervville"/>
                        <a:sym typeface="Baskervville"/>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76125">
                <a:tc>
                  <a:txBody>
                    <a:bodyPr/>
                    <a:lstStyle/>
                    <a:p>
                      <a:pPr marL="0" lvl="0" indent="0" algn="ctr" rtl="0">
                        <a:spcBef>
                          <a:spcPts val="0"/>
                        </a:spcBef>
                        <a:spcAft>
                          <a:spcPts val="0"/>
                        </a:spcAft>
                        <a:buNone/>
                      </a:pP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01</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02</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03</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04</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05</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06</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76125">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07</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08</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09</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10</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11</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12</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13</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76125">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14</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15</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2"/>
                    </a:solidFill>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16</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17</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18</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19</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20</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76125">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21</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22</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23</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24</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25</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26</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27</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1"/>
                    </a:solidFill>
                  </a:tcPr>
                </a:tc>
                <a:extLst>
                  <a:ext uri="{0D108BD9-81ED-4DB2-BD59-A6C34878D82A}">
                    <a16:rowId xmlns:a16="http://schemas.microsoft.com/office/drawing/2014/main" val="10004"/>
                  </a:ext>
                </a:extLst>
              </a:tr>
              <a:tr h="476125">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28</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29</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30</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unito"/>
                          <a:ea typeface="Nunito"/>
                          <a:cs typeface="Nunito"/>
                          <a:sym typeface="Nunito"/>
                        </a:rPr>
                        <a:t>31</a:t>
                      </a: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unito"/>
                        <a:ea typeface="Nunito"/>
                        <a:cs typeface="Nunito"/>
                        <a:sym typeface="Nunito"/>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1017" name="Google Shape;1017;p60"/>
          <p:cNvSpPr txBox="1"/>
          <p:nvPr/>
        </p:nvSpPr>
        <p:spPr>
          <a:xfrm>
            <a:off x="889125" y="2380222"/>
            <a:ext cx="1546800" cy="50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solidFill>
                  <a:schemeClr val="dk1"/>
                </a:solidFill>
                <a:latin typeface="Nunito"/>
                <a:ea typeface="Nunito"/>
                <a:cs typeface="Nunito"/>
                <a:sym typeface="Nunito"/>
              </a:rPr>
              <a:t>Venus has a beautiful name</a:t>
            </a:r>
            <a:endParaRPr>
              <a:solidFill>
                <a:schemeClr val="dk1"/>
              </a:solidFill>
              <a:latin typeface="Nunito"/>
              <a:ea typeface="Nunito"/>
              <a:cs typeface="Nunito"/>
              <a:sym typeface="Nunito"/>
            </a:endParaRPr>
          </a:p>
        </p:txBody>
      </p:sp>
      <p:sp>
        <p:nvSpPr>
          <p:cNvPr id="1018" name="Google Shape;1018;p60"/>
          <p:cNvSpPr txBox="1"/>
          <p:nvPr/>
        </p:nvSpPr>
        <p:spPr>
          <a:xfrm>
            <a:off x="889125" y="3563103"/>
            <a:ext cx="1546800" cy="50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latin typeface="Nunito"/>
                <a:ea typeface="Nunito"/>
                <a:cs typeface="Nunito"/>
                <a:sym typeface="Nunito"/>
              </a:rPr>
              <a:t>Saturn has several rings</a:t>
            </a:r>
            <a:endParaRPr>
              <a:solidFill>
                <a:schemeClr val="dk1"/>
              </a:solidFill>
              <a:latin typeface="Nunito"/>
              <a:ea typeface="Nunito"/>
              <a:cs typeface="Nunito"/>
              <a:sym typeface="Nunito"/>
            </a:endParaRPr>
          </a:p>
        </p:txBody>
      </p:sp>
      <p:sp>
        <p:nvSpPr>
          <p:cNvPr id="1019" name="Google Shape;1019;p60"/>
          <p:cNvSpPr/>
          <p:nvPr/>
        </p:nvSpPr>
        <p:spPr>
          <a:xfrm>
            <a:off x="1225125" y="1996975"/>
            <a:ext cx="874800" cy="9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60"/>
          <p:cNvSpPr txBox="1"/>
          <p:nvPr/>
        </p:nvSpPr>
        <p:spPr>
          <a:xfrm>
            <a:off x="889125" y="2087275"/>
            <a:ext cx="1546800" cy="4206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200" i="1">
                <a:solidFill>
                  <a:schemeClr val="dk1"/>
                </a:solidFill>
                <a:latin typeface="Baskervville"/>
                <a:ea typeface="Baskervville"/>
                <a:cs typeface="Baskervville"/>
                <a:sym typeface="Baskervville"/>
              </a:rPr>
              <a:t>Venus</a:t>
            </a:r>
            <a:endParaRPr sz="2000">
              <a:solidFill>
                <a:srgbClr val="29525C"/>
              </a:solidFill>
              <a:latin typeface="Anton"/>
              <a:ea typeface="Anton"/>
              <a:cs typeface="Anton"/>
              <a:sym typeface="Anton"/>
            </a:endParaRPr>
          </a:p>
        </p:txBody>
      </p:sp>
      <p:sp>
        <p:nvSpPr>
          <p:cNvPr id="1021" name="Google Shape;1021;p60"/>
          <p:cNvSpPr txBox="1"/>
          <p:nvPr/>
        </p:nvSpPr>
        <p:spPr>
          <a:xfrm>
            <a:off x="889125" y="3270168"/>
            <a:ext cx="1546800" cy="4206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200" i="1">
                <a:solidFill>
                  <a:schemeClr val="dk1"/>
                </a:solidFill>
                <a:latin typeface="Baskervville"/>
                <a:ea typeface="Baskervville"/>
                <a:cs typeface="Baskervville"/>
                <a:sym typeface="Baskervville"/>
              </a:rPr>
              <a:t>Saturn</a:t>
            </a:r>
            <a:endParaRPr sz="2000">
              <a:solidFill>
                <a:srgbClr val="29525C"/>
              </a:solidFill>
              <a:latin typeface="Anton"/>
              <a:ea typeface="Anton"/>
              <a:cs typeface="Anton"/>
              <a:sym typeface="Anton"/>
            </a:endParaRPr>
          </a:p>
        </p:txBody>
      </p:sp>
      <p:sp>
        <p:nvSpPr>
          <p:cNvPr id="1022" name="Google Shape;1022;p60"/>
          <p:cNvSpPr/>
          <p:nvPr/>
        </p:nvSpPr>
        <p:spPr>
          <a:xfrm>
            <a:off x="1225125" y="3179875"/>
            <a:ext cx="874800" cy="9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027" name="Google Shape;1027;p61"/>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You can use this graph</a:t>
            </a:r>
            <a:endParaRPr/>
          </a:p>
        </p:txBody>
      </p:sp>
      <p:cxnSp>
        <p:nvCxnSpPr>
          <p:cNvPr id="1028" name="Google Shape;1028;p61"/>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pic>
        <p:nvPicPr>
          <p:cNvPr id="1029" name="Google Shape;1029;p61" title="Gráfico">
            <a:hlinkClick r:id="rId3"/>
          </p:cNvPr>
          <p:cNvPicPr preferRelativeResize="0"/>
          <p:nvPr/>
        </p:nvPicPr>
        <p:blipFill>
          <a:blip r:embed="rId4">
            <a:alphaModFix/>
          </a:blip>
          <a:stretch>
            <a:fillRect/>
          </a:stretch>
        </p:blipFill>
        <p:spPr>
          <a:xfrm>
            <a:off x="881742" y="1704700"/>
            <a:ext cx="4025313" cy="2489000"/>
          </a:xfrm>
          <a:prstGeom prst="rect">
            <a:avLst/>
          </a:prstGeom>
          <a:noFill/>
          <a:ln>
            <a:noFill/>
          </a:ln>
        </p:spPr>
      </p:pic>
      <p:sp>
        <p:nvSpPr>
          <p:cNvPr id="1030" name="Google Shape;1030;p61"/>
          <p:cNvSpPr txBox="1"/>
          <p:nvPr/>
        </p:nvSpPr>
        <p:spPr>
          <a:xfrm>
            <a:off x="715100" y="4294400"/>
            <a:ext cx="7710300" cy="31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1"/>
                </a:solidFill>
                <a:latin typeface="Nunito"/>
                <a:ea typeface="Nunito"/>
                <a:cs typeface="Nunito"/>
                <a:sym typeface="Nunito"/>
              </a:rPr>
              <a:t>Follow the link in the graph to modify its data and then paste the new one here. </a:t>
            </a:r>
            <a:r>
              <a:rPr lang="en" sz="1200" b="1">
                <a:solidFill>
                  <a:schemeClr val="dk1"/>
                </a:solidFill>
                <a:uFill>
                  <a:noFill/>
                </a:uFill>
                <a:latin typeface="Nunito"/>
                <a:ea typeface="Nunito"/>
                <a:cs typeface="Nunito"/>
                <a:sym typeface="Nunito"/>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For more info, click here</a:t>
            </a:r>
            <a:endParaRPr sz="1200" b="1">
              <a:solidFill>
                <a:schemeClr val="dk1"/>
              </a:solidFill>
              <a:latin typeface="Nunito"/>
              <a:ea typeface="Nunito"/>
              <a:cs typeface="Nunito"/>
              <a:sym typeface="Nunito"/>
            </a:endParaRPr>
          </a:p>
        </p:txBody>
      </p:sp>
      <p:sp>
        <p:nvSpPr>
          <p:cNvPr id="1031" name="Google Shape;1031;p61"/>
          <p:cNvSpPr txBox="1">
            <a:spLocks noGrp="1"/>
          </p:cNvSpPr>
          <p:nvPr>
            <p:ph type="subTitle" idx="4294967295"/>
          </p:nvPr>
        </p:nvSpPr>
        <p:spPr>
          <a:xfrm>
            <a:off x="6442895" y="2630475"/>
            <a:ext cx="19860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Venus has extremely high temperatures</a:t>
            </a:r>
            <a:endParaRPr/>
          </a:p>
        </p:txBody>
      </p:sp>
      <p:sp>
        <p:nvSpPr>
          <p:cNvPr id="1032" name="Google Shape;1032;p61"/>
          <p:cNvSpPr txBox="1">
            <a:spLocks noGrp="1"/>
          </p:cNvSpPr>
          <p:nvPr>
            <p:ph type="subTitle" idx="4294967295"/>
          </p:nvPr>
        </p:nvSpPr>
        <p:spPr>
          <a:xfrm>
            <a:off x="6442895" y="1681050"/>
            <a:ext cx="19860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Mercury is the closest planet to the Sun</a:t>
            </a:r>
            <a:endParaRPr/>
          </a:p>
        </p:txBody>
      </p:sp>
      <p:sp>
        <p:nvSpPr>
          <p:cNvPr id="1033" name="Google Shape;1033;p61"/>
          <p:cNvSpPr txBox="1">
            <a:spLocks noGrp="1"/>
          </p:cNvSpPr>
          <p:nvPr>
            <p:ph type="subTitle" idx="4294967295"/>
          </p:nvPr>
        </p:nvSpPr>
        <p:spPr>
          <a:xfrm>
            <a:off x="6442895" y="3579900"/>
            <a:ext cx="19860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Jupiter is the biggest planet of them all</a:t>
            </a:r>
            <a:endParaRPr/>
          </a:p>
        </p:txBody>
      </p:sp>
      <p:sp>
        <p:nvSpPr>
          <p:cNvPr id="1034" name="Google Shape;1034;p61"/>
          <p:cNvSpPr txBox="1">
            <a:spLocks noGrp="1"/>
          </p:cNvSpPr>
          <p:nvPr>
            <p:ph type="subTitle" idx="4294967295"/>
          </p:nvPr>
        </p:nvSpPr>
        <p:spPr>
          <a:xfrm>
            <a:off x="6442895" y="2422513"/>
            <a:ext cx="1978200"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200" i="1">
                <a:latin typeface="Baskervville"/>
                <a:ea typeface="Baskervville"/>
                <a:cs typeface="Baskervville"/>
                <a:sym typeface="Baskervville"/>
              </a:rPr>
              <a:t>Venus</a:t>
            </a:r>
            <a:endParaRPr sz="2200" i="1">
              <a:latin typeface="Baskervville"/>
              <a:ea typeface="Baskervville"/>
              <a:cs typeface="Baskervville"/>
              <a:sym typeface="Baskervville"/>
            </a:endParaRPr>
          </a:p>
        </p:txBody>
      </p:sp>
      <p:sp>
        <p:nvSpPr>
          <p:cNvPr id="1035" name="Google Shape;1035;p61"/>
          <p:cNvSpPr txBox="1">
            <a:spLocks noGrp="1"/>
          </p:cNvSpPr>
          <p:nvPr>
            <p:ph type="subTitle" idx="4294967295"/>
          </p:nvPr>
        </p:nvSpPr>
        <p:spPr>
          <a:xfrm>
            <a:off x="6442895" y="1472525"/>
            <a:ext cx="1978200" cy="377100"/>
          </a:xfrm>
          <a:prstGeom prst="rect">
            <a:avLst/>
          </a:prstGeom>
        </p:spPr>
        <p:txBody>
          <a:bodyPr spcFirstLastPara="1" wrap="square" lIns="91425" tIns="91425" rIns="91425" bIns="91425" anchor="b" anchorCtr="0">
            <a:noAutofit/>
          </a:bodyPr>
          <a:lstStyle/>
          <a:p>
            <a:pPr marL="0" marR="0" lvl="0" indent="0" algn="l" rtl="0">
              <a:lnSpc>
                <a:spcPct val="100000"/>
              </a:lnSpc>
              <a:spcBef>
                <a:spcPts val="0"/>
              </a:spcBef>
              <a:spcAft>
                <a:spcPts val="0"/>
              </a:spcAft>
              <a:buNone/>
            </a:pPr>
            <a:r>
              <a:rPr lang="en" sz="2200" i="1">
                <a:latin typeface="Baskervville"/>
                <a:ea typeface="Baskervville"/>
                <a:cs typeface="Baskervville"/>
                <a:sym typeface="Baskervville"/>
              </a:rPr>
              <a:t>Mercury</a:t>
            </a:r>
            <a:endParaRPr sz="2200" i="1">
              <a:latin typeface="Baskervville"/>
              <a:ea typeface="Baskervville"/>
              <a:cs typeface="Baskervville"/>
              <a:sym typeface="Baskervville"/>
            </a:endParaRPr>
          </a:p>
        </p:txBody>
      </p:sp>
      <p:sp>
        <p:nvSpPr>
          <p:cNvPr id="1036" name="Google Shape;1036;p61"/>
          <p:cNvSpPr txBox="1">
            <a:spLocks noGrp="1"/>
          </p:cNvSpPr>
          <p:nvPr>
            <p:ph type="subTitle" idx="4294967295"/>
          </p:nvPr>
        </p:nvSpPr>
        <p:spPr>
          <a:xfrm>
            <a:off x="6442895" y="3371375"/>
            <a:ext cx="1978200"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200" i="1">
                <a:latin typeface="Baskervville"/>
                <a:ea typeface="Baskervville"/>
                <a:cs typeface="Baskervville"/>
                <a:sym typeface="Baskervville"/>
              </a:rPr>
              <a:t>Jupiter</a:t>
            </a:r>
            <a:endParaRPr sz="2200" i="1">
              <a:latin typeface="Baskervville"/>
              <a:ea typeface="Baskervville"/>
              <a:cs typeface="Baskervville"/>
              <a:sym typeface="Baskervville"/>
            </a:endParaRPr>
          </a:p>
        </p:txBody>
      </p:sp>
      <p:sp>
        <p:nvSpPr>
          <p:cNvPr id="1037" name="Google Shape;1037;p61"/>
          <p:cNvSpPr txBox="1">
            <a:spLocks noGrp="1"/>
          </p:cNvSpPr>
          <p:nvPr>
            <p:ph type="subTitle" idx="4294967295"/>
          </p:nvPr>
        </p:nvSpPr>
        <p:spPr>
          <a:xfrm>
            <a:off x="5422002" y="2421944"/>
            <a:ext cx="880500" cy="377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i="1">
                <a:solidFill>
                  <a:schemeClr val="accent4"/>
                </a:solidFill>
                <a:latin typeface="Baskervville"/>
                <a:ea typeface="Baskervville"/>
                <a:cs typeface="Baskervville"/>
                <a:sym typeface="Baskervville"/>
              </a:rPr>
              <a:t>88%</a:t>
            </a:r>
            <a:endParaRPr sz="2200" i="1">
              <a:solidFill>
                <a:schemeClr val="accent4"/>
              </a:solidFill>
              <a:latin typeface="Baskervville"/>
              <a:ea typeface="Baskervville"/>
              <a:cs typeface="Baskervville"/>
              <a:sym typeface="Baskervville"/>
            </a:endParaRPr>
          </a:p>
        </p:txBody>
      </p:sp>
      <p:sp>
        <p:nvSpPr>
          <p:cNvPr id="1038" name="Google Shape;1038;p61"/>
          <p:cNvSpPr txBox="1">
            <a:spLocks noGrp="1"/>
          </p:cNvSpPr>
          <p:nvPr>
            <p:ph type="subTitle" idx="4294967295"/>
          </p:nvPr>
        </p:nvSpPr>
        <p:spPr>
          <a:xfrm>
            <a:off x="5422005" y="1472525"/>
            <a:ext cx="880500" cy="377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i="1">
                <a:solidFill>
                  <a:schemeClr val="accent4"/>
                </a:solidFill>
                <a:latin typeface="Baskervville"/>
                <a:ea typeface="Baskervville"/>
                <a:cs typeface="Baskervville"/>
                <a:sym typeface="Baskervville"/>
              </a:rPr>
              <a:t>13%</a:t>
            </a:r>
            <a:endParaRPr sz="2200" i="1">
              <a:solidFill>
                <a:schemeClr val="accent4"/>
              </a:solidFill>
              <a:latin typeface="Baskervville"/>
              <a:ea typeface="Baskervville"/>
              <a:cs typeface="Baskervville"/>
              <a:sym typeface="Baskervville"/>
            </a:endParaRPr>
          </a:p>
        </p:txBody>
      </p:sp>
      <p:sp>
        <p:nvSpPr>
          <p:cNvPr id="1039" name="Google Shape;1039;p61"/>
          <p:cNvSpPr txBox="1">
            <a:spLocks noGrp="1"/>
          </p:cNvSpPr>
          <p:nvPr>
            <p:ph type="subTitle" idx="4294967295"/>
          </p:nvPr>
        </p:nvSpPr>
        <p:spPr>
          <a:xfrm>
            <a:off x="5422000" y="3371363"/>
            <a:ext cx="880500" cy="377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200" i="1">
                <a:solidFill>
                  <a:schemeClr val="accent4"/>
                </a:solidFill>
                <a:latin typeface="Baskervville"/>
                <a:ea typeface="Baskervville"/>
                <a:cs typeface="Baskervville"/>
                <a:sym typeface="Baskervville"/>
              </a:rPr>
              <a:t>34%</a:t>
            </a:r>
            <a:endParaRPr sz="2200" i="1">
              <a:solidFill>
                <a:schemeClr val="accent4"/>
              </a:solidFill>
              <a:latin typeface="Baskervville"/>
              <a:ea typeface="Baskervville"/>
              <a:cs typeface="Baskervville"/>
              <a:sym typeface="Baskervville"/>
            </a:endParaRPr>
          </a:p>
        </p:txBody>
      </p:sp>
      <p:cxnSp>
        <p:nvCxnSpPr>
          <p:cNvPr id="1040" name="Google Shape;1040;p61"/>
          <p:cNvCxnSpPr/>
          <p:nvPr/>
        </p:nvCxnSpPr>
        <p:spPr>
          <a:xfrm rot="10800000">
            <a:off x="5422000" y="1850775"/>
            <a:ext cx="880500" cy="0"/>
          </a:xfrm>
          <a:prstGeom prst="straightConnector1">
            <a:avLst/>
          </a:prstGeom>
          <a:noFill/>
          <a:ln w="9525" cap="flat" cmpd="sng">
            <a:solidFill>
              <a:schemeClr val="dk1"/>
            </a:solidFill>
            <a:prstDash val="solid"/>
            <a:round/>
            <a:headEnd type="none" w="med" len="med"/>
            <a:tailEnd type="none" w="med" len="med"/>
          </a:ln>
        </p:spPr>
      </p:cxnSp>
      <p:cxnSp>
        <p:nvCxnSpPr>
          <p:cNvPr id="1041" name="Google Shape;1041;p61"/>
          <p:cNvCxnSpPr/>
          <p:nvPr/>
        </p:nvCxnSpPr>
        <p:spPr>
          <a:xfrm rot="10800000">
            <a:off x="5422000" y="2799619"/>
            <a:ext cx="880500" cy="0"/>
          </a:xfrm>
          <a:prstGeom prst="straightConnector1">
            <a:avLst/>
          </a:prstGeom>
          <a:noFill/>
          <a:ln w="9525" cap="flat" cmpd="sng">
            <a:solidFill>
              <a:schemeClr val="dk1"/>
            </a:solidFill>
            <a:prstDash val="solid"/>
            <a:round/>
            <a:headEnd type="none" w="med" len="med"/>
            <a:tailEnd type="none" w="med" len="med"/>
          </a:ln>
        </p:spPr>
      </p:cxnSp>
      <p:cxnSp>
        <p:nvCxnSpPr>
          <p:cNvPr id="1042" name="Google Shape;1042;p61"/>
          <p:cNvCxnSpPr/>
          <p:nvPr/>
        </p:nvCxnSpPr>
        <p:spPr>
          <a:xfrm rot="10800000">
            <a:off x="5422000" y="3748463"/>
            <a:ext cx="8805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62"/>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You can use this graph</a:t>
            </a:r>
            <a:endParaRPr/>
          </a:p>
        </p:txBody>
      </p:sp>
      <p:pic>
        <p:nvPicPr>
          <p:cNvPr id="1048" name="Google Shape;1048;p62" title="Chart">
            <a:hlinkClick r:id="rId3"/>
          </p:cNvPr>
          <p:cNvPicPr preferRelativeResize="0"/>
          <p:nvPr/>
        </p:nvPicPr>
        <p:blipFill>
          <a:blip r:embed="rId4">
            <a:alphaModFix/>
          </a:blip>
          <a:stretch>
            <a:fillRect/>
          </a:stretch>
        </p:blipFill>
        <p:spPr>
          <a:xfrm>
            <a:off x="3140951" y="1435725"/>
            <a:ext cx="2862101" cy="2824050"/>
          </a:xfrm>
          <a:prstGeom prst="rect">
            <a:avLst/>
          </a:prstGeom>
          <a:noFill/>
          <a:ln>
            <a:noFill/>
          </a:ln>
        </p:spPr>
      </p:pic>
      <p:cxnSp>
        <p:nvCxnSpPr>
          <p:cNvPr id="1049" name="Google Shape;1049;p62"/>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sp>
        <p:nvSpPr>
          <p:cNvPr id="1050" name="Google Shape;1050;p62"/>
          <p:cNvSpPr txBox="1"/>
          <p:nvPr/>
        </p:nvSpPr>
        <p:spPr>
          <a:xfrm>
            <a:off x="715100" y="4294400"/>
            <a:ext cx="7710300" cy="31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dk1"/>
                </a:solidFill>
                <a:latin typeface="Nunito"/>
                <a:ea typeface="Nunito"/>
                <a:cs typeface="Nunito"/>
                <a:sym typeface="Nunito"/>
              </a:rPr>
              <a:t>Follow the link in the graph to modify its data and then paste the new one here. </a:t>
            </a:r>
            <a:r>
              <a:rPr lang="en" sz="1200" b="1">
                <a:solidFill>
                  <a:schemeClr val="dk1"/>
                </a:solidFill>
                <a:uFill>
                  <a:noFill/>
                </a:uFill>
                <a:latin typeface="Nunito"/>
                <a:ea typeface="Nunito"/>
                <a:cs typeface="Nunito"/>
                <a:sym typeface="Nunito"/>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For more info, click here</a:t>
            </a:r>
            <a:endParaRPr sz="1200" b="1">
              <a:solidFill>
                <a:schemeClr val="dk1"/>
              </a:solidFill>
              <a:latin typeface="Nunito"/>
              <a:ea typeface="Nunito"/>
              <a:cs typeface="Nunito"/>
              <a:sym typeface="Nunito"/>
            </a:endParaRPr>
          </a:p>
        </p:txBody>
      </p:sp>
      <p:sp>
        <p:nvSpPr>
          <p:cNvPr id="1051" name="Google Shape;1051;p62"/>
          <p:cNvSpPr txBox="1"/>
          <p:nvPr/>
        </p:nvSpPr>
        <p:spPr>
          <a:xfrm>
            <a:off x="6452146" y="2261402"/>
            <a:ext cx="1974300" cy="314100"/>
          </a:xfrm>
          <a:prstGeom prst="rect">
            <a:avLst/>
          </a:prstGeom>
          <a:noFill/>
          <a:ln>
            <a:noFill/>
          </a:ln>
        </p:spPr>
        <p:txBody>
          <a:bodyPr spcFirstLastPara="1" wrap="square" lIns="91425" tIns="91425" rIns="91425" bIns="91425" anchor="t" anchorCtr="0">
            <a:noAutofit/>
          </a:bodyPr>
          <a:lstStyle/>
          <a:p>
            <a:pPr marL="0" lvl="0" indent="0" algn="r" rtl="0">
              <a:lnSpc>
                <a:spcPct val="90000"/>
              </a:lnSpc>
              <a:spcBef>
                <a:spcPts val="0"/>
              </a:spcBef>
              <a:spcAft>
                <a:spcPts val="0"/>
              </a:spcAft>
              <a:buNone/>
            </a:pPr>
            <a:r>
              <a:rPr lang="en">
                <a:solidFill>
                  <a:schemeClr val="dk1"/>
                </a:solidFill>
                <a:latin typeface="Nunito"/>
                <a:ea typeface="Nunito"/>
                <a:cs typeface="Nunito"/>
                <a:sym typeface="Nunito"/>
              </a:rPr>
              <a:t>Venus is very hot</a:t>
            </a:r>
            <a:endParaRPr>
              <a:solidFill>
                <a:schemeClr val="lt1"/>
              </a:solidFill>
              <a:latin typeface="Public Sans Medium"/>
              <a:ea typeface="Public Sans Medium"/>
              <a:cs typeface="Public Sans Medium"/>
              <a:sym typeface="Public Sans Medium"/>
            </a:endParaRPr>
          </a:p>
        </p:txBody>
      </p:sp>
      <p:sp>
        <p:nvSpPr>
          <p:cNvPr id="1052" name="Google Shape;1052;p62"/>
          <p:cNvSpPr txBox="1"/>
          <p:nvPr/>
        </p:nvSpPr>
        <p:spPr>
          <a:xfrm>
            <a:off x="6452146" y="1871400"/>
            <a:ext cx="1974300" cy="466200"/>
          </a:xfrm>
          <a:prstGeom prst="rect">
            <a:avLst/>
          </a:prstGeom>
          <a:noFill/>
          <a:ln>
            <a:noFill/>
          </a:ln>
        </p:spPr>
        <p:txBody>
          <a:bodyPr spcFirstLastPara="1" wrap="square" lIns="91425" tIns="91425" rIns="91425" bIns="91425" anchor="b" anchorCtr="0">
            <a:noAutofit/>
          </a:bodyPr>
          <a:lstStyle/>
          <a:p>
            <a:pPr marL="0" marR="0" lvl="0" indent="0" algn="r" rtl="0">
              <a:lnSpc>
                <a:spcPct val="90000"/>
              </a:lnSpc>
              <a:spcBef>
                <a:spcPts val="0"/>
              </a:spcBef>
              <a:spcAft>
                <a:spcPts val="0"/>
              </a:spcAft>
              <a:buNone/>
            </a:pPr>
            <a:r>
              <a:rPr lang="en" sz="2200" i="1">
                <a:solidFill>
                  <a:schemeClr val="dk1"/>
                </a:solidFill>
                <a:latin typeface="Baskervville"/>
                <a:ea typeface="Baskervville"/>
                <a:cs typeface="Baskervville"/>
                <a:sym typeface="Baskervville"/>
              </a:rPr>
              <a:t>Venus</a:t>
            </a:r>
            <a:endParaRPr sz="2400">
              <a:solidFill>
                <a:schemeClr val="dk2"/>
              </a:solidFill>
              <a:latin typeface="Chivo Black"/>
              <a:ea typeface="Chivo Black"/>
              <a:cs typeface="Chivo Black"/>
              <a:sym typeface="Chivo Black"/>
            </a:endParaRPr>
          </a:p>
        </p:txBody>
      </p:sp>
      <p:sp>
        <p:nvSpPr>
          <p:cNvPr id="1053" name="Google Shape;1053;p62"/>
          <p:cNvSpPr txBox="1"/>
          <p:nvPr/>
        </p:nvSpPr>
        <p:spPr>
          <a:xfrm>
            <a:off x="6451246" y="3599450"/>
            <a:ext cx="1975200" cy="314100"/>
          </a:xfrm>
          <a:prstGeom prst="rect">
            <a:avLst/>
          </a:prstGeom>
          <a:noFill/>
          <a:ln>
            <a:noFill/>
          </a:ln>
        </p:spPr>
        <p:txBody>
          <a:bodyPr spcFirstLastPara="1" wrap="square" lIns="91425" tIns="91425" rIns="91425" bIns="91425" anchor="t" anchorCtr="0">
            <a:noAutofit/>
          </a:bodyPr>
          <a:lstStyle/>
          <a:p>
            <a:pPr marL="0" lvl="0" indent="0" algn="r" rtl="0">
              <a:lnSpc>
                <a:spcPct val="90000"/>
              </a:lnSpc>
              <a:spcBef>
                <a:spcPts val="0"/>
              </a:spcBef>
              <a:spcAft>
                <a:spcPts val="0"/>
              </a:spcAft>
              <a:buNone/>
            </a:pPr>
            <a:r>
              <a:rPr lang="en">
                <a:solidFill>
                  <a:schemeClr val="dk1"/>
                </a:solidFill>
                <a:latin typeface="Nunito"/>
                <a:ea typeface="Nunito"/>
                <a:cs typeface="Nunito"/>
                <a:sym typeface="Nunito"/>
              </a:rPr>
              <a:t>Saturn is a gas giant</a:t>
            </a:r>
            <a:endParaRPr>
              <a:solidFill>
                <a:schemeClr val="lt1"/>
              </a:solidFill>
              <a:latin typeface="Public Sans Medium"/>
              <a:ea typeface="Public Sans Medium"/>
              <a:cs typeface="Public Sans Medium"/>
              <a:sym typeface="Public Sans Medium"/>
            </a:endParaRPr>
          </a:p>
        </p:txBody>
      </p:sp>
      <p:sp>
        <p:nvSpPr>
          <p:cNvPr id="1054" name="Google Shape;1054;p62"/>
          <p:cNvSpPr txBox="1"/>
          <p:nvPr/>
        </p:nvSpPr>
        <p:spPr>
          <a:xfrm>
            <a:off x="6452146" y="3209443"/>
            <a:ext cx="1974300" cy="466200"/>
          </a:xfrm>
          <a:prstGeom prst="rect">
            <a:avLst/>
          </a:prstGeom>
          <a:noFill/>
          <a:ln>
            <a:noFill/>
          </a:ln>
        </p:spPr>
        <p:txBody>
          <a:bodyPr spcFirstLastPara="1" wrap="square" lIns="91425" tIns="91425" rIns="91425" bIns="91425" anchor="b" anchorCtr="0">
            <a:noAutofit/>
          </a:bodyPr>
          <a:lstStyle/>
          <a:p>
            <a:pPr marL="0" marR="0" lvl="0" indent="0" algn="r" rtl="0">
              <a:lnSpc>
                <a:spcPct val="90000"/>
              </a:lnSpc>
              <a:spcBef>
                <a:spcPts val="0"/>
              </a:spcBef>
              <a:spcAft>
                <a:spcPts val="0"/>
              </a:spcAft>
              <a:buNone/>
            </a:pPr>
            <a:r>
              <a:rPr lang="en" sz="2200" i="1">
                <a:solidFill>
                  <a:schemeClr val="dk1"/>
                </a:solidFill>
                <a:latin typeface="Baskervville"/>
                <a:ea typeface="Baskervville"/>
                <a:cs typeface="Baskervville"/>
                <a:sym typeface="Baskervville"/>
              </a:rPr>
              <a:t>Saturn</a:t>
            </a:r>
            <a:endParaRPr sz="2400">
              <a:solidFill>
                <a:schemeClr val="dk2"/>
              </a:solidFill>
              <a:latin typeface="Chivo Black"/>
              <a:ea typeface="Chivo Black"/>
              <a:cs typeface="Chivo Black"/>
              <a:sym typeface="Chivo Black"/>
            </a:endParaRPr>
          </a:p>
        </p:txBody>
      </p:sp>
      <p:sp>
        <p:nvSpPr>
          <p:cNvPr id="1055" name="Google Shape;1055;p62"/>
          <p:cNvSpPr txBox="1"/>
          <p:nvPr/>
        </p:nvSpPr>
        <p:spPr>
          <a:xfrm>
            <a:off x="7594246" y="2776130"/>
            <a:ext cx="832200" cy="5400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 sz="2200" i="1">
                <a:solidFill>
                  <a:schemeClr val="dk1"/>
                </a:solidFill>
                <a:latin typeface="Baskervville"/>
                <a:ea typeface="Baskervville"/>
                <a:cs typeface="Baskervville"/>
                <a:sym typeface="Baskervville"/>
              </a:rPr>
              <a:t>23%</a:t>
            </a:r>
            <a:endParaRPr sz="2500" b="1">
              <a:solidFill>
                <a:schemeClr val="lt1"/>
              </a:solidFill>
              <a:latin typeface="IM Fell DW Pica"/>
              <a:ea typeface="IM Fell DW Pica"/>
              <a:cs typeface="IM Fell DW Pica"/>
              <a:sym typeface="IM Fell DW Pica"/>
            </a:endParaRPr>
          </a:p>
        </p:txBody>
      </p:sp>
      <p:sp>
        <p:nvSpPr>
          <p:cNvPr id="1056" name="Google Shape;1056;p62"/>
          <p:cNvSpPr txBox="1"/>
          <p:nvPr/>
        </p:nvSpPr>
        <p:spPr>
          <a:xfrm>
            <a:off x="717554" y="2261400"/>
            <a:ext cx="1974300" cy="3141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a:solidFill>
                  <a:schemeClr val="dk1"/>
                </a:solidFill>
                <a:latin typeface="Nunito"/>
                <a:ea typeface="Nunito"/>
                <a:cs typeface="Nunito"/>
                <a:sym typeface="Nunito"/>
              </a:rPr>
              <a:t>Jupiter is a big planet</a:t>
            </a:r>
            <a:endParaRPr>
              <a:solidFill>
                <a:schemeClr val="lt1"/>
              </a:solidFill>
              <a:latin typeface="Public Sans Medium"/>
              <a:ea typeface="Public Sans Medium"/>
              <a:cs typeface="Public Sans Medium"/>
              <a:sym typeface="Public Sans Medium"/>
            </a:endParaRPr>
          </a:p>
        </p:txBody>
      </p:sp>
      <p:sp>
        <p:nvSpPr>
          <p:cNvPr id="1057" name="Google Shape;1057;p62"/>
          <p:cNvSpPr txBox="1"/>
          <p:nvPr/>
        </p:nvSpPr>
        <p:spPr>
          <a:xfrm>
            <a:off x="7594246" y="1438080"/>
            <a:ext cx="832200" cy="5400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 sz="2200" i="1">
                <a:solidFill>
                  <a:schemeClr val="dk1"/>
                </a:solidFill>
                <a:latin typeface="Baskervville"/>
                <a:ea typeface="Baskervville"/>
                <a:cs typeface="Baskervville"/>
                <a:sym typeface="Baskervville"/>
              </a:rPr>
              <a:t>41%</a:t>
            </a:r>
            <a:endParaRPr sz="2500" b="1">
              <a:solidFill>
                <a:schemeClr val="dk1"/>
              </a:solidFill>
              <a:latin typeface="IM Fell DW Pica"/>
              <a:ea typeface="IM Fell DW Pica"/>
              <a:cs typeface="IM Fell DW Pica"/>
              <a:sym typeface="IM Fell DW Pica"/>
            </a:endParaRPr>
          </a:p>
        </p:txBody>
      </p:sp>
      <p:sp>
        <p:nvSpPr>
          <p:cNvPr id="1058" name="Google Shape;1058;p62"/>
          <p:cNvSpPr txBox="1"/>
          <p:nvPr/>
        </p:nvSpPr>
        <p:spPr>
          <a:xfrm>
            <a:off x="717554" y="1871400"/>
            <a:ext cx="1975200" cy="466200"/>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None/>
            </a:pPr>
            <a:r>
              <a:rPr lang="en" sz="2200" i="1">
                <a:solidFill>
                  <a:schemeClr val="dk1"/>
                </a:solidFill>
                <a:latin typeface="Baskervville"/>
                <a:ea typeface="Baskervville"/>
                <a:cs typeface="Baskervville"/>
                <a:sym typeface="Baskervville"/>
              </a:rPr>
              <a:t>Jupiter</a:t>
            </a:r>
            <a:endParaRPr sz="2400">
              <a:solidFill>
                <a:schemeClr val="dk2"/>
              </a:solidFill>
              <a:latin typeface="Chivo Black"/>
              <a:ea typeface="Chivo Black"/>
              <a:cs typeface="Chivo Black"/>
              <a:sym typeface="Chivo Black"/>
            </a:endParaRPr>
          </a:p>
        </p:txBody>
      </p:sp>
      <p:sp>
        <p:nvSpPr>
          <p:cNvPr id="1059" name="Google Shape;1059;p62"/>
          <p:cNvSpPr txBox="1"/>
          <p:nvPr/>
        </p:nvSpPr>
        <p:spPr>
          <a:xfrm>
            <a:off x="717554" y="1438080"/>
            <a:ext cx="831000" cy="5400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 sz="2200" i="1">
                <a:solidFill>
                  <a:schemeClr val="dk1"/>
                </a:solidFill>
                <a:latin typeface="Baskervville"/>
                <a:ea typeface="Baskervville"/>
                <a:cs typeface="Baskervville"/>
                <a:sym typeface="Baskervville"/>
              </a:rPr>
              <a:t>19%</a:t>
            </a:r>
            <a:endParaRPr sz="2500" b="1">
              <a:solidFill>
                <a:schemeClr val="dk1"/>
              </a:solidFill>
              <a:latin typeface="IM Fell DW Pica"/>
              <a:ea typeface="IM Fell DW Pica"/>
              <a:cs typeface="IM Fell DW Pica"/>
              <a:sym typeface="IM Fell DW Pica"/>
            </a:endParaRPr>
          </a:p>
        </p:txBody>
      </p:sp>
      <p:sp>
        <p:nvSpPr>
          <p:cNvPr id="1060" name="Google Shape;1060;p62"/>
          <p:cNvSpPr txBox="1"/>
          <p:nvPr/>
        </p:nvSpPr>
        <p:spPr>
          <a:xfrm>
            <a:off x="717554" y="3599450"/>
            <a:ext cx="1975200" cy="3141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a:solidFill>
                  <a:schemeClr val="dk1"/>
                </a:solidFill>
                <a:latin typeface="Nunito"/>
                <a:ea typeface="Nunito"/>
                <a:cs typeface="Nunito"/>
                <a:sym typeface="Nunito"/>
              </a:rPr>
              <a:t>Mercury is small</a:t>
            </a:r>
            <a:endParaRPr>
              <a:solidFill>
                <a:schemeClr val="lt1"/>
              </a:solidFill>
              <a:latin typeface="Public Sans Medium"/>
              <a:ea typeface="Public Sans Medium"/>
              <a:cs typeface="Public Sans Medium"/>
              <a:sym typeface="Public Sans Medium"/>
            </a:endParaRPr>
          </a:p>
        </p:txBody>
      </p:sp>
      <p:sp>
        <p:nvSpPr>
          <p:cNvPr id="1061" name="Google Shape;1061;p62"/>
          <p:cNvSpPr txBox="1"/>
          <p:nvPr/>
        </p:nvSpPr>
        <p:spPr>
          <a:xfrm>
            <a:off x="717554" y="3209446"/>
            <a:ext cx="1975200" cy="466200"/>
          </a:xfrm>
          <a:prstGeom prst="rect">
            <a:avLst/>
          </a:prstGeom>
          <a:noFill/>
          <a:ln>
            <a:noFill/>
          </a:ln>
        </p:spPr>
        <p:txBody>
          <a:bodyPr spcFirstLastPara="1" wrap="square" lIns="91425" tIns="91425" rIns="91425" bIns="91425" anchor="b" anchorCtr="0">
            <a:noAutofit/>
          </a:bodyPr>
          <a:lstStyle/>
          <a:p>
            <a:pPr marL="0" marR="0" lvl="0" indent="0" algn="l" rtl="0">
              <a:lnSpc>
                <a:spcPct val="90000"/>
              </a:lnSpc>
              <a:spcBef>
                <a:spcPts val="0"/>
              </a:spcBef>
              <a:spcAft>
                <a:spcPts val="0"/>
              </a:spcAft>
              <a:buNone/>
            </a:pPr>
            <a:r>
              <a:rPr lang="en" sz="2200" i="1">
                <a:solidFill>
                  <a:schemeClr val="dk1"/>
                </a:solidFill>
                <a:latin typeface="Baskervville"/>
                <a:ea typeface="Baskervville"/>
                <a:cs typeface="Baskervville"/>
                <a:sym typeface="Baskervville"/>
              </a:rPr>
              <a:t>Mercury</a:t>
            </a:r>
            <a:endParaRPr sz="2400">
              <a:solidFill>
                <a:schemeClr val="dk2"/>
              </a:solidFill>
              <a:latin typeface="Chivo Black"/>
              <a:ea typeface="Chivo Black"/>
              <a:cs typeface="Chivo Black"/>
              <a:sym typeface="Chivo Black"/>
            </a:endParaRPr>
          </a:p>
        </p:txBody>
      </p:sp>
      <p:sp>
        <p:nvSpPr>
          <p:cNvPr id="1062" name="Google Shape;1062;p62"/>
          <p:cNvSpPr txBox="1"/>
          <p:nvPr/>
        </p:nvSpPr>
        <p:spPr>
          <a:xfrm>
            <a:off x="717554" y="2776130"/>
            <a:ext cx="831000" cy="5400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 sz="2200" i="1">
                <a:solidFill>
                  <a:schemeClr val="dk1"/>
                </a:solidFill>
                <a:latin typeface="Baskervville"/>
                <a:ea typeface="Baskervville"/>
                <a:cs typeface="Baskervville"/>
                <a:sym typeface="Baskervville"/>
              </a:rPr>
              <a:t>17%</a:t>
            </a:r>
            <a:endParaRPr sz="2500" b="1">
              <a:solidFill>
                <a:schemeClr val="lt1"/>
              </a:solidFill>
              <a:latin typeface="IM Fell DW Pica"/>
              <a:ea typeface="IM Fell DW Pica"/>
              <a:cs typeface="IM Fell DW Pica"/>
              <a:sym typeface="IM Fell DW Pica"/>
            </a:endParaRPr>
          </a:p>
        </p:txBody>
      </p:sp>
      <p:cxnSp>
        <p:nvCxnSpPr>
          <p:cNvPr id="1063" name="Google Shape;1063;p62"/>
          <p:cNvCxnSpPr>
            <a:stCxn id="1059" idx="3"/>
          </p:cNvCxnSpPr>
          <p:nvPr/>
        </p:nvCxnSpPr>
        <p:spPr>
          <a:xfrm>
            <a:off x="1548554" y="1708080"/>
            <a:ext cx="2475900" cy="249600"/>
          </a:xfrm>
          <a:prstGeom prst="bentConnector3">
            <a:avLst>
              <a:gd name="adj1" fmla="val 50000"/>
            </a:avLst>
          </a:prstGeom>
          <a:noFill/>
          <a:ln w="9525" cap="flat" cmpd="sng">
            <a:solidFill>
              <a:schemeClr val="dk1"/>
            </a:solidFill>
            <a:prstDash val="solid"/>
            <a:round/>
            <a:headEnd type="none" w="med" len="med"/>
            <a:tailEnd type="oval" w="med" len="med"/>
          </a:ln>
        </p:spPr>
      </p:cxnSp>
      <p:cxnSp>
        <p:nvCxnSpPr>
          <p:cNvPr id="1064" name="Google Shape;1064;p62"/>
          <p:cNvCxnSpPr>
            <a:stCxn id="1062" idx="3"/>
          </p:cNvCxnSpPr>
          <p:nvPr/>
        </p:nvCxnSpPr>
        <p:spPr>
          <a:xfrm rot="10800000" flipH="1">
            <a:off x="1548554" y="3045530"/>
            <a:ext cx="1953900" cy="600"/>
          </a:xfrm>
          <a:prstGeom prst="bentConnector3">
            <a:avLst>
              <a:gd name="adj1" fmla="val 50000"/>
            </a:avLst>
          </a:prstGeom>
          <a:noFill/>
          <a:ln w="9525" cap="flat" cmpd="sng">
            <a:solidFill>
              <a:schemeClr val="dk1"/>
            </a:solidFill>
            <a:prstDash val="solid"/>
            <a:round/>
            <a:headEnd type="none" w="med" len="med"/>
            <a:tailEnd type="oval" w="med" len="med"/>
          </a:ln>
        </p:spPr>
      </p:cxnSp>
      <p:cxnSp>
        <p:nvCxnSpPr>
          <p:cNvPr id="1065" name="Google Shape;1065;p62"/>
          <p:cNvCxnSpPr>
            <a:stCxn id="1057" idx="1"/>
          </p:cNvCxnSpPr>
          <p:nvPr/>
        </p:nvCxnSpPr>
        <p:spPr>
          <a:xfrm flipH="1">
            <a:off x="5557846" y="1708080"/>
            <a:ext cx="2036400" cy="549300"/>
          </a:xfrm>
          <a:prstGeom prst="bentConnector3">
            <a:avLst>
              <a:gd name="adj1" fmla="val 50000"/>
            </a:avLst>
          </a:prstGeom>
          <a:noFill/>
          <a:ln w="9525" cap="flat" cmpd="sng">
            <a:solidFill>
              <a:schemeClr val="dk1"/>
            </a:solidFill>
            <a:prstDash val="solid"/>
            <a:round/>
            <a:headEnd type="none" w="med" len="med"/>
            <a:tailEnd type="oval" w="med" len="med"/>
          </a:ln>
        </p:spPr>
      </p:cxnSp>
      <p:cxnSp>
        <p:nvCxnSpPr>
          <p:cNvPr id="1066" name="Google Shape;1066;p62"/>
          <p:cNvCxnSpPr>
            <a:stCxn id="1055" idx="1"/>
          </p:cNvCxnSpPr>
          <p:nvPr/>
        </p:nvCxnSpPr>
        <p:spPr>
          <a:xfrm flipH="1">
            <a:off x="4808446" y="3046130"/>
            <a:ext cx="2785800" cy="966300"/>
          </a:xfrm>
          <a:prstGeom prst="bentConnector3">
            <a:avLst>
              <a:gd name="adj1" fmla="val 50000"/>
            </a:avLst>
          </a:prstGeom>
          <a:noFill/>
          <a:ln w="9525" cap="flat" cmpd="sng">
            <a:solidFill>
              <a:schemeClr val="dk1"/>
            </a:solidFill>
            <a:prstDash val="solid"/>
            <a:round/>
            <a:headEnd type="none" w="med" len="med"/>
            <a:tailEnd type="oval"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1" name="Google Shape;1071;p63"/>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Infographics make your idea</a:t>
            </a:r>
            <a:endParaRPr/>
          </a:p>
        </p:txBody>
      </p:sp>
      <p:cxnSp>
        <p:nvCxnSpPr>
          <p:cNvPr id="1072" name="Google Shape;1072;p63"/>
          <p:cNvCxnSpPr>
            <a:stCxn id="1073" idx="2"/>
            <a:endCxn id="1074" idx="0"/>
          </p:cNvCxnSpPr>
          <p:nvPr/>
        </p:nvCxnSpPr>
        <p:spPr>
          <a:xfrm rot="-5400000" flipH="1">
            <a:off x="5226300" y="1293775"/>
            <a:ext cx="461700" cy="1770300"/>
          </a:xfrm>
          <a:prstGeom prst="bentConnector3">
            <a:avLst>
              <a:gd name="adj1" fmla="val 49985"/>
            </a:avLst>
          </a:prstGeom>
          <a:noFill/>
          <a:ln w="9525" cap="flat" cmpd="sng">
            <a:solidFill>
              <a:schemeClr val="dk1"/>
            </a:solidFill>
            <a:prstDash val="solid"/>
            <a:miter lim="8000"/>
            <a:headEnd type="none" w="sm" len="sm"/>
            <a:tailEnd type="none" w="sm" len="sm"/>
          </a:ln>
        </p:spPr>
      </p:cxnSp>
      <p:cxnSp>
        <p:nvCxnSpPr>
          <p:cNvPr id="1075" name="Google Shape;1075;p63"/>
          <p:cNvCxnSpPr>
            <a:stCxn id="1076" idx="0"/>
            <a:endCxn id="1073" idx="2"/>
          </p:cNvCxnSpPr>
          <p:nvPr/>
        </p:nvCxnSpPr>
        <p:spPr>
          <a:xfrm rot="-5400000">
            <a:off x="3456000" y="1293638"/>
            <a:ext cx="461700" cy="1770300"/>
          </a:xfrm>
          <a:prstGeom prst="bentConnector3">
            <a:avLst>
              <a:gd name="adj1" fmla="val 49985"/>
            </a:avLst>
          </a:prstGeom>
          <a:noFill/>
          <a:ln w="9525" cap="flat" cmpd="sng">
            <a:solidFill>
              <a:schemeClr val="dk1"/>
            </a:solidFill>
            <a:prstDash val="solid"/>
            <a:miter lim="8000"/>
            <a:headEnd type="none" w="sm" len="sm"/>
            <a:tailEnd type="none" w="sm" len="sm"/>
          </a:ln>
        </p:spPr>
      </p:cxnSp>
      <p:cxnSp>
        <p:nvCxnSpPr>
          <p:cNvPr id="1077" name="Google Shape;1077;p63"/>
          <p:cNvCxnSpPr>
            <a:stCxn id="1076" idx="2"/>
            <a:endCxn id="1078" idx="0"/>
          </p:cNvCxnSpPr>
          <p:nvPr/>
        </p:nvCxnSpPr>
        <p:spPr>
          <a:xfrm rot="-5400000" flipH="1">
            <a:off x="2993550" y="2674988"/>
            <a:ext cx="461700" cy="845400"/>
          </a:xfrm>
          <a:prstGeom prst="bentConnector3">
            <a:avLst>
              <a:gd name="adj1" fmla="val 49985"/>
            </a:avLst>
          </a:prstGeom>
          <a:noFill/>
          <a:ln w="9525" cap="flat" cmpd="sng">
            <a:solidFill>
              <a:schemeClr val="dk1"/>
            </a:solidFill>
            <a:prstDash val="solid"/>
            <a:miter lim="8000"/>
            <a:headEnd type="none" w="sm" len="sm"/>
            <a:tailEnd type="none" w="sm" len="sm"/>
          </a:ln>
        </p:spPr>
      </p:cxnSp>
      <p:cxnSp>
        <p:nvCxnSpPr>
          <p:cNvPr id="1079" name="Google Shape;1079;p63"/>
          <p:cNvCxnSpPr>
            <a:stCxn id="1080" idx="0"/>
            <a:endCxn id="1076" idx="2"/>
          </p:cNvCxnSpPr>
          <p:nvPr/>
        </p:nvCxnSpPr>
        <p:spPr>
          <a:xfrm rot="-5400000">
            <a:off x="2148300" y="2674850"/>
            <a:ext cx="461700" cy="845400"/>
          </a:xfrm>
          <a:prstGeom prst="bentConnector3">
            <a:avLst>
              <a:gd name="adj1" fmla="val 49985"/>
            </a:avLst>
          </a:prstGeom>
          <a:noFill/>
          <a:ln w="9525" cap="flat" cmpd="sng">
            <a:solidFill>
              <a:schemeClr val="dk1"/>
            </a:solidFill>
            <a:prstDash val="solid"/>
            <a:miter lim="8000"/>
            <a:headEnd type="none" w="sm" len="sm"/>
            <a:tailEnd type="none" w="sm" len="sm"/>
          </a:ln>
        </p:spPr>
      </p:cxnSp>
      <p:cxnSp>
        <p:nvCxnSpPr>
          <p:cNvPr id="1081" name="Google Shape;1081;p63"/>
          <p:cNvCxnSpPr>
            <a:stCxn id="1074" idx="2"/>
            <a:endCxn id="1082" idx="0"/>
          </p:cNvCxnSpPr>
          <p:nvPr/>
        </p:nvCxnSpPr>
        <p:spPr>
          <a:xfrm rot="-5400000" flipH="1">
            <a:off x="6534150" y="2674988"/>
            <a:ext cx="461700" cy="845400"/>
          </a:xfrm>
          <a:prstGeom prst="bentConnector3">
            <a:avLst>
              <a:gd name="adj1" fmla="val 49985"/>
            </a:avLst>
          </a:prstGeom>
          <a:noFill/>
          <a:ln w="9525" cap="flat" cmpd="sng">
            <a:solidFill>
              <a:schemeClr val="dk1"/>
            </a:solidFill>
            <a:prstDash val="solid"/>
            <a:miter lim="8000"/>
            <a:headEnd type="none" w="sm" len="sm"/>
            <a:tailEnd type="none" w="sm" len="sm"/>
          </a:ln>
        </p:spPr>
      </p:cxnSp>
      <p:cxnSp>
        <p:nvCxnSpPr>
          <p:cNvPr id="1083" name="Google Shape;1083;p63"/>
          <p:cNvCxnSpPr>
            <a:stCxn id="1084" idx="0"/>
            <a:endCxn id="1074" idx="2"/>
          </p:cNvCxnSpPr>
          <p:nvPr/>
        </p:nvCxnSpPr>
        <p:spPr>
          <a:xfrm rot="-5400000">
            <a:off x="5688900" y="2674850"/>
            <a:ext cx="461700" cy="845400"/>
          </a:xfrm>
          <a:prstGeom prst="bentConnector3">
            <a:avLst>
              <a:gd name="adj1" fmla="val 49985"/>
            </a:avLst>
          </a:prstGeom>
          <a:noFill/>
          <a:ln w="9525" cap="flat" cmpd="sng">
            <a:solidFill>
              <a:schemeClr val="dk1"/>
            </a:solidFill>
            <a:prstDash val="solid"/>
            <a:miter lim="8000"/>
            <a:headEnd type="none" w="sm" len="sm"/>
            <a:tailEnd type="none" w="sm" len="sm"/>
          </a:ln>
        </p:spPr>
      </p:cxnSp>
      <p:sp>
        <p:nvSpPr>
          <p:cNvPr id="1073" name="Google Shape;1073;p63"/>
          <p:cNvSpPr txBox="1"/>
          <p:nvPr/>
        </p:nvSpPr>
        <p:spPr>
          <a:xfrm>
            <a:off x="3801750" y="1490875"/>
            <a:ext cx="1540500" cy="4572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200" i="1">
                <a:latin typeface="Baskervville"/>
                <a:ea typeface="Baskervville"/>
                <a:cs typeface="Baskervville"/>
                <a:sym typeface="Baskervville"/>
              </a:rPr>
              <a:t>Mars</a:t>
            </a:r>
            <a:endParaRPr sz="1000">
              <a:solidFill>
                <a:srgbClr val="A72A1E"/>
              </a:solidFill>
              <a:latin typeface="Roboto"/>
              <a:ea typeface="Roboto"/>
              <a:cs typeface="Roboto"/>
              <a:sym typeface="Roboto"/>
            </a:endParaRPr>
          </a:p>
        </p:txBody>
      </p:sp>
      <p:sp>
        <p:nvSpPr>
          <p:cNvPr id="1076" name="Google Shape;1076;p63"/>
          <p:cNvSpPr txBox="1"/>
          <p:nvPr/>
        </p:nvSpPr>
        <p:spPr>
          <a:xfrm>
            <a:off x="2032650" y="2409638"/>
            <a:ext cx="1538100" cy="4572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200" i="1">
                <a:solidFill>
                  <a:schemeClr val="dk1"/>
                </a:solidFill>
                <a:latin typeface="Baskervville"/>
                <a:ea typeface="Baskervville"/>
                <a:cs typeface="Baskervville"/>
                <a:sym typeface="Baskervville"/>
              </a:rPr>
              <a:t>Venus</a:t>
            </a:r>
            <a:endParaRPr sz="1000">
              <a:solidFill>
                <a:srgbClr val="A72A1E"/>
              </a:solidFill>
              <a:latin typeface="Roboto"/>
              <a:ea typeface="Roboto"/>
              <a:cs typeface="Roboto"/>
              <a:sym typeface="Roboto"/>
            </a:endParaRPr>
          </a:p>
        </p:txBody>
      </p:sp>
      <p:sp>
        <p:nvSpPr>
          <p:cNvPr id="1074" name="Google Shape;1074;p63"/>
          <p:cNvSpPr txBox="1"/>
          <p:nvPr/>
        </p:nvSpPr>
        <p:spPr>
          <a:xfrm>
            <a:off x="5573250" y="2409638"/>
            <a:ext cx="1538100" cy="4572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200" i="1">
                <a:solidFill>
                  <a:schemeClr val="dk1"/>
                </a:solidFill>
                <a:latin typeface="Baskervville"/>
                <a:ea typeface="Baskervville"/>
                <a:cs typeface="Baskervville"/>
                <a:sym typeface="Baskervville"/>
              </a:rPr>
              <a:t>Neptune</a:t>
            </a:r>
            <a:endParaRPr sz="1000">
              <a:solidFill>
                <a:srgbClr val="A72A1E"/>
              </a:solidFill>
              <a:latin typeface="Roboto"/>
              <a:ea typeface="Roboto"/>
              <a:cs typeface="Roboto"/>
              <a:sym typeface="Roboto"/>
            </a:endParaRPr>
          </a:p>
        </p:txBody>
      </p:sp>
      <p:sp>
        <p:nvSpPr>
          <p:cNvPr id="1082" name="Google Shape;1082;p63"/>
          <p:cNvSpPr txBox="1"/>
          <p:nvPr/>
        </p:nvSpPr>
        <p:spPr>
          <a:xfrm>
            <a:off x="6418500" y="3328400"/>
            <a:ext cx="1538100" cy="457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200" i="1">
                <a:solidFill>
                  <a:schemeClr val="dk1"/>
                </a:solidFill>
                <a:latin typeface="Baskervville"/>
                <a:ea typeface="Baskervville"/>
                <a:cs typeface="Baskervville"/>
                <a:sym typeface="Baskervville"/>
              </a:rPr>
              <a:t>Earth</a:t>
            </a:r>
            <a:endParaRPr sz="1000">
              <a:solidFill>
                <a:srgbClr val="A72A1E"/>
              </a:solidFill>
              <a:latin typeface="Roboto"/>
              <a:ea typeface="Roboto"/>
              <a:cs typeface="Roboto"/>
              <a:sym typeface="Roboto"/>
            </a:endParaRPr>
          </a:p>
        </p:txBody>
      </p:sp>
      <p:sp>
        <p:nvSpPr>
          <p:cNvPr id="1084" name="Google Shape;1084;p63"/>
          <p:cNvSpPr txBox="1"/>
          <p:nvPr/>
        </p:nvSpPr>
        <p:spPr>
          <a:xfrm>
            <a:off x="4728000" y="3328400"/>
            <a:ext cx="1538100" cy="457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200" i="1">
                <a:solidFill>
                  <a:schemeClr val="dk1"/>
                </a:solidFill>
                <a:latin typeface="Baskervville"/>
                <a:ea typeface="Baskervville"/>
                <a:cs typeface="Baskervville"/>
                <a:sym typeface="Baskervville"/>
              </a:rPr>
              <a:t>Jupiter</a:t>
            </a:r>
            <a:endParaRPr sz="1000">
              <a:solidFill>
                <a:srgbClr val="A72A1E"/>
              </a:solidFill>
              <a:latin typeface="Roboto"/>
              <a:ea typeface="Roboto"/>
              <a:cs typeface="Roboto"/>
              <a:sym typeface="Roboto"/>
            </a:endParaRPr>
          </a:p>
        </p:txBody>
      </p:sp>
      <p:sp>
        <p:nvSpPr>
          <p:cNvPr id="1078" name="Google Shape;1078;p63"/>
          <p:cNvSpPr txBox="1"/>
          <p:nvPr/>
        </p:nvSpPr>
        <p:spPr>
          <a:xfrm>
            <a:off x="2877900" y="3328400"/>
            <a:ext cx="1538100" cy="457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200" i="1">
                <a:solidFill>
                  <a:schemeClr val="dk1"/>
                </a:solidFill>
                <a:latin typeface="Baskervville"/>
                <a:ea typeface="Baskervville"/>
                <a:cs typeface="Baskervville"/>
                <a:sym typeface="Baskervville"/>
              </a:rPr>
              <a:t>Saturn</a:t>
            </a:r>
            <a:endParaRPr sz="1000">
              <a:solidFill>
                <a:srgbClr val="A72A1E"/>
              </a:solidFill>
              <a:latin typeface="Roboto"/>
              <a:ea typeface="Roboto"/>
              <a:cs typeface="Roboto"/>
              <a:sym typeface="Roboto"/>
            </a:endParaRPr>
          </a:p>
        </p:txBody>
      </p:sp>
      <p:sp>
        <p:nvSpPr>
          <p:cNvPr id="1080" name="Google Shape;1080;p63"/>
          <p:cNvSpPr txBox="1"/>
          <p:nvPr/>
        </p:nvSpPr>
        <p:spPr>
          <a:xfrm>
            <a:off x="1187400" y="3328400"/>
            <a:ext cx="1538100" cy="457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200" i="1">
                <a:solidFill>
                  <a:schemeClr val="dk1"/>
                </a:solidFill>
                <a:latin typeface="Baskervville"/>
                <a:ea typeface="Baskervville"/>
                <a:cs typeface="Baskervville"/>
                <a:sym typeface="Baskervville"/>
              </a:rPr>
              <a:t>Mercury</a:t>
            </a:r>
            <a:endParaRPr sz="1000">
              <a:solidFill>
                <a:srgbClr val="A72A1E"/>
              </a:solidFill>
              <a:latin typeface="Roboto"/>
              <a:ea typeface="Roboto"/>
              <a:cs typeface="Roboto"/>
              <a:sym typeface="Roboto"/>
            </a:endParaRPr>
          </a:p>
        </p:txBody>
      </p:sp>
      <p:sp>
        <p:nvSpPr>
          <p:cNvPr id="1085" name="Google Shape;1085;p63"/>
          <p:cNvSpPr txBox="1"/>
          <p:nvPr/>
        </p:nvSpPr>
        <p:spPr>
          <a:xfrm>
            <a:off x="1188300" y="3785600"/>
            <a:ext cx="1536300" cy="82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latin typeface="Nunito"/>
                <a:ea typeface="Nunito"/>
                <a:cs typeface="Nunito"/>
                <a:sym typeface="Nunito"/>
              </a:rPr>
              <a:t>Mercury is the closest planet to the Sun</a:t>
            </a:r>
            <a:endParaRPr>
              <a:solidFill>
                <a:srgbClr val="000000"/>
              </a:solidFill>
              <a:latin typeface="Nunito"/>
              <a:ea typeface="Nunito"/>
              <a:cs typeface="Nunito"/>
              <a:sym typeface="Nunito"/>
            </a:endParaRPr>
          </a:p>
        </p:txBody>
      </p:sp>
      <p:sp>
        <p:nvSpPr>
          <p:cNvPr id="1086" name="Google Shape;1086;p63"/>
          <p:cNvSpPr txBox="1"/>
          <p:nvPr/>
        </p:nvSpPr>
        <p:spPr>
          <a:xfrm>
            <a:off x="2878787" y="3785600"/>
            <a:ext cx="1536300" cy="82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latin typeface="Nunito"/>
                <a:ea typeface="Nunito"/>
                <a:cs typeface="Nunito"/>
                <a:sym typeface="Nunito"/>
              </a:rPr>
              <a:t>Saturn is a gas giant with several rings</a:t>
            </a:r>
            <a:endParaRPr>
              <a:solidFill>
                <a:srgbClr val="000000"/>
              </a:solidFill>
              <a:latin typeface="Nunito"/>
              <a:ea typeface="Nunito"/>
              <a:cs typeface="Nunito"/>
              <a:sym typeface="Nunito"/>
            </a:endParaRPr>
          </a:p>
        </p:txBody>
      </p:sp>
      <p:sp>
        <p:nvSpPr>
          <p:cNvPr id="1087" name="Google Shape;1087;p63"/>
          <p:cNvSpPr txBox="1"/>
          <p:nvPr/>
        </p:nvSpPr>
        <p:spPr>
          <a:xfrm>
            <a:off x="4728899" y="3785600"/>
            <a:ext cx="1536300" cy="82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000000"/>
                </a:solidFill>
                <a:latin typeface="Nunito"/>
                <a:ea typeface="Nunito"/>
                <a:cs typeface="Nunito"/>
                <a:sym typeface="Nunito"/>
              </a:rPr>
              <a:t>Jupiter is the biggest planet of them all</a:t>
            </a:r>
            <a:endParaRPr>
              <a:solidFill>
                <a:srgbClr val="000000"/>
              </a:solidFill>
              <a:latin typeface="Nunito"/>
              <a:ea typeface="Nunito"/>
              <a:cs typeface="Nunito"/>
              <a:sym typeface="Nunito"/>
            </a:endParaRPr>
          </a:p>
        </p:txBody>
      </p:sp>
      <p:sp>
        <p:nvSpPr>
          <p:cNvPr id="1088" name="Google Shape;1088;p63"/>
          <p:cNvSpPr txBox="1"/>
          <p:nvPr/>
        </p:nvSpPr>
        <p:spPr>
          <a:xfrm>
            <a:off x="6419400" y="3785600"/>
            <a:ext cx="1536300" cy="82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Nunito"/>
                <a:ea typeface="Nunito"/>
                <a:cs typeface="Nunito"/>
                <a:sym typeface="Nunito"/>
              </a:rPr>
              <a:t>Earth is the only planet known to harbor life</a:t>
            </a:r>
            <a:endParaRPr>
              <a:solidFill>
                <a:srgbClr val="000000"/>
              </a:solidFill>
              <a:latin typeface="Nunito"/>
              <a:ea typeface="Nunito"/>
              <a:cs typeface="Nunito"/>
              <a:sym typeface="Nunito"/>
            </a:endParaRPr>
          </a:p>
        </p:txBody>
      </p:sp>
      <p:cxnSp>
        <p:nvCxnSpPr>
          <p:cNvPr id="1089" name="Google Shape;1089;p63"/>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00"/>
        <p:cNvGrpSpPr/>
        <p:nvPr/>
      </p:nvGrpSpPr>
      <p:grpSpPr>
        <a:xfrm>
          <a:off x="0" y="0"/>
          <a:ext cx="0" cy="0"/>
          <a:chOff x="0" y="0"/>
          <a:chExt cx="0" cy="0"/>
        </a:xfrm>
      </p:grpSpPr>
      <p:sp>
        <p:nvSpPr>
          <p:cNvPr id="1101" name="Google Shape;1101;p65"/>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Infographics make your idea</a:t>
            </a:r>
            <a:endParaRPr/>
          </a:p>
        </p:txBody>
      </p:sp>
      <p:sp>
        <p:nvSpPr>
          <p:cNvPr id="1102" name="Google Shape;1102;p65"/>
          <p:cNvSpPr txBox="1">
            <a:spLocks noGrp="1"/>
          </p:cNvSpPr>
          <p:nvPr>
            <p:ph type="title" idx="2"/>
          </p:nvPr>
        </p:nvSpPr>
        <p:spPr>
          <a:xfrm>
            <a:off x="4155900" y="3906148"/>
            <a:ext cx="832200" cy="5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75%</a:t>
            </a:r>
            <a:endParaRPr/>
          </a:p>
        </p:txBody>
      </p:sp>
      <p:sp>
        <p:nvSpPr>
          <p:cNvPr id="1103" name="Google Shape;1103;p65"/>
          <p:cNvSpPr txBox="1">
            <a:spLocks noGrp="1"/>
          </p:cNvSpPr>
          <p:nvPr>
            <p:ph type="subTitle" idx="1"/>
          </p:nvPr>
        </p:nvSpPr>
        <p:spPr>
          <a:xfrm>
            <a:off x="6406175" y="3906148"/>
            <a:ext cx="2011800" cy="567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Saturn is a gas giant</a:t>
            </a:r>
            <a:endParaRPr/>
          </a:p>
        </p:txBody>
      </p:sp>
      <p:sp>
        <p:nvSpPr>
          <p:cNvPr id="1104" name="Google Shape;1104;p65"/>
          <p:cNvSpPr txBox="1">
            <a:spLocks noGrp="1"/>
          </p:cNvSpPr>
          <p:nvPr>
            <p:ph type="subTitle" idx="3"/>
          </p:nvPr>
        </p:nvSpPr>
        <p:spPr>
          <a:xfrm>
            <a:off x="5059475" y="3906148"/>
            <a:ext cx="1069800" cy="567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Saturn</a:t>
            </a:r>
            <a:endParaRPr/>
          </a:p>
        </p:txBody>
      </p:sp>
      <p:sp>
        <p:nvSpPr>
          <p:cNvPr id="1105" name="Google Shape;1105;p65"/>
          <p:cNvSpPr/>
          <p:nvPr/>
        </p:nvSpPr>
        <p:spPr>
          <a:xfrm>
            <a:off x="720000" y="1393680"/>
            <a:ext cx="3230700" cy="566400"/>
          </a:xfrm>
          <a:prstGeom prst="rect">
            <a:avLst/>
          </a:prstGeom>
          <a:solidFill>
            <a:schemeClr val="dk2"/>
          </a:solidFill>
          <a:ln w="9525" cap="flat" cmpd="sng">
            <a:solidFill>
              <a:srgbClr val="2C292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65"/>
          <p:cNvSpPr/>
          <p:nvPr/>
        </p:nvSpPr>
        <p:spPr>
          <a:xfrm>
            <a:off x="720000" y="1393680"/>
            <a:ext cx="377400" cy="566400"/>
          </a:xfrm>
          <a:prstGeom prst="rect">
            <a:avLst/>
          </a:prstGeom>
          <a:solidFill>
            <a:schemeClr val="accent2"/>
          </a:solidFill>
          <a:ln w="9525" cap="flat" cmpd="sng">
            <a:solidFill>
              <a:srgbClr val="2C292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65"/>
          <p:cNvSpPr/>
          <p:nvPr/>
        </p:nvSpPr>
        <p:spPr>
          <a:xfrm>
            <a:off x="720000" y="2237045"/>
            <a:ext cx="3230700" cy="566400"/>
          </a:xfrm>
          <a:prstGeom prst="rect">
            <a:avLst/>
          </a:prstGeom>
          <a:solidFill>
            <a:schemeClr val="dk2"/>
          </a:solidFill>
          <a:ln w="9525" cap="flat" cmpd="sng">
            <a:solidFill>
              <a:srgbClr val="2C292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65"/>
          <p:cNvSpPr/>
          <p:nvPr/>
        </p:nvSpPr>
        <p:spPr>
          <a:xfrm>
            <a:off x="720000" y="2237045"/>
            <a:ext cx="715800" cy="566400"/>
          </a:xfrm>
          <a:prstGeom prst="rect">
            <a:avLst/>
          </a:prstGeom>
          <a:solidFill>
            <a:schemeClr val="accent2"/>
          </a:solidFill>
          <a:ln w="9525" cap="flat" cmpd="sng">
            <a:solidFill>
              <a:srgbClr val="2C292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65"/>
          <p:cNvSpPr/>
          <p:nvPr/>
        </p:nvSpPr>
        <p:spPr>
          <a:xfrm>
            <a:off x="720000" y="3068461"/>
            <a:ext cx="3230700" cy="566400"/>
          </a:xfrm>
          <a:prstGeom prst="rect">
            <a:avLst/>
          </a:prstGeom>
          <a:solidFill>
            <a:schemeClr val="dk2"/>
          </a:solidFill>
          <a:ln w="9525" cap="flat" cmpd="sng">
            <a:solidFill>
              <a:srgbClr val="2C292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65"/>
          <p:cNvSpPr/>
          <p:nvPr/>
        </p:nvSpPr>
        <p:spPr>
          <a:xfrm>
            <a:off x="720000" y="3068461"/>
            <a:ext cx="1610100" cy="566400"/>
          </a:xfrm>
          <a:prstGeom prst="rect">
            <a:avLst/>
          </a:prstGeom>
          <a:solidFill>
            <a:schemeClr val="accent2"/>
          </a:solidFill>
          <a:ln w="9525" cap="flat" cmpd="sng">
            <a:solidFill>
              <a:srgbClr val="2C292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65"/>
          <p:cNvSpPr/>
          <p:nvPr/>
        </p:nvSpPr>
        <p:spPr>
          <a:xfrm>
            <a:off x="720000" y="3906154"/>
            <a:ext cx="3230700" cy="566400"/>
          </a:xfrm>
          <a:prstGeom prst="rect">
            <a:avLst/>
          </a:prstGeom>
          <a:solidFill>
            <a:schemeClr val="dk2"/>
          </a:solidFill>
          <a:ln w="9525" cap="flat" cmpd="sng">
            <a:solidFill>
              <a:srgbClr val="2C292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65"/>
          <p:cNvSpPr/>
          <p:nvPr/>
        </p:nvSpPr>
        <p:spPr>
          <a:xfrm>
            <a:off x="720000" y="3906154"/>
            <a:ext cx="2446500" cy="566400"/>
          </a:xfrm>
          <a:prstGeom prst="rect">
            <a:avLst/>
          </a:prstGeom>
          <a:solidFill>
            <a:schemeClr val="accent2"/>
          </a:solidFill>
          <a:ln w="9525" cap="flat" cmpd="sng">
            <a:solidFill>
              <a:srgbClr val="2C292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13" name="Google Shape;1113;p65"/>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cxnSp>
        <p:nvCxnSpPr>
          <p:cNvPr id="1114" name="Google Shape;1114;p65"/>
          <p:cNvCxnSpPr/>
          <p:nvPr/>
        </p:nvCxnSpPr>
        <p:spPr>
          <a:xfrm rot="10800000">
            <a:off x="4259000" y="2095421"/>
            <a:ext cx="4099200" cy="0"/>
          </a:xfrm>
          <a:prstGeom prst="straightConnector1">
            <a:avLst/>
          </a:prstGeom>
          <a:noFill/>
          <a:ln w="9525" cap="flat" cmpd="sng">
            <a:solidFill>
              <a:schemeClr val="dk1"/>
            </a:solidFill>
            <a:prstDash val="solid"/>
            <a:round/>
            <a:headEnd type="none" w="med" len="med"/>
            <a:tailEnd type="none" w="med" len="med"/>
          </a:ln>
        </p:spPr>
      </p:cxnSp>
      <p:cxnSp>
        <p:nvCxnSpPr>
          <p:cNvPr id="1115" name="Google Shape;1115;p65"/>
          <p:cNvCxnSpPr/>
          <p:nvPr/>
        </p:nvCxnSpPr>
        <p:spPr>
          <a:xfrm rot="10800000">
            <a:off x="4259000" y="2933114"/>
            <a:ext cx="4099200" cy="0"/>
          </a:xfrm>
          <a:prstGeom prst="straightConnector1">
            <a:avLst/>
          </a:prstGeom>
          <a:noFill/>
          <a:ln w="9525" cap="flat" cmpd="sng">
            <a:solidFill>
              <a:schemeClr val="dk1"/>
            </a:solidFill>
            <a:prstDash val="solid"/>
            <a:round/>
            <a:headEnd type="none" w="med" len="med"/>
            <a:tailEnd type="none" w="med" len="med"/>
          </a:ln>
        </p:spPr>
      </p:cxnSp>
      <p:cxnSp>
        <p:nvCxnSpPr>
          <p:cNvPr id="1116" name="Google Shape;1116;p65"/>
          <p:cNvCxnSpPr/>
          <p:nvPr/>
        </p:nvCxnSpPr>
        <p:spPr>
          <a:xfrm rot="10800000">
            <a:off x="4259000" y="3770807"/>
            <a:ext cx="4099200" cy="0"/>
          </a:xfrm>
          <a:prstGeom prst="straightConnector1">
            <a:avLst/>
          </a:prstGeom>
          <a:noFill/>
          <a:ln w="9525" cap="flat" cmpd="sng">
            <a:solidFill>
              <a:schemeClr val="dk1"/>
            </a:solidFill>
            <a:prstDash val="solid"/>
            <a:round/>
            <a:headEnd type="none" w="med" len="med"/>
            <a:tailEnd type="none" w="med" len="med"/>
          </a:ln>
        </p:spPr>
      </p:cxnSp>
      <p:cxnSp>
        <p:nvCxnSpPr>
          <p:cNvPr id="1117" name="Google Shape;1117;p65"/>
          <p:cNvCxnSpPr/>
          <p:nvPr/>
        </p:nvCxnSpPr>
        <p:spPr>
          <a:xfrm rot="10800000">
            <a:off x="4259000" y="4608500"/>
            <a:ext cx="4099200" cy="0"/>
          </a:xfrm>
          <a:prstGeom prst="straightConnector1">
            <a:avLst/>
          </a:prstGeom>
          <a:noFill/>
          <a:ln w="9525" cap="flat" cmpd="sng">
            <a:solidFill>
              <a:schemeClr val="dk1"/>
            </a:solidFill>
            <a:prstDash val="solid"/>
            <a:round/>
            <a:headEnd type="none" w="med" len="med"/>
            <a:tailEnd type="none" w="med" len="med"/>
          </a:ln>
        </p:spPr>
      </p:cxnSp>
      <p:sp>
        <p:nvSpPr>
          <p:cNvPr id="1118" name="Google Shape;1118;p65"/>
          <p:cNvSpPr txBox="1">
            <a:spLocks noGrp="1"/>
          </p:cNvSpPr>
          <p:nvPr>
            <p:ph type="title" idx="4"/>
          </p:nvPr>
        </p:nvSpPr>
        <p:spPr>
          <a:xfrm>
            <a:off x="4155900" y="3068464"/>
            <a:ext cx="832200" cy="5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50%</a:t>
            </a:r>
            <a:endParaRPr/>
          </a:p>
        </p:txBody>
      </p:sp>
      <p:sp>
        <p:nvSpPr>
          <p:cNvPr id="1119" name="Google Shape;1119;p65"/>
          <p:cNvSpPr txBox="1">
            <a:spLocks noGrp="1"/>
          </p:cNvSpPr>
          <p:nvPr>
            <p:ph type="subTitle" idx="5"/>
          </p:nvPr>
        </p:nvSpPr>
        <p:spPr>
          <a:xfrm>
            <a:off x="6406175" y="3068464"/>
            <a:ext cx="2011800" cy="567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Venus is very hot</a:t>
            </a:r>
            <a:endParaRPr/>
          </a:p>
        </p:txBody>
      </p:sp>
      <p:sp>
        <p:nvSpPr>
          <p:cNvPr id="1120" name="Google Shape;1120;p65"/>
          <p:cNvSpPr txBox="1">
            <a:spLocks noGrp="1"/>
          </p:cNvSpPr>
          <p:nvPr>
            <p:ph type="subTitle" idx="6"/>
          </p:nvPr>
        </p:nvSpPr>
        <p:spPr>
          <a:xfrm>
            <a:off x="5059475" y="3068464"/>
            <a:ext cx="1069800" cy="567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Venus</a:t>
            </a:r>
            <a:endParaRPr/>
          </a:p>
        </p:txBody>
      </p:sp>
      <p:sp>
        <p:nvSpPr>
          <p:cNvPr id="1121" name="Google Shape;1121;p65"/>
          <p:cNvSpPr txBox="1">
            <a:spLocks noGrp="1"/>
          </p:cNvSpPr>
          <p:nvPr>
            <p:ph type="title" idx="7"/>
          </p:nvPr>
        </p:nvSpPr>
        <p:spPr>
          <a:xfrm>
            <a:off x="4155900" y="2230781"/>
            <a:ext cx="832200" cy="5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30%</a:t>
            </a:r>
            <a:endParaRPr/>
          </a:p>
        </p:txBody>
      </p:sp>
      <p:sp>
        <p:nvSpPr>
          <p:cNvPr id="1122" name="Google Shape;1122;p65"/>
          <p:cNvSpPr txBox="1">
            <a:spLocks noGrp="1"/>
          </p:cNvSpPr>
          <p:nvPr>
            <p:ph type="subTitle" idx="8"/>
          </p:nvPr>
        </p:nvSpPr>
        <p:spPr>
          <a:xfrm>
            <a:off x="6406175" y="2230781"/>
            <a:ext cx="2011800" cy="567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Mars is a cold place</a:t>
            </a:r>
            <a:endParaRPr/>
          </a:p>
        </p:txBody>
      </p:sp>
      <p:sp>
        <p:nvSpPr>
          <p:cNvPr id="1123" name="Google Shape;1123;p65"/>
          <p:cNvSpPr txBox="1">
            <a:spLocks noGrp="1"/>
          </p:cNvSpPr>
          <p:nvPr>
            <p:ph type="subTitle" idx="9"/>
          </p:nvPr>
        </p:nvSpPr>
        <p:spPr>
          <a:xfrm>
            <a:off x="5059475" y="2230781"/>
            <a:ext cx="1069800" cy="567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Mars</a:t>
            </a:r>
            <a:endParaRPr/>
          </a:p>
        </p:txBody>
      </p:sp>
      <p:sp>
        <p:nvSpPr>
          <p:cNvPr id="1124" name="Google Shape;1124;p65"/>
          <p:cNvSpPr txBox="1">
            <a:spLocks noGrp="1"/>
          </p:cNvSpPr>
          <p:nvPr>
            <p:ph type="title" idx="13"/>
          </p:nvPr>
        </p:nvSpPr>
        <p:spPr>
          <a:xfrm>
            <a:off x="4155900" y="1393110"/>
            <a:ext cx="832200" cy="56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15%</a:t>
            </a:r>
            <a:endParaRPr/>
          </a:p>
        </p:txBody>
      </p:sp>
      <p:sp>
        <p:nvSpPr>
          <p:cNvPr id="1125" name="Google Shape;1125;p65"/>
          <p:cNvSpPr txBox="1">
            <a:spLocks noGrp="1"/>
          </p:cNvSpPr>
          <p:nvPr>
            <p:ph type="subTitle" idx="14"/>
          </p:nvPr>
        </p:nvSpPr>
        <p:spPr>
          <a:xfrm>
            <a:off x="6406175" y="1393110"/>
            <a:ext cx="2011800" cy="567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Jupiter is a big planet</a:t>
            </a:r>
            <a:endParaRPr/>
          </a:p>
        </p:txBody>
      </p:sp>
      <p:sp>
        <p:nvSpPr>
          <p:cNvPr id="1126" name="Google Shape;1126;p65"/>
          <p:cNvSpPr txBox="1">
            <a:spLocks noGrp="1"/>
          </p:cNvSpPr>
          <p:nvPr>
            <p:ph type="subTitle" idx="15"/>
          </p:nvPr>
        </p:nvSpPr>
        <p:spPr>
          <a:xfrm>
            <a:off x="5059475" y="1393110"/>
            <a:ext cx="1069800" cy="567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Jupiter</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sp>
        <p:nvSpPr>
          <p:cNvPr id="1156" name="Google Shape;1156;p67"/>
          <p:cNvSpPr txBox="1">
            <a:spLocks noGrp="1"/>
          </p:cNvSpPr>
          <p:nvPr>
            <p:ph type="subTitle" idx="1"/>
          </p:nvPr>
        </p:nvSpPr>
        <p:spPr>
          <a:xfrm>
            <a:off x="720000" y="3218375"/>
            <a:ext cx="2295000" cy="530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Sofia Hill</a:t>
            </a:r>
            <a:endParaRPr/>
          </a:p>
        </p:txBody>
      </p:sp>
      <p:sp>
        <p:nvSpPr>
          <p:cNvPr id="1157" name="Google Shape;1157;p67"/>
          <p:cNvSpPr txBox="1">
            <a:spLocks noGrp="1"/>
          </p:cNvSpPr>
          <p:nvPr>
            <p:ph type="subTitle" idx="2"/>
          </p:nvPr>
        </p:nvSpPr>
        <p:spPr>
          <a:xfrm>
            <a:off x="720000" y="3812303"/>
            <a:ext cx="2295000" cy="58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You can speak a bit about this person here</a:t>
            </a:r>
            <a:endParaRPr/>
          </a:p>
        </p:txBody>
      </p:sp>
      <p:sp>
        <p:nvSpPr>
          <p:cNvPr id="1158" name="Google Shape;1158;p67"/>
          <p:cNvSpPr txBox="1">
            <a:spLocks noGrp="1"/>
          </p:cNvSpPr>
          <p:nvPr>
            <p:ph type="subTitle" idx="3"/>
          </p:nvPr>
        </p:nvSpPr>
        <p:spPr>
          <a:xfrm>
            <a:off x="3424500" y="3812303"/>
            <a:ext cx="2295000" cy="58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You can speak a bit about this person here</a:t>
            </a:r>
            <a:endParaRPr/>
          </a:p>
        </p:txBody>
      </p:sp>
      <p:sp>
        <p:nvSpPr>
          <p:cNvPr id="1159" name="Google Shape;1159;p67"/>
          <p:cNvSpPr txBox="1">
            <a:spLocks noGrp="1"/>
          </p:cNvSpPr>
          <p:nvPr>
            <p:ph type="subTitle" idx="4"/>
          </p:nvPr>
        </p:nvSpPr>
        <p:spPr>
          <a:xfrm>
            <a:off x="6129000" y="3812303"/>
            <a:ext cx="2295000" cy="58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You can speak a bit about this person here</a:t>
            </a:r>
            <a:endParaRPr/>
          </a:p>
        </p:txBody>
      </p:sp>
      <p:sp>
        <p:nvSpPr>
          <p:cNvPr id="1160" name="Google Shape;1160;p67"/>
          <p:cNvSpPr txBox="1">
            <a:spLocks noGrp="1"/>
          </p:cNvSpPr>
          <p:nvPr>
            <p:ph type="subTitle" idx="5"/>
          </p:nvPr>
        </p:nvSpPr>
        <p:spPr>
          <a:xfrm>
            <a:off x="3424500" y="3218375"/>
            <a:ext cx="2295000" cy="530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Marc Smith</a:t>
            </a:r>
            <a:endParaRPr/>
          </a:p>
        </p:txBody>
      </p:sp>
      <p:sp>
        <p:nvSpPr>
          <p:cNvPr id="1161" name="Google Shape;1161;p67"/>
          <p:cNvSpPr txBox="1">
            <a:spLocks noGrp="1"/>
          </p:cNvSpPr>
          <p:nvPr>
            <p:ph type="subTitle" idx="6"/>
          </p:nvPr>
        </p:nvSpPr>
        <p:spPr>
          <a:xfrm>
            <a:off x="6129000" y="3218375"/>
            <a:ext cx="2295000" cy="530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Kaliyah Harris</a:t>
            </a:r>
            <a:endParaRPr/>
          </a:p>
        </p:txBody>
      </p:sp>
      <p:sp>
        <p:nvSpPr>
          <p:cNvPr id="1162" name="Google Shape;1162;p67"/>
          <p:cNvSpPr txBox="1">
            <a:spLocks noGrp="1"/>
          </p:cNvSpPr>
          <p:nvPr>
            <p:ph type="title"/>
          </p:nvPr>
        </p:nvSpPr>
        <p:spPr>
          <a:xfrm>
            <a:off x="720000" y="544400"/>
            <a:ext cx="7704000" cy="71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zh-CN" altLang="en-US" dirty="0" smtClean="0"/>
              <a:t>我们的团队</a:t>
            </a:r>
            <a:endParaRPr dirty="0"/>
          </a:p>
        </p:txBody>
      </p:sp>
      <p:cxnSp>
        <p:nvCxnSpPr>
          <p:cNvPr id="1163" name="Google Shape;1163;p67"/>
          <p:cNvCxnSpPr/>
          <p:nvPr/>
        </p:nvCxnSpPr>
        <p:spPr>
          <a:xfrm rot="10800000">
            <a:off x="894750" y="3812299"/>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1164" name="Google Shape;1164;p67"/>
          <p:cNvCxnSpPr/>
          <p:nvPr/>
        </p:nvCxnSpPr>
        <p:spPr>
          <a:xfrm rot="10800000">
            <a:off x="3599250" y="3812299"/>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1165" name="Google Shape;1165;p67"/>
          <p:cNvCxnSpPr/>
          <p:nvPr/>
        </p:nvCxnSpPr>
        <p:spPr>
          <a:xfrm rot="10800000">
            <a:off x="6303750" y="3812299"/>
            <a:ext cx="1945500" cy="0"/>
          </a:xfrm>
          <a:prstGeom prst="straightConnector1">
            <a:avLst/>
          </a:prstGeom>
          <a:noFill/>
          <a:ln w="9525" cap="flat" cmpd="sng">
            <a:solidFill>
              <a:schemeClr val="dk1"/>
            </a:solidFill>
            <a:prstDash val="solid"/>
            <a:round/>
            <a:headEnd type="none" w="med" len="med"/>
            <a:tailEnd type="none" w="med" len="med"/>
          </a:ln>
        </p:spPr>
      </p:cxnSp>
      <p:cxnSp>
        <p:nvCxnSpPr>
          <p:cNvPr id="1166" name="Google Shape;1166;p67"/>
          <p:cNvCxnSpPr/>
          <p:nvPr/>
        </p:nvCxnSpPr>
        <p:spPr>
          <a:xfrm rot="10800000">
            <a:off x="722050" y="1268050"/>
            <a:ext cx="7710300" cy="0"/>
          </a:xfrm>
          <a:prstGeom prst="straightConnector1">
            <a:avLst/>
          </a:prstGeom>
          <a:noFill/>
          <a:ln w="9525" cap="flat" cmpd="sng">
            <a:solidFill>
              <a:schemeClr val="dk1"/>
            </a:solidFill>
            <a:prstDash val="solid"/>
            <a:round/>
            <a:headEnd type="none" w="med" len="med"/>
            <a:tailEnd type="none" w="med" len="med"/>
          </a:ln>
        </p:spPr>
      </p:cxnSp>
      <p:pic>
        <p:nvPicPr>
          <p:cNvPr id="1167" name="Google Shape;1167;p67"/>
          <p:cNvPicPr preferRelativeResize="0"/>
          <p:nvPr/>
        </p:nvPicPr>
        <p:blipFill rotWithShape="1">
          <a:blip r:embed="rId3">
            <a:alphaModFix/>
          </a:blip>
          <a:srcRect l="14422" r="46788" b="31039"/>
          <a:stretch/>
        </p:blipFill>
        <p:spPr>
          <a:xfrm>
            <a:off x="1181700" y="1737900"/>
            <a:ext cx="1371600" cy="1371600"/>
          </a:xfrm>
          <a:prstGeom prst="rect">
            <a:avLst/>
          </a:prstGeom>
          <a:noFill/>
          <a:ln w="9525" cap="flat" cmpd="sng">
            <a:solidFill>
              <a:schemeClr val="dk1"/>
            </a:solidFill>
            <a:prstDash val="solid"/>
            <a:round/>
            <a:headEnd type="none" w="sm" len="sm"/>
            <a:tailEnd type="none" w="sm" len="sm"/>
          </a:ln>
        </p:spPr>
      </p:pic>
      <p:pic>
        <p:nvPicPr>
          <p:cNvPr id="1168" name="Google Shape;1168;p67"/>
          <p:cNvPicPr preferRelativeResize="0"/>
          <p:nvPr/>
        </p:nvPicPr>
        <p:blipFill rotWithShape="1">
          <a:blip r:embed="rId4">
            <a:alphaModFix/>
          </a:blip>
          <a:srcRect l="21875" r="21875"/>
          <a:stretch/>
        </p:blipFill>
        <p:spPr>
          <a:xfrm>
            <a:off x="3886200" y="1737900"/>
            <a:ext cx="1371600" cy="1371600"/>
          </a:xfrm>
          <a:prstGeom prst="rect">
            <a:avLst/>
          </a:prstGeom>
          <a:noFill/>
          <a:ln w="9525" cap="flat" cmpd="sng">
            <a:solidFill>
              <a:schemeClr val="dk1"/>
            </a:solidFill>
            <a:prstDash val="solid"/>
            <a:round/>
            <a:headEnd type="none" w="sm" len="sm"/>
            <a:tailEnd type="none" w="sm" len="sm"/>
          </a:ln>
        </p:spPr>
      </p:pic>
      <p:pic>
        <p:nvPicPr>
          <p:cNvPr id="1169" name="Google Shape;1169;p67"/>
          <p:cNvPicPr preferRelativeResize="0"/>
          <p:nvPr/>
        </p:nvPicPr>
        <p:blipFill rotWithShape="1">
          <a:blip r:embed="rId5">
            <a:alphaModFix/>
          </a:blip>
          <a:srcRect l="26065" r="17684"/>
          <a:stretch/>
        </p:blipFill>
        <p:spPr>
          <a:xfrm>
            <a:off x="6590700" y="1737900"/>
            <a:ext cx="1371600" cy="137160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21"/>
        <p:cNvGrpSpPr/>
        <p:nvPr/>
      </p:nvGrpSpPr>
      <p:grpSpPr>
        <a:xfrm>
          <a:off x="0" y="0"/>
          <a:ext cx="0" cy="0"/>
          <a:chOff x="0" y="0"/>
          <a:chExt cx="0" cy="0"/>
        </a:xfrm>
      </p:grpSpPr>
      <p:sp>
        <p:nvSpPr>
          <p:cNvPr id="1222" name="Google Shape;1222;p71"/>
          <p:cNvSpPr/>
          <p:nvPr/>
        </p:nvSpPr>
        <p:spPr>
          <a:xfrm>
            <a:off x="713100" y="3050775"/>
            <a:ext cx="689700" cy="6897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71"/>
          <p:cNvSpPr/>
          <p:nvPr/>
        </p:nvSpPr>
        <p:spPr>
          <a:xfrm>
            <a:off x="1476900" y="3050775"/>
            <a:ext cx="689700" cy="6897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71"/>
          <p:cNvSpPr/>
          <p:nvPr/>
        </p:nvSpPr>
        <p:spPr>
          <a:xfrm>
            <a:off x="2240700" y="3050775"/>
            <a:ext cx="689700" cy="6897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71"/>
          <p:cNvSpPr/>
          <p:nvPr/>
        </p:nvSpPr>
        <p:spPr>
          <a:xfrm>
            <a:off x="3004500" y="3050775"/>
            <a:ext cx="689700" cy="6897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71"/>
          <p:cNvSpPr txBox="1">
            <a:spLocks noGrp="1"/>
          </p:cNvSpPr>
          <p:nvPr>
            <p:ph type="ctrTitle"/>
          </p:nvPr>
        </p:nvSpPr>
        <p:spPr>
          <a:xfrm>
            <a:off x="717975" y="669825"/>
            <a:ext cx="4284000" cy="99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Thanks!</a:t>
            </a:r>
            <a:endParaRPr/>
          </a:p>
        </p:txBody>
      </p:sp>
      <p:sp>
        <p:nvSpPr>
          <p:cNvPr id="1227" name="Google Shape;1227;p71"/>
          <p:cNvSpPr txBox="1">
            <a:spLocks noGrp="1"/>
          </p:cNvSpPr>
          <p:nvPr>
            <p:ph type="subTitle" idx="1"/>
          </p:nvPr>
        </p:nvSpPr>
        <p:spPr>
          <a:xfrm>
            <a:off x="713100" y="1808779"/>
            <a:ext cx="4293900" cy="634949"/>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2200" i="1" dirty="0">
                <a:latin typeface="Baskervville"/>
                <a:ea typeface="Baskervville"/>
                <a:cs typeface="Baskervville"/>
                <a:sym typeface="Baskervville"/>
              </a:rPr>
              <a:t>Do you have any questions</a:t>
            </a:r>
            <a:r>
              <a:rPr lang="en" sz="2200" i="1" dirty="0" smtClean="0">
                <a:latin typeface="Baskervville"/>
                <a:ea typeface="Baskervville"/>
                <a:cs typeface="Baskervville"/>
                <a:sym typeface="Baskervville"/>
              </a:rPr>
              <a:t>?</a:t>
            </a:r>
            <a:endParaRPr dirty="0"/>
          </a:p>
        </p:txBody>
      </p:sp>
      <p:sp>
        <p:nvSpPr>
          <p:cNvPr id="1228" name="Google Shape;1228;p71"/>
          <p:cNvSpPr txBox="1"/>
          <p:nvPr/>
        </p:nvSpPr>
        <p:spPr>
          <a:xfrm>
            <a:off x="715100" y="4283025"/>
            <a:ext cx="2961000" cy="3255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endParaRPr sz="1000" dirty="0">
              <a:solidFill>
                <a:schemeClr val="dk1"/>
              </a:solidFill>
              <a:latin typeface="Nunito"/>
              <a:ea typeface="Nunito"/>
              <a:cs typeface="Nunito"/>
              <a:sym typeface="Nunito"/>
            </a:endParaRPr>
          </a:p>
        </p:txBody>
      </p:sp>
      <p:cxnSp>
        <p:nvCxnSpPr>
          <p:cNvPr id="1229" name="Google Shape;1229;p71"/>
          <p:cNvCxnSpPr/>
          <p:nvPr/>
        </p:nvCxnSpPr>
        <p:spPr>
          <a:xfrm rot="10800000">
            <a:off x="718000" y="1797950"/>
            <a:ext cx="3376500" cy="0"/>
          </a:xfrm>
          <a:prstGeom prst="straightConnector1">
            <a:avLst/>
          </a:prstGeom>
          <a:noFill/>
          <a:ln w="9525" cap="flat" cmpd="sng">
            <a:solidFill>
              <a:schemeClr val="dk1"/>
            </a:solidFill>
            <a:prstDash val="solid"/>
            <a:round/>
            <a:headEnd type="none" w="med" len="med"/>
            <a:tailEnd type="none" w="med" len="med"/>
          </a:ln>
        </p:spPr>
      </p:cxnSp>
      <p:sp>
        <p:nvSpPr>
          <p:cNvPr id="1230" name="Google Shape;1230;p71"/>
          <p:cNvSpPr/>
          <p:nvPr/>
        </p:nvSpPr>
        <p:spPr>
          <a:xfrm>
            <a:off x="854261" y="3191933"/>
            <a:ext cx="407383" cy="407383"/>
          </a:xfrm>
          <a:custGeom>
            <a:avLst/>
            <a:gdLst/>
            <a:ahLst/>
            <a:cxnLst/>
            <a:rect l="l" t="t" r="r" b="b"/>
            <a:pathLst>
              <a:path w="19982" h="19982" extrusionOk="0">
                <a:moveTo>
                  <a:pt x="14602" y="3500"/>
                </a:moveTo>
                <a:cubicBezTo>
                  <a:pt x="15137" y="3500"/>
                  <a:pt x="15682" y="3563"/>
                  <a:pt x="16247" y="3689"/>
                </a:cubicBezTo>
                <a:cubicBezTo>
                  <a:pt x="16179" y="4154"/>
                  <a:pt x="16095" y="4705"/>
                  <a:pt x="16033" y="5120"/>
                </a:cubicBezTo>
                <a:cubicBezTo>
                  <a:pt x="15810" y="5075"/>
                  <a:pt x="15484" y="5035"/>
                  <a:pt x="15150" y="5035"/>
                </a:cubicBezTo>
                <a:cubicBezTo>
                  <a:pt x="14968" y="5035"/>
                  <a:pt x="14783" y="5047"/>
                  <a:pt x="14611" y="5076"/>
                </a:cubicBezTo>
                <a:cubicBezTo>
                  <a:pt x="13536" y="5258"/>
                  <a:pt x="12918" y="5925"/>
                  <a:pt x="12918" y="6907"/>
                </a:cubicBezTo>
                <a:lnTo>
                  <a:pt x="12918" y="8819"/>
                </a:lnTo>
                <a:cubicBezTo>
                  <a:pt x="12918" y="9143"/>
                  <a:pt x="13180" y="9405"/>
                  <a:pt x="13504" y="9405"/>
                </a:cubicBezTo>
                <a:lnTo>
                  <a:pt x="15681" y="9405"/>
                </a:lnTo>
                <a:lnTo>
                  <a:pt x="15388" y="10576"/>
                </a:lnTo>
                <a:lnTo>
                  <a:pt x="13504" y="10576"/>
                </a:lnTo>
                <a:cubicBezTo>
                  <a:pt x="13180" y="10576"/>
                  <a:pt x="12918" y="10838"/>
                  <a:pt x="12918" y="11161"/>
                </a:cubicBezTo>
                <a:lnTo>
                  <a:pt x="12918" y="18811"/>
                </a:lnTo>
                <a:lnTo>
                  <a:pt x="11162" y="18811"/>
                </a:lnTo>
                <a:lnTo>
                  <a:pt x="11162" y="11161"/>
                </a:lnTo>
                <a:cubicBezTo>
                  <a:pt x="11162" y="10838"/>
                  <a:pt x="10900" y="10576"/>
                  <a:pt x="10576" y="10576"/>
                </a:cubicBezTo>
                <a:lnTo>
                  <a:pt x="9407" y="10576"/>
                </a:lnTo>
                <a:lnTo>
                  <a:pt x="9407" y="9405"/>
                </a:lnTo>
                <a:lnTo>
                  <a:pt x="10576" y="9405"/>
                </a:lnTo>
                <a:cubicBezTo>
                  <a:pt x="10900" y="9405"/>
                  <a:pt x="11162" y="9143"/>
                  <a:pt x="11162" y="8821"/>
                </a:cubicBezTo>
                <a:cubicBezTo>
                  <a:pt x="11162" y="7215"/>
                  <a:pt x="11162" y="6481"/>
                  <a:pt x="11162" y="6143"/>
                </a:cubicBezTo>
                <a:cubicBezTo>
                  <a:pt x="11162" y="5520"/>
                  <a:pt x="11163" y="4843"/>
                  <a:pt x="11770" y="4324"/>
                </a:cubicBezTo>
                <a:cubicBezTo>
                  <a:pt x="12234" y="3928"/>
                  <a:pt x="12823" y="3687"/>
                  <a:pt x="13628" y="3571"/>
                </a:cubicBezTo>
                <a:cubicBezTo>
                  <a:pt x="13950" y="3524"/>
                  <a:pt x="14274" y="3500"/>
                  <a:pt x="14602" y="3500"/>
                </a:cubicBezTo>
                <a:close/>
                <a:moveTo>
                  <a:pt x="17017" y="1170"/>
                </a:moveTo>
                <a:cubicBezTo>
                  <a:pt x="17990" y="1170"/>
                  <a:pt x="18811" y="1975"/>
                  <a:pt x="18811" y="2927"/>
                </a:cubicBezTo>
                <a:lnTo>
                  <a:pt x="18811" y="17056"/>
                </a:lnTo>
                <a:cubicBezTo>
                  <a:pt x="18811" y="18023"/>
                  <a:pt x="18024" y="18811"/>
                  <a:pt x="17056" y="18811"/>
                </a:cubicBezTo>
                <a:lnTo>
                  <a:pt x="14089" y="18811"/>
                </a:lnTo>
                <a:lnTo>
                  <a:pt x="14089" y="11747"/>
                </a:lnTo>
                <a:lnTo>
                  <a:pt x="15846" y="11747"/>
                </a:lnTo>
                <a:cubicBezTo>
                  <a:pt x="16115" y="11747"/>
                  <a:pt x="16348" y="11565"/>
                  <a:pt x="16414" y="11305"/>
                </a:cubicBezTo>
                <a:lnTo>
                  <a:pt x="16999" y="8963"/>
                </a:lnTo>
                <a:cubicBezTo>
                  <a:pt x="17042" y="8787"/>
                  <a:pt x="17003" y="8602"/>
                  <a:pt x="16893" y="8460"/>
                </a:cubicBezTo>
                <a:cubicBezTo>
                  <a:pt x="16782" y="8317"/>
                  <a:pt x="16612" y="8235"/>
                  <a:pt x="16431" y="8235"/>
                </a:cubicBezTo>
                <a:lnTo>
                  <a:pt x="14089" y="8235"/>
                </a:lnTo>
                <a:lnTo>
                  <a:pt x="14089" y="6909"/>
                </a:lnTo>
                <a:cubicBezTo>
                  <a:pt x="14089" y="6638"/>
                  <a:pt x="14144" y="6343"/>
                  <a:pt x="14808" y="6229"/>
                </a:cubicBezTo>
                <a:cubicBezTo>
                  <a:pt x="14936" y="6208"/>
                  <a:pt x="15061" y="6199"/>
                  <a:pt x="15182" y="6199"/>
                </a:cubicBezTo>
                <a:cubicBezTo>
                  <a:pt x="15552" y="6199"/>
                  <a:pt x="15890" y="6283"/>
                  <a:pt x="16198" y="6360"/>
                </a:cubicBezTo>
                <a:cubicBezTo>
                  <a:pt x="16304" y="6387"/>
                  <a:pt x="16415" y="6421"/>
                  <a:pt x="16532" y="6421"/>
                </a:cubicBezTo>
                <a:cubicBezTo>
                  <a:pt x="16632" y="6421"/>
                  <a:pt x="16736" y="6396"/>
                  <a:pt x="16847" y="6321"/>
                </a:cubicBezTo>
                <a:cubicBezTo>
                  <a:pt x="16983" y="6229"/>
                  <a:pt x="17074" y="6084"/>
                  <a:pt x="17098" y="5923"/>
                </a:cubicBezTo>
                <a:cubicBezTo>
                  <a:pt x="17098" y="5923"/>
                  <a:pt x="17362" y="4156"/>
                  <a:pt x="17482" y="3339"/>
                </a:cubicBezTo>
                <a:cubicBezTo>
                  <a:pt x="17525" y="3049"/>
                  <a:pt x="17346" y="2769"/>
                  <a:pt x="17063" y="2690"/>
                </a:cubicBezTo>
                <a:cubicBezTo>
                  <a:pt x="16267" y="2463"/>
                  <a:pt x="15346" y="2343"/>
                  <a:pt x="14504" y="2343"/>
                </a:cubicBezTo>
                <a:cubicBezTo>
                  <a:pt x="14137" y="2343"/>
                  <a:pt x="13786" y="2365"/>
                  <a:pt x="13467" y="2412"/>
                </a:cubicBezTo>
                <a:cubicBezTo>
                  <a:pt x="12434" y="2562"/>
                  <a:pt x="11646" y="2888"/>
                  <a:pt x="11009" y="3434"/>
                </a:cubicBezTo>
                <a:cubicBezTo>
                  <a:pt x="10121" y="4193"/>
                  <a:pt x="10010" y="5168"/>
                  <a:pt x="9999" y="5833"/>
                </a:cubicBezTo>
                <a:cubicBezTo>
                  <a:pt x="9999" y="5847"/>
                  <a:pt x="9999" y="7029"/>
                  <a:pt x="9999" y="8235"/>
                </a:cubicBezTo>
                <a:lnTo>
                  <a:pt x="8821" y="8235"/>
                </a:lnTo>
                <a:cubicBezTo>
                  <a:pt x="8497" y="8235"/>
                  <a:pt x="8236" y="8497"/>
                  <a:pt x="8236" y="8819"/>
                </a:cubicBezTo>
                <a:lnTo>
                  <a:pt x="8236" y="11161"/>
                </a:lnTo>
                <a:cubicBezTo>
                  <a:pt x="8236" y="11485"/>
                  <a:pt x="8497" y="11747"/>
                  <a:pt x="8821" y="11747"/>
                </a:cubicBezTo>
                <a:lnTo>
                  <a:pt x="9991" y="11747"/>
                </a:lnTo>
                <a:lnTo>
                  <a:pt x="9991" y="18811"/>
                </a:lnTo>
                <a:lnTo>
                  <a:pt x="2927" y="18811"/>
                </a:lnTo>
                <a:cubicBezTo>
                  <a:pt x="1959" y="18811"/>
                  <a:pt x="1172" y="18023"/>
                  <a:pt x="1172" y="17054"/>
                </a:cubicBezTo>
                <a:lnTo>
                  <a:pt x="1172" y="2927"/>
                </a:lnTo>
                <a:cubicBezTo>
                  <a:pt x="1172" y="1959"/>
                  <a:pt x="1959" y="1170"/>
                  <a:pt x="2927" y="1170"/>
                </a:cubicBezTo>
                <a:close/>
                <a:moveTo>
                  <a:pt x="2927" y="1"/>
                </a:moveTo>
                <a:cubicBezTo>
                  <a:pt x="1314" y="1"/>
                  <a:pt x="1" y="1313"/>
                  <a:pt x="1" y="2927"/>
                </a:cubicBezTo>
                <a:lnTo>
                  <a:pt x="1" y="17056"/>
                </a:lnTo>
                <a:cubicBezTo>
                  <a:pt x="1" y="18669"/>
                  <a:pt x="1314" y="19982"/>
                  <a:pt x="2927" y="19982"/>
                </a:cubicBezTo>
                <a:lnTo>
                  <a:pt x="17054" y="19982"/>
                </a:lnTo>
                <a:cubicBezTo>
                  <a:pt x="18669" y="19982"/>
                  <a:pt x="19982" y="18669"/>
                  <a:pt x="19982" y="17056"/>
                </a:cubicBezTo>
                <a:lnTo>
                  <a:pt x="19982" y="2927"/>
                </a:lnTo>
                <a:cubicBezTo>
                  <a:pt x="19982" y="2145"/>
                  <a:pt x="19669" y="1409"/>
                  <a:pt x="19101" y="853"/>
                </a:cubicBezTo>
                <a:cubicBezTo>
                  <a:pt x="18538" y="303"/>
                  <a:pt x="17797" y="1"/>
                  <a:pt x="1701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31" name="Google Shape;1231;p71"/>
          <p:cNvGrpSpPr/>
          <p:nvPr/>
        </p:nvGrpSpPr>
        <p:grpSpPr>
          <a:xfrm>
            <a:off x="1618039" y="3191929"/>
            <a:ext cx="407432" cy="407391"/>
            <a:chOff x="812101" y="2571761"/>
            <a:chExt cx="417066" cy="417024"/>
          </a:xfrm>
        </p:grpSpPr>
        <p:sp>
          <p:nvSpPr>
            <p:cNvPr id="1232" name="Google Shape;1232;p71"/>
            <p:cNvSpPr/>
            <p:nvPr/>
          </p:nvSpPr>
          <p:spPr>
            <a:xfrm>
              <a:off x="935084" y="2694744"/>
              <a:ext cx="171071" cy="171071"/>
            </a:xfrm>
            <a:custGeom>
              <a:avLst/>
              <a:gdLst/>
              <a:ahLst/>
              <a:cxnLst/>
              <a:rect l="l" t="t" r="r" b="b"/>
              <a:pathLst>
                <a:path w="8197" h="8197" extrusionOk="0">
                  <a:moveTo>
                    <a:pt x="4099" y="1171"/>
                  </a:moveTo>
                  <a:cubicBezTo>
                    <a:pt x="5712" y="1171"/>
                    <a:pt x="7027" y="2484"/>
                    <a:pt x="7027" y="4097"/>
                  </a:cubicBezTo>
                  <a:cubicBezTo>
                    <a:pt x="7027" y="5712"/>
                    <a:pt x="5712" y="7025"/>
                    <a:pt x="4099" y="7025"/>
                  </a:cubicBezTo>
                  <a:cubicBezTo>
                    <a:pt x="2486" y="7025"/>
                    <a:pt x="1171" y="5712"/>
                    <a:pt x="1171" y="4097"/>
                  </a:cubicBezTo>
                  <a:cubicBezTo>
                    <a:pt x="1171" y="2484"/>
                    <a:pt x="2486" y="1171"/>
                    <a:pt x="4099" y="1171"/>
                  </a:cubicBezTo>
                  <a:close/>
                  <a:moveTo>
                    <a:pt x="4099" y="0"/>
                  </a:moveTo>
                  <a:cubicBezTo>
                    <a:pt x="1840" y="0"/>
                    <a:pt x="0" y="1838"/>
                    <a:pt x="0" y="4097"/>
                  </a:cubicBezTo>
                  <a:cubicBezTo>
                    <a:pt x="0" y="6358"/>
                    <a:pt x="1840" y="8196"/>
                    <a:pt x="4099" y="8196"/>
                  </a:cubicBezTo>
                  <a:cubicBezTo>
                    <a:pt x="6358" y="8196"/>
                    <a:pt x="8196" y="6358"/>
                    <a:pt x="8196" y="4097"/>
                  </a:cubicBezTo>
                  <a:cubicBezTo>
                    <a:pt x="8196" y="1838"/>
                    <a:pt x="6358" y="0"/>
                    <a:pt x="40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71"/>
            <p:cNvSpPr/>
            <p:nvPr/>
          </p:nvSpPr>
          <p:spPr>
            <a:xfrm>
              <a:off x="860977" y="2620616"/>
              <a:ext cx="319311" cy="319290"/>
            </a:xfrm>
            <a:custGeom>
              <a:avLst/>
              <a:gdLst/>
              <a:ahLst/>
              <a:cxnLst/>
              <a:rect l="l" t="t" r="r" b="b"/>
              <a:pathLst>
                <a:path w="15300" h="15299" extrusionOk="0">
                  <a:moveTo>
                    <a:pt x="12333" y="1171"/>
                  </a:moveTo>
                  <a:cubicBezTo>
                    <a:pt x="13306" y="1171"/>
                    <a:pt x="14128" y="1994"/>
                    <a:pt x="14128" y="2967"/>
                  </a:cubicBezTo>
                  <a:lnTo>
                    <a:pt x="14128" y="12334"/>
                  </a:lnTo>
                  <a:cubicBezTo>
                    <a:pt x="14128" y="13307"/>
                    <a:pt x="13306" y="14129"/>
                    <a:pt x="12333" y="14129"/>
                  </a:cubicBezTo>
                  <a:lnTo>
                    <a:pt x="2968" y="14129"/>
                  </a:lnTo>
                  <a:cubicBezTo>
                    <a:pt x="1993" y="14129"/>
                    <a:pt x="1172" y="13307"/>
                    <a:pt x="1172" y="12334"/>
                  </a:cubicBezTo>
                  <a:lnTo>
                    <a:pt x="1172" y="2967"/>
                  </a:lnTo>
                  <a:cubicBezTo>
                    <a:pt x="1172" y="1994"/>
                    <a:pt x="1993" y="1171"/>
                    <a:pt x="2968" y="1171"/>
                  </a:cubicBezTo>
                  <a:close/>
                  <a:moveTo>
                    <a:pt x="2968" y="0"/>
                  </a:moveTo>
                  <a:cubicBezTo>
                    <a:pt x="1351" y="0"/>
                    <a:pt x="1" y="1346"/>
                    <a:pt x="1" y="2967"/>
                  </a:cubicBezTo>
                  <a:lnTo>
                    <a:pt x="1" y="12334"/>
                  </a:lnTo>
                  <a:cubicBezTo>
                    <a:pt x="1" y="13952"/>
                    <a:pt x="1349" y="15299"/>
                    <a:pt x="2968" y="15299"/>
                  </a:cubicBezTo>
                  <a:lnTo>
                    <a:pt x="12333" y="15299"/>
                  </a:lnTo>
                  <a:cubicBezTo>
                    <a:pt x="13953" y="15299"/>
                    <a:pt x="15299" y="13951"/>
                    <a:pt x="15299" y="12334"/>
                  </a:cubicBezTo>
                  <a:lnTo>
                    <a:pt x="15299" y="2967"/>
                  </a:lnTo>
                  <a:cubicBezTo>
                    <a:pt x="15299" y="1345"/>
                    <a:pt x="13948" y="0"/>
                    <a:pt x="12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71"/>
            <p:cNvSpPr/>
            <p:nvPr/>
          </p:nvSpPr>
          <p:spPr>
            <a:xfrm>
              <a:off x="812101" y="2571761"/>
              <a:ext cx="417066" cy="417024"/>
            </a:xfrm>
            <a:custGeom>
              <a:avLst/>
              <a:gdLst/>
              <a:ahLst/>
              <a:cxnLst/>
              <a:rect l="l" t="t" r="r" b="b"/>
              <a:pathLst>
                <a:path w="19984" h="19982" extrusionOk="0">
                  <a:moveTo>
                    <a:pt x="17056" y="1172"/>
                  </a:moveTo>
                  <a:cubicBezTo>
                    <a:pt x="18025" y="1172"/>
                    <a:pt x="18812" y="1959"/>
                    <a:pt x="18812" y="2927"/>
                  </a:cubicBezTo>
                  <a:lnTo>
                    <a:pt x="18812" y="17056"/>
                  </a:lnTo>
                  <a:cubicBezTo>
                    <a:pt x="18812" y="18023"/>
                    <a:pt x="18025" y="18811"/>
                    <a:pt x="17056" y="18811"/>
                  </a:cubicBezTo>
                  <a:lnTo>
                    <a:pt x="2928" y="18811"/>
                  </a:lnTo>
                  <a:cubicBezTo>
                    <a:pt x="1961" y="18811"/>
                    <a:pt x="1172" y="18023"/>
                    <a:pt x="1172" y="17056"/>
                  </a:cubicBezTo>
                  <a:lnTo>
                    <a:pt x="1172" y="2927"/>
                  </a:lnTo>
                  <a:cubicBezTo>
                    <a:pt x="1172" y="1959"/>
                    <a:pt x="1961" y="1172"/>
                    <a:pt x="2928" y="1172"/>
                  </a:cubicBezTo>
                  <a:close/>
                  <a:moveTo>
                    <a:pt x="2928" y="1"/>
                  </a:moveTo>
                  <a:cubicBezTo>
                    <a:pt x="1313" y="1"/>
                    <a:pt x="1" y="1313"/>
                    <a:pt x="1" y="2927"/>
                  </a:cubicBezTo>
                  <a:lnTo>
                    <a:pt x="1" y="17056"/>
                  </a:lnTo>
                  <a:cubicBezTo>
                    <a:pt x="1" y="18669"/>
                    <a:pt x="1313" y="19982"/>
                    <a:pt x="2928" y="19982"/>
                  </a:cubicBezTo>
                  <a:lnTo>
                    <a:pt x="17056" y="19982"/>
                  </a:lnTo>
                  <a:cubicBezTo>
                    <a:pt x="18669" y="19982"/>
                    <a:pt x="19984" y="18669"/>
                    <a:pt x="19984" y="17056"/>
                  </a:cubicBezTo>
                  <a:lnTo>
                    <a:pt x="19984" y="2927"/>
                  </a:lnTo>
                  <a:cubicBezTo>
                    <a:pt x="19984" y="1313"/>
                    <a:pt x="18669" y="1"/>
                    <a:pt x="170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71"/>
            <p:cNvSpPr/>
            <p:nvPr/>
          </p:nvSpPr>
          <p:spPr>
            <a:xfrm>
              <a:off x="1081712" y="2670306"/>
              <a:ext cx="48878" cy="48898"/>
            </a:xfrm>
            <a:custGeom>
              <a:avLst/>
              <a:gdLst/>
              <a:ahLst/>
              <a:cxnLst/>
              <a:rect l="l" t="t" r="r" b="b"/>
              <a:pathLst>
                <a:path w="2342" h="2343" extrusionOk="0">
                  <a:moveTo>
                    <a:pt x="1170" y="0"/>
                  </a:moveTo>
                  <a:cubicBezTo>
                    <a:pt x="524" y="0"/>
                    <a:pt x="1" y="526"/>
                    <a:pt x="1" y="1171"/>
                  </a:cubicBezTo>
                  <a:cubicBezTo>
                    <a:pt x="1" y="1817"/>
                    <a:pt x="524" y="2342"/>
                    <a:pt x="1170" y="2342"/>
                  </a:cubicBezTo>
                  <a:cubicBezTo>
                    <a:pt x="1816" y="2342"/>
                    <a:pt x="2341" y="1817"/>
                    <a:pt x="2341" y="1171"/>
                  </a:cubicBezTo>
                  <a:cubicBezTo>
                    <a:pt x="2341" y="526"/>
                    <a:pt x="1816" y="0"/>
                    <a:pt x="11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6" name="Google Shape;1236;p71"/>
          <p:cNvGrpSpPr/>
          <p:nvPr/>
        </p:nvGrpSpPr>
        <p:grpSpPr>
          <a:xfrm>
            <a:off x="2381858" y="3191929"/>
            <a:ext cx="407391" cy="407391"/>
            <a:chOff x="1323129" y="2571761"/>
            <a:chExt cx="417024" cy="417024"/>
          </a:xfrm>
        </p:grpSpPr>
        <p:sp>
          <p:nvSpPr>
            <p:cNvPr id="1237" name="Google Shape;1237;p71"/>
            <p:cNvSpPr/>
            <p:nvPr/>
          </p:nvSpPr>
          <p:spPr>
            <a:xfrm>
              <a:off x="1385007" y="2719183"/>
              <a:ext cx="73337" cy="219907"/>
            </a:xfrm>
            <a:custGeom>
              <a:avLst/>
              <a:gdLst/>
              <a:ahLst/>
              <a:cxnLst/>
              <a:rect l="l" t="t" r="r" b="b"/>
              <a:pathLst>
                <a:path w="3514" h="10537" extrusionOk="0">
                  <a:moveTo>
                    <a:pt x="2342" y="1171"/>
                  </a:moveTo>
                  <a:lnTo>
                    <a:pt x="2342" y="9367"/>
                  </a:lnTo>
                  <a:lnTo>
                    <a:pt x="1171" y="9367"/>
                  </a:lnTo>
                  <a:lnTo>
                    <a:pt x="1171" y="1171"/>
                  </a:lnTo>
                  <a:close/>
                  <a:moveTo>
                    <a:pt x="586" y="0"/>
                  </a:moveTo>
                  <a:cubicBezTo>
                    <a:pt x="264" y="0"/>
                    <a:pt x="0" y="262"/>
                    <a:pt x="0" y="586"/>
                  </a:cubicBezTo>
                  <a:lnTo>
                    <a:pt x="0" y="9951"/>
                  </a:lnTo>
                  <a:cubicBezTo>
                    <a:pt x="0" y="10275"/>
                    <a:pt x="264" y="10537"/>
                    <a:pt x="586" y="10537"/>
                  </a:cubicBezTo>
                  <a:lnTo>
                    <a:pt x="2928" y="10537"/>
                  </a:lnTo>
                  <a:cubicBezTo>
                    <a:pt x="3252" y="10537"/>
                    <a:pt x="3514" y="10275"/>
                    <a:pt x="3514" y="9951"/>
                  </a:cubicBezTo>
                  <a:lnTo>
                    <a:pt x="3514" y="586"/>
                  </a:lnTo>
                  <a:cubicBezTo>
                    <a:pt x="3514" y="262"/>
                    <a:pt x="3252" y="0"/>
                    <a:pt x="29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71"/>
            <p:cNvSpPr/>
            <p:nvPr/>
          </p:nvSpPr>
          <p:spPr>
            <a:xfrm>
              <a:off x="1385007" y="2621430"/>
              <a:ext cx="73337" cy="73337"/>
            </a:xfrm>
            <a:custGeom>
              <a:avLst/>
              <a:gdLst/>
              <a:ahLst/>
              <a:cxnLst/>
              <a:rect l="l" t="t" r="r" b="b"/>
              <a:pathLst>
                <a:path w="3514" h="3514" extrusionOk="0">
                  <a:moveTo>
                    <a:pt x="1757" y="1171"/>
                  </a:moveTo>
                  <a:cubicBezTo>
                    <a:pt x="2081" y="1171"/>
                    <a:pt x="2342" y="1435"/>
                    <a:pt x="2342" y="1757"/>
                  </a:cubicBezTo>
                  <a:cubicBezTo>
                    <a:pt x="2342" y="2080"/>
                    <a:pt x="2081" y="2342"/>
                    <a:pt x="1757" y="2342"/>
                  </a:cubicBezTo>
                  <a:cubicBezTo>
                    <a:pt x="1435" y="2342"/>
                    <a:pt x="1171" y="2080"/>
                    <a:pt x="1171" y="1757"/>
                  </a:cubicBezTo>
                  <a:cubicBezTo>
                    <a:pt x="1171" y="1435"/>
                    <a:pt x="1435" y="1171"/>
                    <a:pt x="1757" y="1171"/>
                  </a:cubicBezTo>
                  <a:close/>
                  <a:moveTo>
                    <a:pt x="1757" y="0"/>
                  </a:moveTo>
                  <a:cubicBezTo>
                    <a:pt x="789" y="0"/>
                    <a:pt x="0" y="789"/>
                    <a:pt x="0" y="1757"/>
                  </a:cubicBezTo>
                  <a:cubicBezTo>
                    <a:pt x="0" y="2726"/>
                    <a:pt x="789" y="3513"/>
                    <a:pt x="1757" y="3513"/>
                  </a:cubicBezTo>
                  <a:cubicBezTo>
                    <a:pt x="2726" y="3513"/>
                    <a:pt x="3514" y="2726"/>
                    <a:pt x="3514" y="1757"/>
                  </a:cubicBezTo>
                  <a:cubicBezTo>
                    <a:pt x="3514" y="789"/>
                    <a:pt x="2726" y="0"/>
                    <a:pt x="17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71"/>
            <p:cNvSpPr/>
            <p:nvPr/>
          </p:nvSpPr>
          <p:spPr>
            <a:xfrm>
              <a:off x="1482759" y="2718786"/>
              <a:ext cx="195510" cy="220304"/>
            </a:xfrm>
            <a:custGeom>
              <a:avLst/>
              <a:gdLst/>
              <a:ahLst/>
              <a:cxnLst/>
              <a:rect l="l" t="t" r="r" b="b"/>
              <a:pathLst>
                <a:path w="9368" h="10556" extrusionOk="0">
                  <a:moveTo>
                    <a:pt x="5559" y="1173"/>
                  </a:moveTo>
                  <a:cubicBezTo>
                    <a:pt x="5720" y="1173"/>
                    <a:pt x="5883" y="1186"/>
                    <a:pt x="6044" y="1212"/>
                  </a:cubicBezTo>
                  <a:cubicBezTo>
                    <a:pt x="7422" y="1435"/>
                    <a:pt x="8196" y="2535"/>
                    <a:pt x="8196" y="3669"/>
                  </a:cubicBezTo>
                  <a:lnTo>
                    <a:pt x="8196" y="9386"/>
                  </a:lnTo>
                  <a:lnTo>
                    <a:pt x="7025" y="9386"/>
                  </a:lnTo>
                  <a:lnTo>
                    <a:pt x="7025" y="4702"/>
                  </a:lnTo>
                  <a:cubicBezTo>
                    <a:pt x="7025" y="3411"/>
                    <a:pt x="5975" y="2360"/>
                    <a:pt x="4683" y="2360"/>
                  </a:cubicBezTo>
                  <a:cubicBezTo>
                    <a:pt x="3392" y="2360"/>
                    <a:pt x="2341" y="3411"/>
                    <a:pt x="2341" y="4702"/>
                  </a:cubicBezTo>
                  <a:lnTo>
                    <a:pt x="2341" y="9386"/>
                  </a:lnTo>
                  <a:lnTo>
                    <a:pt x="1170" y="9386"/>
                  </a:lnTo>
                  <a:lnTo>
                    <a:pt x="1170" y="1190"/>
                  </a:lnTo>
                  <a:lnTo>
                    <a:pt x="2341" y="1190"/>
                  </a:lnTo>
                  <a:lnTo>
                    <a:pt x="2341" y="1776"/>
                  </a:lnTo>
                  <a:cubicBezTo>
                    <a:pt x="2341" y="2011"/>
                    <a:pt x="2484" y="2225"/>
                    <a:pt x="2704" y="2316"/>
                  </a:cubicBezTo>
                  <a:cubicBezTo>
                    <a:pt x="2776" y="2346"/>
                    <a:pt x="2852" y="2361"/>
                    <a:pt x="2928" y="2361"/>
                  </a:cubicBezTo>
                  <a:cubicBezTo>
                    <a:pt x="3080" y="2361"/>
                    <a:pt x="3229" y="2301"/>
                    <a:pt x="3341" y="2190"/>
                  </a:cubicBezTo>
                  <a:lnTo>
                    <a:pt x="3615" y="1916"/>
                  </a:lnTo>
                  <a:cubicBezTo>
                    <a:pt x="4086" y="1443"/>
                    <a:pt x="4813" y="1173"/>
                    <a:pt x="5559" y="1173"/>
                  </a:cubicBezTo>
                  <a:close/>
                  <a:moveTo>
                    <a:pt x="5553" y="0"/>
                  </a:moveTo>
                  <a:cubicBezTo>
                    <a:pt x="4823" y="0"/>
                    <a:pt x="4110" y="189"/>
                    <a:pt x="3509" y="536"/>
                  </a:cubicBezTo>
                  <a:cubicBezTo>
                    <a:pt x="3475" y="246"/>
                    <a:pt x="3227" y="19"/>
                    <a:pt x="2927" y="19"/>
                  </a:cubicBezTo>
                  <a:lnTo>
                    <a:pt x="586" y="19"/>
                  </a:lnTo>
                  <a:cubicBezTo>
                    <a:pt x="262" y="19"/>
                    <a:pt x="1" y="281"/>
                    <a:pt x="1" y="605"/>
                  </a:cubicBezTo>
                  <a:lnTo>
                    <a:pt x="1" y="9970"/>
                  </a:lnTo>
                  <a:cubicBezTo>
                    <a:pt x="1" y="10294"/>
                    <a:pt x="262" y="10556"/>
                    <a:pt x="586" y="10556"/>
                  </a:cubicBezTo>
                  <a:lnTo>
                    <a:pt x="2927" y="10556"/>
                  </a:lnTo>
                  <a:cubicBezTo>
                    <a:pt x="3250" y="10556"/>
                    <a:pt x="3512" y="10294"/>
                    <a:pt x="3512" y="9970"/>
                  </a:cubicBezTo>
                  <a:lnTo>
                    <a:pt x="3512" y="4702"/>
                  </a:lnTo>
                  <a:cubicBezTo>
                    <a:pt x="3512" y="4056"/>
                    <a:pt x="4038" y="3531"/>
                    <a:pt x="4683" y="3531"/>
                  </a:cubicBezTo>
                  <a:cubicBezTo>
                    <a:pt x="5329" y="3531"/>
                    <a:pt x="5854" y="4056"/>
                    <a:pt x="5854" y="4702"/>
                  </a:cubicBezTo>
                  <a:lnTo>
                    <a:pt x="5854" y="9970"/>
                  </a:lnTo>
                  <a:cubicBezTo>
                    <a:pt x="5854" y="10294"/>
                    <a:pt x="6116" y="10556"/>
                    <a:pt x="6440" y="10556"/>
                  </a:cubicBezTo>
                  <a:lnTo>
                    <a:pt x="8782" y="10556"/>
                  </a:lnTo>
                  <a:cubicBezTo>
                    <a:pt x="9104" y="10556"/>
                    <a:pt x="9368" y="10294"/>
                    <a:pt x="9368" y="9970"/>
                  </a:cubicBezTo>
                  <a:lnTo>
                    <a:pt x="9368" y="3669"/>
                  </a:lnTo>
                  <a:cubicBezTo>
                    <a:pt x="9368" y="1921"/>
                    <a:pt x="8131" y="364"/>
                    <a:pt x="6231" y="55"/>
                  </a:cubicBezTo>
                  <a:cubicBezTo>
                    <a:pt x="6005" y="18"/>
                    <a:pt x="5779" y="0"/>
                    <a:pt x="555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71"/>
            <p:cNvSpPr/>
            <p:nvPr/>
          </p:nvSpPr>
          <p:spPr>
            <a:xfrm>
              <a:off x="1323129" y="2571761"/>
              <a:ext cx="417024" cy="417024"/>
            </a:xfrm>
            <a:custGeom>
              <a:avLst/>
              <a:gdLst/>
              <a:ahLst/>
              <a:cxnLst/>
              <a:rect l="l" t="t" r="r" b="b"/>
              <a:pathLst>
                <a:path w="19982" h="19982" extrusionOk="0">
                  <a:moveTo>
                    <a:pt x="17015" y="1170"/>
                  </a:moveTo>
                  <a:cubicBezTo>
                    <a:pt x="17989" y="1170"/>
                    <a:pt x="18810" y="1993"/>
                    <a:pt x="18810" y="2966"/>
                  </a:cubicBezTo>
                  <a:lnTo>
                    <a:pt x="18810" y="17015"/>
                  </a:lnTo>
                  <a:cubicBezTo>
                    <a:pt x="18810" y="17990"/>
                    <a:pt x="17989" y="18811"/>
                    <a:pt x="17015" y="18811"/>
                  </a:cubicBezTo>
                  <a:lnTo>
                    <a:pt x="2965" y="18811"/>
                  </a:lnTo>
                  <a:cubicBezTo>
                    <a:pt x="1992" y="18811"/>
                    <a:pt x="1170" y="17990"/>
                    <a:pt x="1170" y="17015"/>
                  </a:cubicBezTo>
                  <a:lnTo>
                    <a:pt x="1170" y="2966"/>
                  </a:lnTo>
                  <a:cubicBezTo>
                    <a:pt x="1170" y="1993"/>
                    <a:pt x="1992" y="1170"/>
                    <a:pt x="2965" y="1170"/>
                  </a:cubicBezTo>
                  <a:close/>
                  <a:moveTo>
                    <a:pt x="2965" y="1"/>
                  </a:moveTo>
                  <a:cubicBezTo>
                    <a:pt x="1347" y="1"/>
                    <a:pt x="0" y="1349"/>
                    <a:pt x="0" y="2966"/>
                  </a:cubicBezTo>
                  <a:lnTo>
                    <a:pt x="0" y="17015"/>
                  </a:lnTo>
                  <a:cubicBezTo>
                    <a:pt x="0" y="18635"/>
                    <a:pt x="1348" y="19982"/>
                    <a:pt x="2965" y="19982"/>
                  </a:cubicBezTo>
                  <a:lnTo>
                    <a:pt x="17017" y="19982"/>
                  </a:lnTo>
                  <a:cubicBezTo>
                    <a:pt x="18635" y="19982"/>
                    <a:pt x="19981" y="18634"/>
                    <a:pt x="19981" y="17015"/>
                  </a:cubicBezTo>
                  <a:lnTo>
                    <a:pt x="19981" y="2966"/>
                  </a:lnTo>
                  <a:cubicBezTo>
                    <a:pt x="19981" y="1347"/>
                    <a:pt x="18633" y="1"/>
                    <a:pt x="170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1" name="Google Shape;1241;p71"/>
          <p:cNvSpPr/>
          <p:nvPr/>
        </p:nvSpPr>
        <p:spPr>
          <a:xfrm>
            <a:off x="3145624" y="3228682"/>
            <a:ext cx="409401" cy="333886"/>
          </a:xfrm>
          <a:custGeom>
            <a:avLst/>
            <a:gdLst/>
            <a:ahLst/>
            <a:cxnLst/>
            <a:rect l="l" t="t" r="r" b="b"/>
            <a:pathLst>
              <a:path w="20081" h="16377" extrusionOk="0">
                <a:moveTo>
                  <a:pt x="13632" y="1165"/>
                </a:moveTo>
                <a:cubicBezTo>
                  <a:pt x="14903" y="1165"/>
                  <a:pt x="15458" y="1658"/>
                  <a:pt x="15826" y="1984"/>
                </a:cubicBezTo>
                <a:cubicBezTo>
                  <a:pt x="16040" y="2173"/>
                  <a:pt x="16244" y="2353"/>
                  <a:pt x="16548" y="2353"/>
                </a:cubicBezTo>
                <a:cubicBezTo>
                  <a:pt x="16762" y="2353"/>
                  <a:pt x="17038" y="2293"/>
                  <a:pt x="17344" y="2196"/>
                </a:cubicBezTo>
                <a:lnTo>
                  <a:pt x="17344" y="2196"/>
                </a:lnTo>
                <a:cubicBezTo>
                  <a:pt x="17236" y="2288"/>
                  <a:pt x="17119" y="2376"/>
                  <a:pt x="16995" y="2461"/>
                </a:cubicBezTo>
                <a:cubicBezTo>
                  <a:pt x="16780" y="2612"/>
                  <a:pt x="16689" y="2889"/>
                  <a:pt x="16778" y="3137"/>
                </a:cubicBezTo>
                <a:cubicBezTo>
                  <a:pt x="16861" y="3373"/>
                  <a:pt x="17082" y="3528"/>
                  <a:pt x="17329" y="3528"/>
                </a:cubicBezTo>
                <a:cubicBezTo>
                  <a:pt x="17343" y="3528"/>
                  <a:pt x="17358" y="3527"/>
                  <a:pt x="17372" y="3526"/>
                </a:cubicBezTo>
                <a:cubicBezTo>
                  <a:pt x="17475" y="3519"/>
                  <a:pt x="17576" y="3508"/>
                  <a:pt x="17680" y="3494"/>
                </a:cubicBezTo>
                <a:lnTo>
                  <a:pt x="17680" y="3494"/>
                </a:lnTo>
                <a:cubicBezTo>
                  <a:pt x="17275" y="3802"/>
                  <a:pt x="16921" y="3990"/>
                  <a:pt x="16937" y="4786"/>
                </a:cubicBezTo>
                <a:cubicBezTo>
                  <a:pt x="16937" y="4826"/>
                  <a:pt x="16939" y="4881"/>
                  <a:pt x="16939" y="4971"/>
                </a:cubicBezTo>
                <a:cubicBezTo>
                  <a:pt x="16939" y="6510"/>
                  <a:pt x="16350" y="9097"/>
                  <a:pt x="14694" y="11320"/>
                </a:cubicBezTo>
                <a:cubicBezTo>
                  <a:pt x="13372" y="13093"/>
                  <a:pt x="10896" y="15207"/>
                  <a:pt x="6611" y="15207"/>
                </a:cubicBezTo>
                <a:cubicBezTo>
                  <a:pt x="5368" y="15207"/>
                  <a:pt x="4159" y="14996"/>
                  <a:pt x="3001" y="14582"/>
                </a:cubicBezTo>
                <a:cubicBezTo>
                  <a:pt x="4359" y="14345"/>
                  <a:pt x="5612" y="13799"/>
                  <a:pt x="6698" y="12960"/>
                </a:cubicBezTo>
                <a:cubicBezTo>
                  <a:pt x="6893" y="12812"/>
                  <a:pt x="6972" y="12557"/>
                  <a:pt x="6900" y="12323"/>
                </a:cubicBezTo>
                <a:cubicBezTo>
                  <a:pt x="6827" y="12090"/>
                  <a:pt x="6617" y="11925"/>
                  <a:pt x="6372" y="11913"/>
                </a:cubicBezTo>
                <a:cubicBezTo>
                  <a:pt x="5203" y="11849"/>
                  <a:pt x="4280" y="11209"/>
                  <a:pt x="3767" y="10448"/>
                </a:cubicBezTo>
                <a:cubicBezTo>
                  <a:pt x="3968" y="10434"/>
                  <a:pt x="4207" y="10404"/>
                  <a:pt x="4564" y="10340"/>
                </a:cubicBezTo>
                <a:cubicBezTo>
                  <a:pt x="4832" y="10294"/>
                  <a:pt x="5030" y="10071"/>
                  <a:pt x="5047" y="9801"/>
                </a:cubicBezTo>
                <a:cubicBezTo>
                  <a:pt x="5065" y="9532"/>
                  <a:pt x="4895" y="9286"/>
                  <a:pt x="4637" y="9205"/>
                </a:cubicBezTo>
                <a:cubicBezTo>
                  <a:pt x="3296" y="8787"/>
                  <a:pt x="2498" y="8025"/>
                  <a:pt x="2180" y="6838"/>
                </a:cubicBezTo>
                <a:lnTo>
                  <a:pt x="2180" y="6838"/>
                </a:lnTo>
                <a:cubicBezTo>
                  <a:pt x="2390" y="6891"/>
                  <a:pt x="2642" y="6933"/>
                  <a:pt x="3057" y="6986"/>
                </a:cubicBezTo>
                <a:cubicBezTo>
                  <a:pt x="3081" y="6989"/>
                  <a:pt x="3105" y="6991"/>
                  <a:pt x="3129" y="6991"/>
                </a:cubicBezTo>
                <a:cubicBezTo>
                  <a:pt x="3359" y="6991"/>
                  <a:pt x="3571" y="6854"/>
                  <a:pt x="3666" y="6640"/>
                </a:cubicBezTo>
                <a:cubicBezTo>
                  <a:pt x="3770" y="6403"/>
                  <a:pt x="3707" y="6125"/>
                  <a:pt x="3508" y="5957"/>
                </a:cubicBezTo>
                <a:cubicBezTo>
                  <a:pt x="2014" y="4697"/>
                  <a:pt x="1936" y="3409"/>
                  <a:pt x="2210" y="2373"/>
                </a:cubicBezTo>
                <a:lnTo>
                  <a:pt x="2210" y="2373"/>
                </a:lnTo>
                <a:cubicBezTo>
                  <a:pt x="4267" y="4464"/>
                  <a:pt x="6801" y="5670"/>
                  <a:pt x="9880" y="5882"/>
                </a:cubicBezTo>
                <a:cubicBezTo>
                  <a:pt x="9894" y="5883"/>
                  <a:pt x="9908" y="5884"/>
                  <a:pt x="9921" y="5884"/>
                </a:cubicBezTo>
                <a:cubicBezTo>
                  <a:pt x="10265" y="5884"/>
                  <a:pt x="10539" y="5586"/>
                  <a:pt x="10503" y="5239"/>
                </a:cubicBezTo>
                <a:cubicBezTo>
                  <a:pt x="10372" y="3940"/>
                  <a:pt x="10634" y="2919"/>
                  <a:pt x="11281" y="2203"/>
                </a:cubicBezTo>
                <a:cubicBezTo>
                  <a:pt x="11975" y="1437"/>
                  <a:pt x="12981" y="1165"/>
                  <a:pt x="13632" y="1165"/>
                </a:cubicBezTo>
                <a:close/>
                <a:moveTo>
                  <a:pt x="13631" y="1"/>
                </a:moveTo>
                <a:cubicBezTo>
                  <a:pt x="12698" y="1"/>
                  <a:pt x="11363" y="368"/>
                  <a:pt x="10413" y="1418"/>
                </a:cubicBezTo>
                <a:cubicBezTo>
                  <a:pt x="9665" y="2245"/>
                  <a:pt x="9291" y="3332"/>
                  <a:pt x="9300" y="4649"/>
                </a:cubicBezTo>
                <a:cubicBezTo>
                  <a:pt x="6556" y="4315"/>
                  <a:pt x="4306" y="3079"/>
                  <a:pt x="2438" y="887"/>
                </a:cubicBezTo>
                <a:cubicBezTo>
                  <a:pt x="2327" y="756"/>
                  <a:pt x="2163" y="681"/>
                  <a:pt x="1993" y="681"/>
                </a:cubicBezTo>
                <a:cubicBezTo>
                  <a:pt x="1966" y="681"/>
                  <a:pt x="1938" y="683"/>
                  <a:pt x="1911" y="687"/>
                </a:cubicBezTo>
                <a:cubicBezTo>
                  <a:pt x="1713" y="715"/>
                  <a:pt x="1541" y="843"/>
                  <a:pt x="1460" y="1025"/>
                </a:cubicBezTo>
                <a:cubicBezTo>
                  <a:pt x="1207" y="1582"/>
                  <a:pt x="876" y="2444"/>
                  <a:pt x="922" y="3466"/>
                </a:cubicBezTo>
                <a:cubicBezTo>
                  <a:pt x="952" y="4138"/>
                  <a:pt x="1138" y="4773"/>
                  <a:pt x="1479" y="5368"/>
                </a:cubicBezTo>
                <a:cubicBezTo>
                  <a:pt x="1469" y="5367"/>
                  <a:pt x="1459" y="5367"/>
                  <a:pt x="1449" y="5367"/>
                </a:cubicBezTo>
                <a:cubicBezTo>
                  <a:pt x="1114" y="5367"/>
                  <a:pt x="843" y="5650"/>
                  <a:pt x="865" y="5990"/>
                </a:cubicBezTo>
                <a:cubicBezTo>
                  <a:pt x="963" y="7455"/>
                  <a:pt x="1501" y="8589"/>
                  <a:pt x="2470" y="9380"/>
                </a:cubicBezTo>
                <a:cubicBezTo>
                  <a:pt x="2284" y="9528"/>
                  <a:pt x="2208" y="9773"/>
                  <a:pt x="2274" y="9999"/>
                </a:cubicBezTo>
                <a:cubicBezTo>
                  <a:pt x="2578" y="11057"/>
                  <a:pt x="3469" y="12207"/>
                  <a:pt x="4833" y="12757"/>
                </a:cubicBezTo>
                <a:cubicBezTo>
                  <a:pt x="3802" y="13279"/>
                  <a:pt x="2644" y="13546"/>
                  <a:pt x="1412" y="13546"/>
                </a:cubicBezTo>
                <a:cubicBezTo>
                  <a:pt x="1173" y="13546"/>
                  <a:pt x="932" y="13536"/>
                  <a:pt x="689" y="13516"/>
                </a:cubicBezTo>
                <a:cubicBezTo>
                  <a:pt x="673" y="13515"/>
                  <a:pt x="658" y="13514"/>
                  <a:pt x="642" y="13514"/>
                </a:cubicBezTo>
                <a:cubicBezTo>
                  <a:pt x="390" y="13514"/>
                  <a:pt x="164" y="13676"/>
                  <a:pt x="84" y="13919"/>
                </a:cubicBezTo>
                <a:cubicBezTo>
                  <a:pt x="0" y="14177"/>
                  <a:pt x="105" y="14460"/>
                  <a:pt x="338" y="14600"/>
                </a:cubicBezTo>
                <a:cubicBezTo>
                  <a:pt x="2284" y="15778"/>
                  <a:pt x="4395" y="16376"/>
                  <a:pt x="6611" y="16376"/>
                </a:cubicBezTo>
                <a:cubicBezTo>
                  <a:pt x="11382" y="16376"/>
                  <a:pt x="14151" y="14008"/>
                  <a:pt x="15631" y="12019"/>
                </a:cubicBezTo>
                <a:cubicBezTo>
                  <a:pt x="17461" y="9567"/>
                  <a:pt x="18108" y="6689"/>
                  <a:pt x="18108" y="4971"/>
                </a:cubicBezTo>
                <a:cubicBezTo>
                  <a:pt x="18108" y="4747"/>
                  <a:pt x="18103" y="4701"/>
                  <a:pt x="18110" y="4637"/>
                </a:cubicBezTo>
                <a:cubicBezTo>
                  <a:pt x="18336" y="4435"/>
                  <a:pt x="18964" y="4133"/>
                  <a:pt x="19935" y="2718"/>
                </a:cubicBezTo>
                <a:cubicBezTo>
                  <a:pt x="20080" y="2505"/>
                  <a:pt x="20070" y="2221"/>
                  <a:pt x="19909" y="2019"/>
                </a:cubicBezTo>
                <a:cubicBezTo>
                  <a:pt x="19795" y="1879"/>
                  <a:pt x="19625" y="1801"/>
                  <a:pt x="19451" y="1801"/>
                </a:cubicBezTo>
                <a:cubicBezTo>
                  <a:pt x="19377" y="1801"/>
                  <a:pt x="19303" y="1815"/>
                  <a:pt x="19231" y="1844"/>
                </a:cubicBezTo>
                <a:cubicBezTo>
                  <a:pt x="19194" y="1860"/>
                  <a:pt x="19155" y="1874"/>
                  <a:pt x="19118" y="1890"/>
                </a:cubicBezTo>
                <a:cubicBezTo>
                  <a:pt x="19269" y="1630"/>
                  <a:pt x="19392" y="1356"/>
                  <a:pt x="19490" y="1062"/>
                </a:cubicBezTo>
                <a:cubicBezTo>
                  <a:pt x="19564" y="841"/>
                  <a:pt x="19498" y="598"/>
                  <a:pt x="19327" y="443"/>
                </a:cubicBezTo>
                <a:cubicBezTo>
                  <a:pt x="19217" y="344"/>
                  <a:pt x="19076" y="292"/>
                  <a:pt x="18934" y="292"/>
                </a:cubicBezTo>
                <a:cubicBezTo>
                  <a:pt x="18853" y="292"/>
                  <a:pt x="18771" y="309"/>
                  <a:pt x="18694" y="344"/>
                </a:cubicBezTo>
                <a:cubicBezTo>
                  <a:pt x="18690" y="345"/>
                  <a:pt x="18676" y="351"/>
                  <a:pt x="18651" y="363"/>
                </a:cubicBezTo>
                <a:cubicBezTo>
                  <a:pt x="17724" y="830"/>
                  <a:pt x="16999" y="1103"/>
                  <a:pt x="16670" y="1166"/>
                </a:cubicBezTo>
                <a:cubicBezTo>
                  <a:pt x="16647" y="1147"/>
                  <a:pt x="16624" y="1126"/>
                  <a:pt x="16603" y="1106"/>
                </a:cubicBezTo>
                <a:cubicBezTo>
                  <a:pt x="16194" y="745"/>
                  <a:pt x="15347" y="1"/>
                  <a:pt x="136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2" name="Google Shape;1242;p71"/>
          <p:cNvGrpSpPr/>
          <p:nvPr/>
        </p:nvGrpSpPr>
        <p:grpSpPr>
          <a:xfrm>
            <a:off x="5663788" y="3465893"/>
            <a:ext cx="409357" cy="409357"/>
            <a:chOff x="1393875" y="-1823657"/>
            <a:chExt cx="409357" cy="409357"/>
          </a:xfrm>
        </p:grpSpPr>
        <p:cxnSp>
          <p:nvCxnSpPr>
            <p:cNvPr id="1243" name="Google Shape;1243;p71"/>
            <p:cNvCxnSpPr/>
            <p:nvPr/>
          </p:nvCxnSpPr>
          <p:spPr>
            <a:xfrm>
              <a:off x="145384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244" name="Google Shape;1244;p71"/>
            <p:cNvCxnSpPr/>
            <p:nvPr/>
          </p:nvCxnSpPr>
          <p:spPr>
            <a:xfrm rot="5400000">
              <a:off x="1453917" y="-1763842"/>
              <a:ext cx="289500" cy="289500"/>
            </a:xfrm>
            <a:prstGeom prst="straightConnector1">
              <a:avLst/>
            </a:prstGeom>
            <a:noFill/>
            <a:ln w="9525" cap="flat" cmpd="sng">
              <a:solidFill>
                <a:schemeClr val="accent4"/>
              </a:solidFill>
              <a:prstDash val="solid"/>
              <a:round/>
              <a:headEnd type="none" w="med" len="med"/>
              <a:tailEnd type="none" w="med" len="med"/>
            </a:ln>
          </p:spPr>
        </p:cxnSp>
        <p:cxnSp>
          <p:nvCxnSpPr>
            <p:cNvPr id="1245" name="Google Shape;1245;p71"/>
            <p:cNvCxnSpPr/>
            <p:nvPr/>
          </p:nvCxnSpPr>
          <p:spPr>
            <a:xfrm rot="-8100000" flipH="1">
              <a:off x="1453801" y="-1763731"/>
              <a:ext cx="289348" cy="289348"/>
            </a:xfrm>
            <a:prstGeom prst="straightConnector1">
              <a:avLst/>
            </a:prstGeom>
            <a:noFill/>
            <a:ln w="9525" cap="flat" cmpd="sng">
              <a:solidFill>
                <a:schemeClr val="accent4"/>
              </a:solidFill>
              <a:prstDash val="solid"/>
              <a:round/>
              <a:headEnd type="none" w="med" len="med"/>
              <a:tailEnd type="none" w="med" len="med"/>
            </a:ln>
          </p:spPr>
        </p:cxnSp>
        <p:cxnSp>
          <p:nvCxnSpPr>
            <p:cNvPr id="1246" name="Google Shape;1246;p71"/>
            <p:cNvCxnSpPr/>
            <p:nvPr/>
          </p:nvCxnSpPr>
          <p:spPr>
            <a:xfrm rot="8100000" flipH="1">
              <a:off x="1453958" y="-1763574"/>
              <a:ext cx="289348" cy="289348"/>
            </a:xfrm>
            <a:prstGeom prst="straightConnector1">
              <a:avLst/>
            </a:prstGeom>
            <a:noFill/>
            <a:ln w="9525" cap="flat" cmpd="sng">
              <a:solidFill>
                <a:schemeClr val="accent4"/>
              </a:solidFill>
              <a:prstDash val="solid"/>
              <a:round/>
              <a:headEnd type="none" w="med" len="med"/>
              <a:tailEnd type="none" w="med" len="med"/>
            </a:ln>
          </p:spPr>
        </p:cxnSp>
      </p:grpSp>
      <p:grpSp>
        <p:nvGrpSpPr>
          <p:cNvPr id="1247" name="Google Shape;1247;p71"/>
          <p:cNvGrpSpPr/>
          <p:nvPr/>
        </p:nvGrpSpPr>
        <p:grpSpPr>
          <a:xfrm>
            <a:off x="7007650" y="-51200"/>
            <a:ext cx="2504100" cy="5303450"/>
            <a:chOff x="6701850" y="-51200"/>
            <a:chExt cx="2504100" cy="5303450"/>
          </a:xfrm>
        </p:grpSpPr>
        <p:sp>
          <p:nvSpPr>
            <p:cNvPr id="1248" name="Google Shape;1248;p71"/>
            <p:cNvSpPr/>
            <p:nvPr/>
          </p:nvSpPr>
          <p:spPr>
            <a:xfrm>
              <a:off x="6701850" y="-51200"/>
              <a:ext cx="2504100" cy="2165700"/>
            </a:xfrm>
            <a:prstGeom prst="triangle">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71"/>
            <p:cNvSpPr/>
            <p:nvPr/>
          </p:nvSpPr>
          <p:spPr>
            <a:xfrm>
              <a:off x="6701850" y="1488900"/>
              <a:ext cx="2504100" cy="2165700"/>
            </a:xfrm>
            <a:prstGeom prst="triangle">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71"/>
            <p:cNvSpPr/>
            <p:nvPr/>
          </p:nvSpPr>
          <p:spPr>
            <a:xfrm>
              <a:off x="6701850" y="3086550"/>
              <a:ext cx="2504100" cy="2165700"/>
            </a:xfrm>
            <a:prstGeom prst="triangle">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1" name="Google Shape;1251;p71"/>
          <p:cNvGrpSpPr/>
          <p:nvPr/>
        </p:nvGrpSpPr>
        <p:grpSpPr>
          <a:xfrm rot="5400000">
            <a:off x="3620675" y="-443034"/>
            <a:ext cx="4300610" cy="1105409"/>
            <a:chOff x="-87025" y="3954291"/>
            <a:chExt cx="4300610" cy="1105409"/>
          </a:xfrm>
        </p:grpSpPr>
        <p:sp>
          <p:nvSpPr>
            <p:cNvPr id="1252" name="Google Shape;1252;p71"/>
            <p:cNvSpPr/>
            <p:nvPr/>
          </p:nvSpPr>
          <p:spPr>
            <a:xfrm>
              <a:off x="-87025" y="4196000"/>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71"/>
            <p:cNvSpPr/>
            <p:nvPr/>
          </p:nvSpPr>
          <p:spPr>
            <a:xfrm>
              <a:off x="414085" y="3954291"/>
              <a:ext cx="3799500" cy="863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2023 Business Bucket List by Slidesgo">
  <a:themeElements>
    <a:clrScheme name="Simple Light">
      <a:dk1>
        <a:srgbClr val="000000"/>
      </a:dk1>
      <a:lt1>
        <a:srgbClr val="FFFFFF"/>
      </a:lt1>
      <a:dk2>
        <a:srgbClr val="F4EDDA"/>
      </a:dk2>
      <a:lt2>
        <a:srgbClr val="F5E8C4"/>
      </a:lt2>
      <a:accent1>
        <a:srgbClr val="D3C5A3"/>
      </a:accent1>
      <a:accent2>
        <a:srgbClr val="B1AFE2"/>
      </a:accent2>
      <a:accent3>
        <a:srgbClr val="8E88BE"/>
      </a:accent3>
      <a:accent4>
        <a:srgbClr val="676494"/>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1108</Words>
  <Application>Microsoft Office PowerPoint</Application>
  <PresentationFormat>全屏显示(16:9)</PresentationFormat>
  <Paragraphs>217</Paragraphs>
  <Slides>26</Slides>
  <Notes>26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Anton</vt:lpstr>
      <vt:lpstr>Baskervville</vt:lpstr>
      <vt:lpstr>Bebas Neue</vt:lpstr>
      <vt:lpstr>Chivo Black</vt:lpstr>
      <vt:lpstr>IM Fell DW Pica</vt:lpstr>
      <vt:lpstr>Nunito</vt:lpstr>
      <vt:lpstr>Public Sans Medium</vt:lpstr>
      <vt:lpstr>Roboto</vt:lpstr>
      <vt:lpstr>Arial</vt:lpstr>
      <vt:lpstr>2023 Business Bucket List by Slidesgo</vt:lpstr>
      <vt:lpstr>2023  商务通用PPT模板</vt:lpstr>
      <vt:lpstr>01</vt:lpstr>
      <vt:lpstr>Whoa!</vt:lpstr>
      <vt:lpstr>Introduction</vt:lpstr>
      <vt:lpstr>在此输入标题</vt:lpstr>
      <vt:lpstr>Do you need longer text?</vt:lpstr>
      <vt:lpstr>The slide title goes here!</vt:lpstr>
      <vt:lpstr>Maybe you need to divide the content</vt:lpstr>
      <vt:lpstr>Here are three important ideas</vt:lpstr>
      <vt:lpstr>Divide the content in two columns</vt:lpstr>
      <vt:lpstr>Reviewing concepts is a good idea</vt:lpstr>
      <vt:lpstr>在此输入标题</vt:lpstr>
      <vt:lpstr>—Someone Famous</vt:lpstr>
      <vt:lpstr>4,498,300,000</vt:lpstr>
      <vt:lpstr>9h 55m 23s</vt:lpstr>
      <vt:lpstr>30%</vt:lpstr>
      <vt:lpstr>This is a map</vt:lpstr>
      <vt:lpstr>A timeline always works well</vt:lpstr>
      <vt:lpstr>Infographics are useful</vt:lpstr>
      <vt:lpstr>This is a calendar</vt:lpstr>
      <vt:lpstr>You can use this graph</vt:lpstr>
      <vt:lpstr>You can use this graph</vt:lpstr>
      <vt:lpstr>Infographics make your idea</vt:lpstr>
      <vt:lpstr>Infographics make your idea</vt:lpstr>
      <vt:lpstr>我们的团队</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商务通用PPT模板</dc:title>
  <dc:creator>vian</dc:creator>
  <cp:lastModifiedBy>vian</cp:lastModifiedBy>
  <cp:revision>4</cp:revision>
  <dcterms:modified xsi:type="dcterms:W3CDTF">2023-02-28T08:44:53Z</dcterms:modified>
</cp:coreProperties>
</file>