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76" r:id="rId1"/>
  </p:sldMasterIdLst>
  <p:notesMasterIdLst>
    <p:notesMasterId r:id="rId32"/>
  </p:notesMasterIdLst>
  <p:sldIdLst>
    <p:sldId id="256" r:id="rId2"/>
    <p:sldId id="258" r:id="rId3"/>
    <p:sldId id="259" r:id="rId4"/>
    <p:sldId id="260" r:id="rId5"/>
    <p:sldId id="261" r:id="rId6"/>
    <p:sldId id="262" r:id="rId7"/>
    <p:sldId id="263" r:id="rId8"/>
    <p:sldId id="269" r:id="rId9"/>
    <p:sldId id="266" r:id="rId10"/>
    <p:sldId id="267" r:id="rId11"/>
    <p:sldId id="268" r:id="rId12"/>
    <p:sldId id="270" r:id="rId13"/>
    <p:sldId id="271" r:id="rId14"/>
    <p:sldId id="272" r:id="rId15"/>
    <p:sldId id="273" r:id="rId16"/>
    <p:sldId id="274" r:id="rId17"/>
    <p:sldId id="275" r:id="rId18"/>
    <p:sldId id="276" r:id="rId19"/>
    <p:sldId id="277" r:id="rId20"/>
    <p:sldId id="278" r:id="rId21"/>
    <p:sldId id="279" r:id="rId22"/>
    <p:sldId id="281" r:id="rId23"/>
    <p:sldId id="282" r:id="rId24"/>
    <p:sldId id="283" r:id="rId25"/>
    <p:sldId id="284" r:id="rId26"/>
    <p:sldId id="285" r:id="rId27"/>
    <p:sldId id="286" r:id="rId28"/>
    <p:sldId id="287" r:id="rId29"/>
    <p:sldId id="288" r:id="rId30"/>
    <p:sldId id="289" r:id="rId31"/>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EAB8693A-519D-48B4-AF84-31DA4F1F8603}">
  <a:tblStyle styleId="{EAB8693A-519D-48B4-AF84-31DA4F1F860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35" d="100"/>
          <a:sy n="135" d="100"/>
        </p:scale>
        <p:origin x="138" y="21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viewProps" Target="view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theme" Target="theme/theme1.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2"/>
        <p:cNvGrpSpPr/>
        <p:nvPr/>
      </p:nvGrpSpPr>
      <p:grpSpPr>
        <a:xfrm>
          <a:off x="0" y="0"/>
          <a:ext cx="0" cy="0"/>
          <a:chOff x="0" y="0"/>
          <a:chExt cx="0" cy="0"/>
        </a:xfrm>
      </p:grpSpPr>
      <p:sp>
        <p:nvSpPr>
          <p:cNvPr id="10553" name="Google Shape;10553;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54" name="Google Shape;10554;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99"/>
        <p:cNvGrpSpPr/>
        <p:nvPr/>
      </p:nvGrpSpPr>
      <p:grpSpPr>
        <a:xfrm>
          <a:off x="0" y="0"/>
          <a:ext cx="0" cy="0"/>
          <a:chOff x="0" y="0"/>
          <a:chExt cx="0" cy="0"/>
        </a:xfrm>
      </p:grpSpPr>
      <p:sp>
        <p:nvSpPr>
          <p:cNvPr id="10600" name="Google Shape;10600;gb14e97dfc3_0_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01" name="Google Shape;10601;gb14e97dfc3_0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05"/>
        <p:cNvGrpSpPr/>
        <p:nvPr/>
      </p:nvGrpSpPr>
      <p:grpSpPr>
        <a:xfrm>
          <a:off x="0" y="0"/>
          <a:ext cx="0" cy="0"/>
          <a:chOff x="0" y="0"/>
          <a:chExt cx="0" cy="0"/>
        </a:xfrm>
      </p:grpSpPr>
      <p:sp>
        <p:nvSpPr>
          <p:cNvPr id="10606" name="Google Shape;10606;gb14e97dfc3_4_12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07" name="Google Shape;10607;gb14e97dfc3_4_12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11"/>
        <p:cNvGrpSpPr/>
        <p:nvPr/>
      </p:nvGrpSpPr>
      <p:grpSpPr>
        <a:xfrm>
          <a:off x="0" y="0"/>
          <a:ext cx="0" cy="0"/>
          <a:chOff x="0" y="0"/>
          <a:chExt cx="0" cy="0"/>
        </a:xfrm>
      </p:grpSpPr>
      <p:sp>
        <p:nvSpPr>
          <p:cNvPr id="10612" name="Google Shape;10612;g7886682c08_10_5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13" name="Google Shape;10613;g7886682c08_10_5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17"/>
        <p:cNvGrpSpPr/>
        <p:nvPr/>
      </p:nvGrpSpPr>
      <p:grpSpPr>
        <a:xfrm>
          <a:off x="0" y="0"/>
          <a:ext cx="0" cy="0"/>
          <a:chOff x="0" y="0"/>
          <a:chExt cx="0" cy="0"/>
        </a:xfrm>
      </p:grpSpPr>
      <p:sp>
        <p:nvSpPr>
          <p:cNvPr id="10618" name="Google Shape;10618;g786d5332b3_2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19" name="Google Shape;10619;g786d5332b3_2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30"/>
        <p:cNvGrpSpPr/>
        <p:nvPr/>
      </p:nvGrpSpPr>
      <p:grpSpPr>
        <a:xfrm>
          <a:off x="0" y="0"/>
          <a:ext cx="0" cy="0"/>
          <a:chOff x="0" y="0"/>
          <a:chExt cx="0" cy="0"/>
        </a:xfrm>
      </p:grpSpPr>
      <p:sp>
        <p:nvSpPr>
          <p:cNvPr id="10631" name="Google Shape;10631;gb14e97dfc3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32" name="Google Shape;10632;gb14e97dfc3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37"/>
        <p:cNvGrpSpPr/>
        <p:nvPr/>
      </p:nvGrpSpPr>
      <p:grpSpPr>
        <a:xfrm>
          <a:off x="0" y="0"/>
          <a:ext cx="0" cy="0"/>
          <a:chOff x="0" y="0"/>
          <a:chExt cx="0" cy="0"/>
        </a:xfrm>
      </p:grpSpPr>
      <p:sp>
        <p:nvSpPr>
          <p:cNvPr id="10638" name="Google Shape;10638;g7886682c08_0_1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39" name="Google Shape;10639;g7886682c08_0_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07"/>
        <p:cNvGrpSpPr/>
        <p:nvPr/>
      </p:nvGrpSpPr>
      <p:grpSpPr>
        <a:xfrm>
          <a:off x="0" y="0"/>
          <a:ext cx="0" cy="0"/>
          <a:chOff x="0" y="0"/>
          <a:chExt cx="0" cy="0"/>
        </a:xfrm>
      </p:grpSpPr>
      <p:sp>
        <p:nvSpPr>
          <p:cNvPr id="10708" name="Google Shape;10708;gb14e97dfc3_0_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09" name="Google Shape;10709;gb14e97dfc3_0_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86"/>
        <p:cNvGrpSpPr/>
        <p:nvPr/>
      </p:nvGrpSpPr>
      <p:grpSpPr>
        <a:xfrm>
          <a:off x="0" y="0"/>
          <a:ext cx="0" cy="0"/>
          <a:chOff x="0" y="0"/>
          <a:chExt cx="0" cy="0"/>
        </a:xfrm>
      </p:grpSpPr>
      <p:sp>
        <p:nvSpPr>
          <p:cNvPr id="10687" name="Google Shape;10687;g7886682c08_10_5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88" name="Google Shape;10688;g7886682c08_10_5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95"/>
        <p:cNvGrpSpPr/>
        <p:nvPr/>
      </p:nvGrpSpPr>
      <p:grpSpPr>
        <a:xfrm>
          <a:off x="0" y="0"/>
          <a:ext cx="0" cy="0"/>
          <a:chOff x="0" y="0"/>
          <a:chExt cx="0" cy="0"/>
        </a:xfrm>
      </p:grpSpPr>
      <p:sp>
        <p:nvSpPr>
          <p:cNvPr id="10696" name="Google Shape;10696;g7886682c08_0_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97" name="Google Shape;10697;g7886682c08_0_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00"/>
        <p:cNvGrpSpPr/>
        <p:nvPr/>
      </p:nvGrpSpPr>
      <p:grpSpPr>
        <a:xfrm>
          <a:off x="0" y="0"/>
          <a:ext cx="0" cy="0"/>
          <a:chOff x="0" y="0"/>
          <a:chExt cx="0" cy="0"/>
        </a:xfrm>
      </p:grpSpPr>
      <p:sp>
        <p:nvSpPr>
          <p:cNvPr id="10701" name="Google Shape;10701;gb14e97dfc3_0_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02" name="Google Shape;10702;gb14e97dfc3_0_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24"/>
        <p:cNvGrpSpPr/>
        <p:nvPr/>
      </p:nvGrpSpPr>
      <p:grpSpPr>
        <a:xfrm>
          <a:off x="0" y="0"/>
          <a:ext cx="0" cy="0"/>
          <a:chOff x="0" y="0"/>
          <a:chExt cx="0" cy="0"/>
        </a:xfrm>
      </p:grpSpPr>
      <p:sp>
        <p:nvSpPr>
          <p:cNvPr id="10725" name="Google Shape;10725;g786d5332b3_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26" name="Google Shape;10726;g786d5332b3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46"/>
        <p:cNvGrpSpPr/>
        <p:nvPr/>
      </p:nvGrpSpPr>
      <p:grpSpPr>
        <a:xfrm>
          <a:off x="0" y="0"/>
          <a:ext cx="0" cy="0"/>
          <a:chOff x="0" y="0"/>
          <a:chExt cx="0" cy="0"/>
        </a:xfrm>
      </p:grpSpPr>
      <p:sp>
        <p:nvSpPr>
          <p:cNvPr id="10747" name="Google Shape;10747;gb14e97dfc3_0_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48" name="Google Shape;10748;gb14e97dfc3_0_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7"/>
        <p:cNvGrpSpPr/>
        <p:nvPr/>
      </p:nvGrpSpPr>
      <p:grpSpPr>
        <a:xfrm>
          <a:off x="0" y="0"/>
          <a:ext cx="0" cy="0"/>
          <a:chOff x="0" y="0"/>
          <a:chExt cx="0" cy="0"/>
        </a:xfrm>
      </p:grpSpPr>
      <p:sp>
        <p:nvSpPr>
          <p:cNvPr id="10758" name="Google Shape;10758;g7886682c08_10_6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9" name="Google Shape;10759;g7886682c08_10_6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74"/>
        <p:cNvGrpSpPr/>
        <p:nvPr/>
      </p:nvGrpSpPr>
      <p:grpSpPr>
        <a:xfrm>
          <a:off x="0" y="0"/>
          <a:ext cx="0" cy="0"/>
          <a:chOff x="0" y="0"/>
          <a:chExt cx="0" cy="0"/>
        </a:xfrm>
      </p:grpSpPr>
      <p:sp>
        <p:nvSpPr>
          <p:cNvPr id="10775" name="Google Shape;10775;g7886682c08_0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76" name="Google Shape;10776;g7886682c08_0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80"/>
        <p:cNvGrpSpPr/>
        <p:nvPr/>
      </p:nvGrpSpPr>
      <p:grpSpPr>
        <a:xfrm>
          <a:off x="0" y="0"/>
          <a:ext cx="0" cy="0"/>
          <a:chOff x="0" y="0"/>
          <a:chExt cx="0" cy="0"/>
        </a:xfrm>
      </p:grpSpPr>
      <p:sp>
        <p:nvSpPr>
          <p:cNvPr id="10781" name="Google Shape;10781;g7886682c08_10_5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82" name="Google Shape;10782;g7886682c08_10_5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87"/>
        <p:cNvGrpSpPr/>
        <p:nvPr/>
      </p:nvGrpSpPr>
      <p:grpSpPr>
        <a:xfrm>
          <a:off x="0" y="0"/>
          <a:ext cx="0" cy="0"/>
          <a:chOff x="0" y="0"/>
          <a:chExt cx="0" cy="0"/>
        </a:xfrm>
      </p:grpSpPr>
      <p:sp>
        <p:nvSpPr>
          <p:cNvPr id="10788" name="Google Shape;10788;g7886682c08_0_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89" name="Google Shape;10789;g7886682c08_0_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93"/>
        <p:cNvGrpSpPr/>
        <p:nvPr/>
      </p:nvGrpSpPr>
      <p:grpSpPr>
        <a:xfrm>
          <a:off x="0" y="0"/>
          <a:ext cx="0" cy="0"/>
          <a:chOff x="0" y="0"/>
          <a:chExt cx="0" cy="0"/>
        </a:xfrm>
      </p:grpSpPr>
      <p:sp>
        <p:nvSpPr>
          <p:cNvPr id="10794" name="Google Shape;10794;g7886682c08_0_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95" name="Google Shape;10795;g7886682c08_0_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00"/>
        <p:cNvGrpSpPr/>
        <p:nvPr/>
      </p:nvGrpSpPr>
      <p:grpSpPr>
        <a:xfrm>
          <a:off x="0" y="0"/>
          <a:ext cx="0" cy="0"/>
          <a:chOff x="0" y="0"/>
          <a:chExt cx="0" cy="0"/>
        </a:xfrm>
      </p:grpSpPr>
      <p:sp>
        <p:nvSpPr>
          <p:cNvPr id="10801" name="Google Shape;10801;g7886682c08_0_1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02" name="Google Shape;10802;g7886682c08_0_1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10"/>
        <p:cNvGrpSpPr/>
        <p:nvPr/>
      </p:nvGrpSpPr>
      <p:grpSpPr>
        <a:xfrm>
          <a:off x="0" y="0"/>
          <a:ext cx="0" cy="0"/>
          <a:chOff x="0" y="0"/>
          <a:chExt cx="0" cy="0"/>
        </a:xfrm>
      </p:grpSpPr>
      <p:sp>
        <p:nvSpPr>
          <p:cNvPr id="10811" name="Google Shape;10811;gb14e97dfc3_4_6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12" name="Google Shape;10812;gb14e97dfc3_4_6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17"/>
        <p:cNvGrpSpPr/>
        <p:nvPr/>
      </p:nvGrpSpPr>
      <p:grpSpPr>
        <a:xfrm>
          <a:off x="0" y="0"/>
          <a:ext cx="0" cy="0"/>
          <a:chOff x="0" y="0"/>
          <a:chExt cx="0" cy="0"/>
        </a:xfrm>
      </p:grpSpPr>
      <p:sp>
        <p:nvSpPr>
          <p:cNvPr id="10818" name="Google Shape;10818;gb14e97dfc3_0_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19" name="Google Shape;10819;gb14e97dfc3_0_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5"/>
        <p:cNvGrpSpPr/>
        <p:nvPr/>
      </p:nvGrpSpPr>
      <p:grpSpPr>
        <a:xfrm>
          <a:off x="0" y="0"/>
          <a:ext cx="0" cy="0"/>
          <a:chOff x="0" y="0"/>
          <a:chExt cx="0" cy="0"/>
        </a:xfrm>
      </p:grpSpPr>
      <p:sp>
        <p:nvSpPr>
          <p:cNvPr id="10896" name="Google Shape;10896;gb14e97dfc3_4_7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97" name="Google Shape;10897;gb14e97dfc3_4_7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8"/>
        <p:cNvGrpSpPr/>
        <p:nvPr/>
      </p:nvGrpSpPr>
      <p:grpSpPr>
        <a:xfrm>
          <a:off x="0" y="0"/>
          <a:ext cx="0" cy="0"/>
          <a:chOff x="0" y="0"/>
          <a:chExt cx="0" cy="0"/>
        </a:xfrm>
      </p:grpSpPr>
      <p:sp>
        <p:nvSpPr>
          <p:cNvPr id="10979" name="Google Shape;10979;gb14e97dfc3_0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0" name="Google Shape;10980;gb14e97dfc3_0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84"/>
        <p:cNvGrpSpPr/>
        <p:nvPr/>
      </p:nvGrpSpPr>
      <p:grpSpPr>
        <a:xfrm>
          <a:off x="0" y="0"/>
          <a:ext cx="0" cy="0"/>
          <a:chOff x="0" y="0"/>
          <a:chExt cx="0" cy="0"/>
        </a:xfrm>
      </p:grpSpPr>
      <p:sp>
        <p:nvSpPr>
          <p:cNvPr id="10985" name="Google Shape;10985;gb14e97dfc3_0_1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86" name="Google Shape;10986;gb14e97dfc3_0_1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05"/>
        <p:cNvGrpSpPr/>
        <p:nvPr/>
      </p:nvGrpSpPr>
      <p:grpSpPr>
        <a:xfrm>
          <a:off x="0" y="0"/>
          <a:ext cx="0" cy="0"/>
          <a:chOff x="0" y="0"/>
          <a:chExt cx="0" cy="0"/>
        </a:xfrm>
      </p:grpSpPr>
      <p:sp>
        <p:nvSpPr>
          <p:cNvPr id="11006" name="Google Shape;11006;g7886682c08_0_1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07" name="Google Shape;11007;g7886682c08_0_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10"/>
        <p:cNvGrpSpPr/>
        <p:nvPr/>
      </p:nvGrpSpPr>
      <p:grpSpPr>
        <a:xfrm>
          <a:off x="0" y="0"/>
          <a:ext cx="0" cy="0"/>
          <a:chOff x="0" y="0"/>
          <a:chExt cx="0" cy="0"/>
        </a:xfrm>
      </p:grpSpPr>
      <p:sp>
        <p:nvSpPr>
          <p:cNvPr id="11111" name="Google Shape;11111;g7886682c08_0_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12" name="Google Shape;11112;g7886682c08_0_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25"/>
        <p:cNvGrpSpPr/>
        <p:nvPr/>
      </p:nvGrpSpPr>
      <p:grpSpPr>
        <a:xfrm>
          <a:off x="0" y="0"/>
          <a:ext cx="0" cy="0"/>
          <a:chOff x="0" y="0"/>
          <a:chExt cx="0" cy="0"/>
        </a:xfrm>
      </p:grpSpPr>
      <p:sp>
        <p:nvSpPr>
          <p:cNvPr id="11126" name="Google Shape;11126;g7886682c08_0_1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27" name="Google Shape;11127;g7886682c08_0_1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36"/>
        <p:cNvGrpSpPr/>
        <p:nvPr/>
      </p:nvGrpSpPr>
      <p:grpSpPr>
        <a:xfrm>
          <a:off x="0" y="0"/>
          <a:ext cx="0" cy="0"/>
          <a:chOff x="0" y="0"/>
          <a:chExt cx="0" cy="0"/>
        </a:xfrm>
      </p:grpSpPr>
      <p:sp>
        <p:nvSpPr>
          <p:cNvPr id="11137" name="Google Shape;11137;g7886682c08_0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38" name="Google Shape;11138;g7886682c08_0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46"/>
        <p:cNvGrpSpPr/>
        <p:nvPr/>
      </p:nvGrpSpPr>
      <p:grpSpPr>
        <a:xfrm>
          <a:off x="0" y="0"/>
          <a:ext cx="0" cy="0"/>
          <a:chOff x="0" y="0"/>
          <a:chExt cx="0" cy="0"/>
        </a:xfrm>
      </p:grpSpPr>
      <p:sp>
        <p:nvSpPr>
          <p:cNvPr id="11147" name="Google Shape;11147;g786d5332b3_2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48" name="Google Shape;11148;g786d5332b3_2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65"/>
        <p:cNvGrpSpPr/>
        <p:nvPr/>
      </p:nvGrpSpPr>
      <p:grpSpPr>
        <a:xfrm>
          <a:off x="0" y="0"/>
          <a:ext cx="0" cy="0"/>
          <a:chOff x="0" y="0"/>
          <a:chExt cx="0" cy="0"/>
        </a:xfrm>
      </p:grpSpPr>
      <p:sp>
        <p:nvSpPr>
          <p:cNvPr id="11166" name="Google Shape;11166;gb14e97dfc3_4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67" name="Google Shape;11167;gb14e97dfc3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0" y="-627270"/>
            <a:ext cx="9143987" cy="6437639"/>
            <a:chOff x="0" y="-627270"/>
            <a:chExt cx="9143987" cy="6437639"/>
          </a:xfrm>
        </p:grpSpPr>
        <p:sp>
          <p:nvSpPr>
            <p:cNvPr id="10" name="Google Shape;10;p2"/>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6" name="Google Shape;406;p2"/>
          <p:cNvSpPr txBox="1">
            <a:spLocks noGrp="1"/>
          </p:cNvSpPr>
          <p:nvPr>
            <p:ph type="ctrTitle"/>
          </p:nvPr>
        </p:nvSpPr>
        <p:spPr>
          <a:xfrm>
            <a:off x="2405950" y="1350413"/>
            <a:ext cx="4332000" cy="1463700"/>
          </a:xfrm>
          <a:prstGeom prst="rect">
            <a:avLst/>
          </a:prstGeom>
        </p:spPr>
        <p:txBody>
          <a:bodyPr spcFirstLastPara="1" wrap="square" lIns="91425" tIns="91425" rIns="91425" bIns="91425" anchor="ctr" anchorCtr="0">
            <a:noAutofit/>
          </a:bodyPr>
          <a:lstStyle>
            <a:lvl1pPr lvl="0" algn="ctr">
              <a:spcBef>
                <a:spcPts val="0"/>
              </a:spcBef>
              <a:spcAft>
                <a:spcPts val="0"/>
              </a:spcAft>
              <a:buSzPts val="5200"/>
              <a:buNone/>
              <a:defRPr sz="4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407" name="Google Shape;407;p2"/>
          <p:cNvSpPr txBox="1">
            <a:spLocks noGrp="1"/>
          </p:cNvSpPr>
          <p:nvPr>
            <p:ph type="subTitle" idx="1"/>
          </p:nvPr>
        </p:nvSpPr>
        <p:spPr>
          <a:xfrm>
            <a:off x="3210075" y="3281863"/>
            <a:ext cx="2723700" cy="703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408"/>
        <p:cNvGrpSpPr/>
        <p:nvPr/>
      </p:nvGrpSpPr>
      <p:grpSpPr>
        <a:xfrm>
          <a:off x="0" y="0"/>
          <a:ext cx="0" cy="0"/>
          <a:chOff x="0" y="0"/>
          <a:chExt cx="0" cy="0"/>
        </a:xfrm>
      </p:grpSpPr>
      <p:grpSp>
        <p:nvGrpSpPr>
          <p:cNvPr id="409" name="Google Shape;409;p3"/>
          <p:cNvGrpSpPr/>
          <p:nvPr/>
        </p:nvGrpSpPr>
        <p:grpSpPr>
          <a:xfrm>
            <a:off x="0" y="-627270"/>
            <a:ext cx="9143987" cy="6437639"/>
            <a:chOff x="0" y="-627270"/>
            <a:chExt cx="9143987" cy="6437639"/>
          </a:xfrm>
        </p:grpSpPr>
        <p:sp>
          <p:nvSpPr>
            <p:cNvPr id="410" name="Google Shape;410;p3"/>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3"/>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3"/>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3"/>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3"/>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3"/>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3"/>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 name="Google Shape;806;p3"/>
          <p:cNvGrpSpPr/>
          <p:nvPr/>
        </p:nvGrpSpPr>
        <p:grpSpPr>
          <a:xfrm>
            <a:off x="4530309" y="1933303"/>
            <a:ext cx="2723590" cy="2836494"/>
            <a:chOff x="846652" y="2362809"/>
            <a:chExt cx="2294322" cy="2389231"/>
          </a:xfrm>
        </p:grpSpPr>
        <p:sp>
          <p:nvSpPr>
            <p:cNvPr id="807" name="Google Shape;807;p3"/>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8" name="Google Shape;808;p3"/>
            <p:cNvGrpSpPr/>
            <p:nvPr/>
          </p:nvGrpSpPr>
          <p:grpSpPr>
            <a:xfrm>
              <a:off x="846652" y="2362809"/>
              <a:ext cx="2294322" cy="2389231"/>
              <a:chOff x="-2627650" y="1848975"/>
              <a:chExt cx="545125" cy="567675"/>
            </a:xfrm>
          </p:grpSpPr>
          <p:sp>
            <p:nvSpPr>
              <p:cNvPr id="809" name="Google Shape;809;p3"/>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3"/>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3"/>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3"/>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3"/>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3"/>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3"/>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3"/>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3"/>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3"/>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3"/>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3"/>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3"/>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4" name="Google Shape;824;p3"/>
          <p:cNvGrpSpPr/>
          <p:nvPr/>
        </p:nvGrpSpPr>
        <p:grpSpPr>
          <a:xfrm rot="-1440123">
            <a:off x="4036406" y="302257"/>
            <a:ext cx="2604398" cy="2355755"/>
            <a:chOff x="4967100" y="1157125"/>
            <a:chExt cx="2604201" cy="2355577"/>
          </a:xfrm>
        </p:grpSpPr>
        <p:sp>
          <p:nvSpPr>
            <p:cNvPr id="825" name="Google Shape;825;p3"/>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3"/>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3"/>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3"/>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3"/>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3"/>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3"/>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3"/>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3"/>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3"/>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3"/>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 name="Google Shape;839;p3"/>
          <p:cNvGrpSpPr/>
          <p:nvPr/>
        </p:nvGrpSpPr>
        <p:grpSpPr>
          <a:xfrm rot="-520719">
            <a:off x="643121" y="2537379"/>
            <a:ext cx="2604332" cy="2355696"/>
            <a:chOff x="4967100" y="1157125"/>
            <a:chExt cx="2604201" cy="2355577"/>
          </a:xfrm>
        </p:grpSpPr>
        <p:sp>
          <p:nvSpPr>
            <p:cNvPr id="840" name="Google Shape;840;p3"/>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3"/>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3"/>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3"/>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3"/>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4" name="Google Shape;854;p3"/>
          <p:cNvSpPr/>
          <p:nvPr/>
        </p:nvSpPr>
        <p:spPr>
          <a:xfrm>
            <a:off x="1696100" y="-38250"/>
            <a:ext cx="3849000" cy="5220000"/>
          </a:xfrm>
          <a:prstGeom prst="rect">
            <a:avLst/>
          </a:prstGeom>
          <a:solidFill>
            <a:schemeClr val="lt1"/>
          </a:solidFill>
          <a:ln>
            <a:noFill/>
          </a:ln>
          <a:effectLst>
            <a:outerShdw blurRad="142875" dist="19050" dir="5400000" algn="bl" rotWithShape="0">
              <a:srgbClr val="000000">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3"/>
          <p:cNvSpPr txBox="1">
            <a:spLocks noGrp="1"/>
          </p:cNvSpPr>
          <p:nvPr>
            <p:ph type="title"/>
          </p:nvPr>
        </p:nvSpPr>
        <p:spPr>
          <a:xfrm>
            <a:off x="2376900" y="2039738"/>
            <a:ext cx="2754000" cy="7830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b="1">
                <a:solidFill>
                  <a:schemeClr val="dk2"/>
                </a:solidFill>
                <a:latin typeface="Montserrat"/>
                <a:ea typeface="Montserrat"/>
                <a:cs typeface="Montserrat"/>
                <a:sym typeface="Montserrat"/>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856" name="Google Shape;856;p3"/>
          <p:cNvSpPr txBox="1">
            <a:spLocks noGrp="1"/>
          </p:cNvSpPr>
          <p:nvPr>
            <p:ph type="title" idx="2" hasCustomPrompt="1"/>
          </p:nvPr>
        </p:nvSpPr>
        <p:spPr>
          <a:xfrm>
            <a:off x="2376900" y="1186150"/>
            <a:ext cx="1532100" cy="7830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7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857" name="Google Shape;857;p3"/>
          <p:cNvSpPr txBox="1">
            <a:spLocks noGrp="1"/>
          </p:cNvSpPr>
          <p:nvPr>
            <p:ph type="subTitle" idx="1"/>
          </p:nvPr>
        </p:nvSpPr>
        <p:spPr>
          <a:xfrm>
            <a:off x="2376900" y="2807611"/>
            <a:ext cx="2754000" cy="12735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20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258"/>
        <p:cNvGrpSpPr/>
        <p:nvPr/>
      </p:nvGrpSpPr>
      <p:grpSpPr>
        <a:xfrm>
          <a:off x="0" y="0"/>
          <a:ext cx="0" cy="0"/>
          <a:chOff x="0" y="0"/>
          <a:chExt cx="0" cy="0"/>
        </a:xfrm>
      </p:grpSpPr>
      <p:grpSp>
        <p:nvGrpSpPr>
          <p:cNvPr id="1259" name="Google Shape;1259;p5"/>
          <p:cNvGrpSpPr/>
          <p:nvPr/>
        </p:nvGrpSpPr>
        <p:grpSpPr>
          <a:xfrm>
            <a:off x="0" y="-627270"/>
            <a:ext cx="9143987" cy="6437639"/>
            <a:chOff x="0" y="-627270"/>
            <a:chExt cx="9143987" cy="6437639"/>
          </a:xfrm>
        </p:grpSpPr>
        <p:sp>
          <p:nvSpPr>
            <p:cNvPr id="1260" name="Google Shape;1260;p5"/>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 name="Google Shape;1656;p5"/>
          <p:cNvSpPr txBox="1">
            <a:spLocks noGrp="1"/>
          </p:cNvSpPr>
          <p:nvPr>
            <p:ph type="subTitle" idx="1"/>
          </p:nvPr>
        </p:nvSpPr>
        <p:spPr>
          <a:xfrm>
            <a:off x="1846100" y="1420491"/>
            <a:ext cx="2374200" cy="2606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
        <p:nvSpPr>
          <p:cNvPr id="1657" name="Google Shape;1657;p5"/>
          <p:cNvSpPr txBox="1">
            <a:spLocks noGrp="1"/>
          </p:cNvSpPr>
          <p:nvPr>
            <p:ph type="subTitle" idx="2"/>
          </p:nvPr>
        </p:nvSpPr>
        <p:spPr>
          <a:xfrm>
            <a:off x="4808974" y="1418902"/>
            <a:ext cx="2374200" cy="2609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
        <p:nvSpPr>
          <p:cNvPr id="1658" name="Google Shape;1658;p5"/>
          <p:cNvSpPr txBox="1">
            <a:spLocks noGrp="1"/>
          </p:cNvSpPr>
          <p:nvPr>
            <p:ph type="title"/>
          </p:nvPr>
        </p:nvSpPr>
        <p:spPr>
          <a:xfrm>
            <a:off x="1215225" y="412550"/>
            <a:ext cx="6713400" cy="54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659"/>
        <p:cNvGrpSpPr/>
        <p:nvPr/>
      </p:nvGrpSpPr>
      <p:grpSpPr>
        <a:xfrm>
          <a:off x="0" y="0"/>
          <a:ext cx="0" cy="0"/>
          <a:chOff x="0" y="0"/>
          <a:chExt cx="0" cy="0"/>
        </a:xfrm>
      </p:grpSpPr>
      <p:grpSp>
        <p:nvGrpSpPr>
          <p:cNvPr id="1660" name="Google Shape;1660;p6"/>
          <p:cNvGrpSpPr/>
          <p:nvPr/>
        </p:nvGrpSpPr>
        <p:grpSpPr>
          <a:xfrm>
            <a:off x="0" y="-627270"/>
            <a:ext cx="9143987" cy="6437639"/>
            <a:chOff x="0" y="-627270"/>
            <a:chExt cx="9143987" cy="6437639"/>
          </a:xfrm>
        </p:grpSpPr>
        <p:sp>
          <p:nvSpPr>
            <p:cNvPr id="1661" name="Google Shape;1661;p6"/>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6"/>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6"/>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6"/>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6"/>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6"/>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6"/>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6"/>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6"/>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6"/>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6"/>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6"/>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6"/>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6"/>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6"/>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6"/>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6"/>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6"/>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6"/>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6"/>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6"/>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6"/>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6"/>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6"/>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6"/>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6"/>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6"/>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6"/>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6"/>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6"/>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6"/>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6"/>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6"/>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6"/>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6"/>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6"/>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6"/>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6"/>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6"/>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6"/>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6"/>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6"/>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6"/>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6"/>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6"/>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6"/>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6"/>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6"/>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6"/>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6"/>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6"/>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6"/>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6"/>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6"/>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6"/>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6"/>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6"/>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6"/>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6"/>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6"/>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6"/>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6"/>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6"/>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6"/>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6"/>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6"/>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6"/>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6"/>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7" name="Google Shape;2057;p6"/>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058"/>
        <p:cNvGrpSpPr/>
        <p:nvPr/>
      </p:nvGrpSpPr>
      <p:grpSpPr>
        <a:xfrm>
          <a:off x="0" y="0"/>
          <a:ext cx="0" cy="0"/>
          <a:chOff x="0" y="0"/>
          <a:chExt cx="0" cy="0"/>
        </a:xfrm>
      </p:grpSpPr>
      <p:grpSp>
        <p:nvGrpSpPr>
          <p:cNvPr id="2059" name="Google Shape;2059;p7"/>
          <p:cNvGrpSpPr/>
          <p:nvPr/>
        </p:nvGrpSpPr>
        <p:grpSpPr>
          <a:xfrm>
            <a:off x="0" y="-627270"/>
            <a:ext cx="9143987" cy="6437639"/>
            <a:chOff x="0" y="-627270"/>
            <a:chExt cx="9143987" cy="6437639"/>
          </a:xfrm>
        </p:grpSpPr>
        <p:sp>
          <p:nvSpPr>
            <p:cNvPr id="2060" name="Google Shape;2060;p7"/>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6" name="Google Shape;2456;p7"/>
          <p:cNvSpPr/>
          <p:nvPr/>
        </p:nvSpPr>
        <p:spPr>
          <a:xfrm>
            <a:off x="-289700" y="1212300"/>
            <a:ext cx="4286100" cy="2718900"/>
          </a:xfrm>
          <a:prstGeom prst="rect">
            <a:avLst/>
          </a:prstGeom>
          <a:solidFill>
            <a:schemeClr val="lt1"/>
          </a:solidFill>
          <a:ln>
            <a:noFill/>
          </a:ln>
          <a:effectLst>
            <a:outerShdw blurRad="57150" dist="19050" dir="5400000" algn="bl" rotWithShape="0">
              <a:srgbClr val="000000">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
          <p:cNvSpPr txBox="1">
            <a:spLocks noGrp="1"/>
          </p:cNvSpPr>
          <p:nvPr>
            <p:ph type="title"/>
          </p:nvPr>
        </p:nvSpPr>
        <p:spPr>
          <a:xfrm>
            <a:off x="792450" y="1613325"/>
            <a:ext cx="2848800" cy="8193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000"/>
              <a:buNone/>
              <a:defRPr sz="3000" b="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458" name="Google Shape;2458;p7"/>
          <p:cNvSpPr txBox="1">
            <a:spLocks noGrp="1"/>
          </p:cNvSpPr>
          <p:nvPr>
            <p:ph type="subTitle" idx="1"/>
          </p:nvPr>
        </p:nvSpPr>
        <p:spPr>
          <a:xfrm>
            <a:off x="1153625" y="2770500"/>
            <a:ext cx="2487600" cy="9291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459"/>
        <p:cNvGrpSpPr/>
        <p:nvPr/>
      </p:nvGrpSpPr>
      <p:grpSpPr>
        <a:xfrm>
          <a:off x="0" y="0"/>
          <a:ext cx="0" cy="0"/>
          <a:chOff x="0" y="0"/>
          <a:chExt cx="0" cy="0"/>
        </a:xfrm>
      </p:grpSpPr>
      <p:grpSp>
        <p:nvGrpSpPr>
          <p:cNvPr id="2460" name="Google Shape;2460;p8"/>
          <p:cNvGrpSpPr/>
          <p:nvPr/>
        </p:nvGrpSpPr>
        <p:grpSpPr>
          <a:xfrm>
            <a:off x="0" y="-627270"/>
            <a:ext cx="9143987" cy="6437639"/>
            <a:chOff x="0" y="-627270"/>
            <a:chExt cx="9143987" cy="6437639"/>
          </a:xfrm>
        </p:grpSpPr>
        <p:sp>
          <p:nvSpPr>
            <p:cNvPr id="2461" name="Google Shape;2461;p8"/>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8"/>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8"/>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8"/>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8"/>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8"/>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8"/>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8"/>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8"/>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8"/>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8"/>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8"/>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8"/>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8"/>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8"/>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8"/>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8"/>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8"/>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8"/>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8"/>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8"/>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8"/>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8"/>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8"/>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8"/>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8"/>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8"/>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8"/>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8"/>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8"/>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8"/>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8"/>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8"/>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8"/>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8"/>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8"/>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8"/>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8"/>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8"/>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8"/>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8"/>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7" name="Google Shape;2857;p8"/>
          <p:cNvGrpSpPr/>
          <p:nvPr/>
        </p:nvGrpSpPr>
        <p:grpSpPr>
          <a:xfrm>
            <a:off x="6042184" y="-508397"/>
            <a:ext cx="2723590" cy="2836494"/>
            <a:chOff x="846652" y="2362809"/>
            <a:chExt cx="2294322" cy="2389231"/>
          </a:xfrm>
        </p:grpSpPr>
        <p:sp>
          <p:nvSpPr>
            <p:cNvPr id="2858" name="Google Shape;2858;p8"/>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9" name="Google Shape;2859;p8"/>
            <p:cNvGrpSpPr/>
            <p:nvPr/>
          </p:nvGrpSpPr>
          <p:grpSpPr>
            <a:xfrm>
              <a:off x="846652" y="2362809"/>
              <a:ext cx="2294322" cy="2389231"/>
              <a:chOff x="-2627650" y="1848975"/>
              <a:chExt cx="545125" cy="567675"/>
            </a:xfrm>
          </p:grpSpPr>
          <p:sp>
            <p:nvSpPr>
              <p:cNvPr id="2860" name="Google Shape;2860;p8"/>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75" name="Google Shape;2875;p8"/>
          <p:cNvSpPr/>
          <p:nvPr/>
        </p:nvSpPr>
        <p:spPr>
          <a:xfrm>
            <a:off x="2063100" y="-165600"/>
            <a:ext cx="5017800" cy="5474700"/>
          </a:xfrm>
          <a:prstGeom prst="rect">
            <a:avLst/>
          </a:prstGeom>
          <a:solidFill>
            <a:schemeClr val="lt1"/>
          </a:solidFill>
          <a:ln>
            <a:noFill/>
          </a:ln>
          <a:effectLst>
            <a:outerShdw blurRad="114300" dist="76200" dir="504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6" name="Google Shape;2876;p8"/>
          <p:cNvGrpSpPr/>
          <p:nvPr/>
        </p:nvGrpSpPr>
        <p:grpSpPr>
          <a:xfrm rot="-1440123">
            <a:off x="502706" y="2620407"/>
            <a:ext cx="2604398" cy="2355755"/>
            <a:chOff x="4967100" y="1157125"/>
            <a:chExt cx="2604201" cy="2355577"/>
          </a:xfrm>
        </p:grpSpPr>
        <p:sp>
          <p:nvSpPr>
            <p:cNvPr id="2877" name="Google Shape;2877;p8"/>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1" name="Google Shape;2891;p8"/>
          <p:cNvSpPr txBox="1">
            <a:spLocks noGrp="1"/>
          </p:cNvSpPr>
          <p:nvPr>
            <p:ph type="title"/>
          </p:nvPr>
        </p:nvSpPr>
        <p:spPr>
          <a:xfrm>
            <a:off x="2477050" y="1502350"/>
            <a:ext cx="4189800" cy="21609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892"/>
        <p:cNvGrpSpPr/>
        <p:nvPr/>
      </p:nvGrpSpPr>
      <p:grpSpPr>
        <a:xfrm>
          <a:off x="0" y="0"/>
          <a:ext cx="0" cy="0"/>
          <a:chOff x="0" y="0"/>
          <a:chExt cx="0" cy="0"/>
        </a:xfrm>
      </p:grpSpPr>
      <p:grpSp>
        <p:nvGrpSpPr>
          <p:cNvPr id="2893" name="Google Shape;2893;p9"/>
          <p:cNvGrpSpPr/>
          <p:nvPr/>
        </p:nvGrpSpPr>
        <p:grpSpPr>
          <a:xfrm>
            <a:off x="0" y="-627270"/>
            <a:ext cx="9143987" cy="6437639"/>
            <a:chOff x="0" y="-627270"/>
            <a:chExt cx="9143987" cy="6437639"/>
          </a:xfrm>
        </p:grpSpPr>
        <p:sp>
          <p:nvSpPr>
            <p:cNvPr id="2894" name="Google Shape;2894;p9"/>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9"/>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9"/>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9"/>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9"/>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9"/>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9"/>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9"/>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9"/>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9"/>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9"/>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9"/>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9"/>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9"/>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9"/>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9"/>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9"/>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9"/>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9"/>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9"/>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9"/>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9"/>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9"/>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9"/>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9"/>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9"/>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9"/>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9"/>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9"/>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9"/>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9"/>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9"/>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9"/>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9"/>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9"/>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9"/>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9"/>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9"/>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9"/>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9"/>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9"/>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9"/>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9"/>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9"/>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9"/>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9"/>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9"/>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9"/>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9"/>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9"/>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9"/>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9"/>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9"/>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9"/>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9"/>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9"/>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9"/>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9"/>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9"/>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9"/>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9"/>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9"/>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9"/>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9"/>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9"/>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9"/>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9"/>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9"/>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9"/>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9"/>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9"/>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9"/>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9"/>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9"/>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9"/>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9"/>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9"/>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9"/>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9"/>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9"/>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0" name="Google Shape;3290;p9"/>
          <p:cNvGrpSpPr/>
          <p:nvPr/>
        </p:nvGrpSpPr>
        <p:grpSpPr>
          <a:xfrm rot="-520930">
            <a:off x="3576426" y="2187444"/>
            <a:ext cx="2251349" cy="2036412"/>
            <a:chOff x="4967100" y="1157125"/>
            <a:chExt cx="2604201" cy="2355577"/>
          </a:xfrm>
        </p:grpSpPr>
        <p:sp>
          <p:nvSpPr>
            <p:cNvPr id="3291" name="Google Shape;3291;p9"/>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9"/>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9"/>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9"/>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9"/>
          <p:cNvGrpSpPr/>
          <p:nvPr/>
        </p:nvGrpSpPr>
        <p:grpSpPr>
          <a:xfrm>
            <a:off x="1575559" y="1370603"/>
            <a:ext cx="2723590" cy="2836494"/>
            <a:chOff x="846652" y="2362809"/>
            <a:chExt cx="2294322" cy="2389231"/>
          </a:xfrm>
        </p:grpSpPr>
        <p:sp>
          <p:nvSpPr>
            <p:cNvPr id="3306" name="Google Shape;3306;p9"/>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07" name="Google Shape;3307;p9"/>
            <p:cNvGrpSpPr/>
            <p:nvPr/>
          </p:nvGrpSpPr>
          <p:grpSpPr>
            <a:xfrm>
              <a:off x="846652" y="2362809"/>
              <a:ext cx="2294322" cy="2389231"/>
              <a:chOff x="-2627650" y="1848975"/>
              <a:chExt cx="545125" cy="567675"/>
            </a:xfrm>
          </p:grpSpPr>
          <p:sp>
            <p:nvSpPr>
              <p:cNvPr id="3308" name="Google Shape;3308;p9"/>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9"/>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9"/>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23" name="Google Shape;3323;p9"/>
          <p:cNvGrpSpPr/>
          <p:nvPr/>
        </p:nvGrpSpPr>
        <p:grpSpPr>
          <a:xfrm>
            <a:off x="4985434" y="1211578"/>
            <a:ext cx="2723590" cy="2836494"/>
            <a:chOff x="846652" y="2362809"/>
            <a:chExt cx="2294322" cy="2389231"/>
          </a:xfrm>
        </p:grpSpPr>
        <p:sp>
          <p:nvSpPr>
            <p:cNvPr id="3324" name="Google Shape;3324;p9"/>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25" name="Google Shape;3325;p9"/>
            <p:cNvGrpSpPr/>
            <p:nvPr/>
          </p:nvGrpSpPr>
          <p:grpSpPr>
            <a:xfrm>
              <a:off x="846652" y="2362809"/>
              <a:ext cx="2294322" cy="2389231"/>
              <a:chOff x="-2627650" y="1848975"/>
              <a:chExt cx="545125" cy="567675"/>
            </a:xfrm>
          </p:grpSpPr>
          <p:sp>
            <p:nvSpPr>
              <p:cNvPr id="3326" name="Google Shape;3326;p9"/>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9"/>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9"/>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9"/>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9"/>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41" name="Google Shape;3341;p9"/>
          <p:cNvSpPr/>
          <p:nvPr/>
        </p:nvSpPr>
        <p:spPr>
          <a:xfrm>
            <a:off x="-381100" y="0"/>
            <a:ext cx="9906000" cy="2906400"/>
          </a:xfrm>
          <a:prstGeom prst="rect">
            <a:avLst/>
          </a:prstGeom>
          <a:solidFill>
            <a:schemeClr val="lt1"/>
          </a:solidFill>
          <a:ln>
            <a:noFill/>
          </a:ln>
          <a:effectLst>
            <a:outerShdw blurRad="57150" dist="19050" dir="5400000" algn="bl" rotWithShape="0">
              <a:srgbClr val="000000">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
          <p:cNvSpPr txBox="1">
            <a:spLocks noGrp="1"/>
          </p:cNvSpPr>
          <p:nvPr>
            <p:ph type="title"/>
          </p:nvPr>
        </p:nvSpPr>
        <p:spPr>
          <a:xfrm>
            <a:off x="2539950" y="540025"/>
            <a:ext cx="4064100" cy="819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b="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3343" name="Google Shape;3343;p9"/>
          <p:cNvSpPr txBox="1">
            <a:spLocks noGrp="1"/>
          </p:cNvSpPr>
          <p:nvPr>
            <p:ph type="subTitle" idx="1"/>
          </p:nvPr>
        </p:nvSpPr>
        <p:spPr>
          <a:xfrm>
            <a:off x="2934950" y="1380500"/>
            <a:ext cx="3273900" cy="92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344"/>
        <p:cNvGrpSpPr/>
        <p:nvPr/>
      </p:nvGrpSpPr>
      <p:grpSpPr>
        <a:xfrm>
          <a:off x="0" y="0"/>
          <a:ext cx="0" cy="0"/>
          <a:chOff x="0" y="0"/>
          <a:chExt cx="0" cy="0"/>
        </a:xfrm>
      </p:grpSpPr>
      <p:sp>
        <p:nvSpPr>
          <p:cNvPr id="3345" name="Google Shape;3345;p10"/>
          <p:cNvSpPr/>
          <p:nvPr/>
        </p:nvSpPr>
        <p:spPr>
          <a:xfrm>
            <a:off x="0" y="540025"/>
            <a:ext cx="3562800" cy="2536200"/>
          </a:xfrm>
          <a:prstGeom prst="rect">
            <a:avLst/>
          </a:prstGeom>
          <a:solidFill>
            <a:schemeClr val="lt1"/>
          </a:solidFill>
          <a:ln>
            <a:noFill/>
          </a:ln>
          <a:effectLst>
            <a:outerShdw blurRad="57150" dist="19050" dir="5400000" algn="bl" rotWithShape="0">
              <a:srgbClr val="000000">
                <a:alpha val="3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0"/>
          <p:cNvSpPr txBox="1">
            <a:spLocks noGrp="1"/>
          </p:cNvSpPr>
          <p:nvPr>
            <p:ph type="title"/>
          </p:nvPr>
        </p:nvSpPr>
        <p:spPr>
          <a:xfrm>
            <a:off x="485100" y="786025"/>
            <a:ext cx="2592600" cy="20442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b="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347"/>
        <p:cNvGrpSpPr/>
        <p:nvPr/>
      </p:nvGrpSpPr>
      <p:grpSpPr>
        <a:xfrm>
          <a:off x="0" y="0"/>
          <a:ext cx="0" cy="0"/>
          <a:chOff x="0" y="0"/>
          <a:chExt cx="0" cy="0"/>
        </a:xfrm>
      </p:grpSpPr>
      <p:grpSp>
        <p:nvGrpSpPr>
          <p:cNvPr id="3348" name="Google Shape;3348;p11"/>
          <p:cNvGrpSpPr/>
          <p:nvPr/>
        </p:nvGrpSpPr>
        <p:grpSpPr>
          <a:xfrm>
            <a:off x="0" y="-627270"/>
            <a:ext cx="9143987" cy="6437639"/>
            <a:chOff x="0" y="-627270"/>
            <a:chExt cx="9143987" cy="6437639"/>
          </a:xfrm>
        </p:grpSpPr>
        <p:sp>
          <p:nvSpPr>
            <p:cNvPr id="3349" name="Google Shape;3349;p11"/>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1"/>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1"/>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1"/>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1"/>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1"/>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1"/>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1"/>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1"/>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1"/>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1"/>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1"/>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1"/>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1"/>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1"/>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1"/>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1"/>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1"/>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1"/>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1"/>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1"/>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1"/>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1"/>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1"/>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1"/>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1"/>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1"/>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1"/>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1"/>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1"/>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1"/>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1"/>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1"/>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1"/>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1"/>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1"/>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1"/>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1"/>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1"/>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1"/>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1"/>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1"/>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1"/>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1"/>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1"/>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1"/>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1"/>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1"/>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1"/>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1"/>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1"/>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1"/>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1"/>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1"/>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1"/>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1"/>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1"/>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1"/>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1"/>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1"/>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1"/>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1"/>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1"/>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1"/>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1"/>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1"/>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1"/>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1"/>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1"/>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1"/>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1"/>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1"/>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1"/>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1"/>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1"/>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1"/>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1"/>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1"/>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1"/>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1"/>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1"/>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1"/>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1"/>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1"/>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1"/>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1"/>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1"/>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1"/>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1"/>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1"/>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1"/>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1"/>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1"/>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1"/>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1"/>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1"/>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1"/>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1"/>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1"/>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1"/>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1"/>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1"/>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1"/>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1"/>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1"/>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1"/>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1"/>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1"/>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1"/>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1"/>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1"/>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1"/>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1"/>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1"/>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1"/>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1"/>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1"/>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1"/>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1"/>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1"/>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1"/>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1"/>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1"/>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1"/>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1"/>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1"/>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1"/>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1"/>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1"/>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1"/>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1"/>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1"/>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1"/>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1"/>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1"/>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1"/>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1"/>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1"/>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1"/>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1"/>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1"/>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1"/>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1"/>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1"/>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1"/>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1"/>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1"/>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1"/>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11"/>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11"/>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1"/>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1"/>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1"/>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1"/>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1"/>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1"/>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1"/>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1"/>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1"/>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1"/>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1"/>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1"/>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1"/>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1"/>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1"/>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1"/>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1"/>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1"/>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11"/>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11"/>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1"/>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1"/>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1"/>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1"/>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1"/>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1"/>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1"/>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1"/>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1"/>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1"/>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1"/>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1"/>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1"/>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1"/>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1"/>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1"/>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1"/>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1"/>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1"/>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1"/>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1"/>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1"/>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1"/>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1"/>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1"/>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1"/>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1"/>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1"/>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1"/>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1"/>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1"/>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1"/>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1"/>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1"/>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1"/>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1"/>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1"/>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1"/>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1"/>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1"/>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1"/>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1"/>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1"/>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1"/>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1"/>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1"/>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1"/>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1"/>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1"/>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1"/>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1"/>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1"/>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1"/>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1"/>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1"/>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1"/>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1"/>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1"/>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1"/>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1"/>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11"/>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11"/>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1"/>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1"/>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1"/>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1"/>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1"/>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1"/>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1"/>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1"/>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1"/>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1"/>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1"/>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1"/>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1"/>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1"/>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1"/>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1"/>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1"/>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1"/>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11"/>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1"/>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1"/>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1"/>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1"/>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1"/>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1"/>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1"/>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1"/>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1"/>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1"/>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1"/>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1"/>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1"/>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1"/>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1"/>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1"/>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1"/>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1"/>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1"/>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1"/>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1"/>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1"/>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1"/>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1"/>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1"/>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1"/>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1"/>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1"/>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1"/>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1"/>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1"/>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1"/>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1"/>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1"/>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1"/>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1"/>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1"/>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1"/>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1"/>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1"/>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1"/>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1"/>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1"/>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1"/>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1"/>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1"/>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1"/>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1"/>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1"/>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1"/>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1"/>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1"/>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1"/>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1"/>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1"/>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1"/>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1"/>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1"/>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1"/>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1"/>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1"/>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1"/>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1"/>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1"/>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1"/>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1"/>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1"/>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1"/>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1"/>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1"/>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1"/>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1"/>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1"/>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1"/>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1"/>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1"/>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1"/>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1"/>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1"/>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1"/>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11"/>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1"/>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1"/>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1"/>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1"/>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1"/>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1"/>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1"/>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1"/>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1"/>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1"/>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1"/>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1"/>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1"/>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1"/>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1"/>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1"/>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1"/>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1"/>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1"/>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1"/>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1"/>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1"/>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1"/>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1"/>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1"/>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1"/>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1"/>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1"/>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1"/>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1"/>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1"/>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1"/>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1"/>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1"/>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1"/>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1"/>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1"/>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1"/>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1"/>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1"/>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1"/>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1"/>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1"/>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1"/>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1"/>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1"/>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1"/>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1"/>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1"/>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1"/>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1"/>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1"/>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1"/>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1"/>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1"/>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1"/>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1"/>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1"/>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1"/>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1"/>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1"/>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1"/>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1"/>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1"/>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45" name="Google Shape;3745;p11"/>
          <p:cNvSpPr/>
          <p:nvPr/>
        </p:nvSpPr>
        <p:spPr>
          <a:xfrm>
            <a:off x="-59475" y="540025"/>
            <a:ext cx="9263100" cy="2581200"/>
          </a:xfrm>
          <a:prstGeom prst="rect">
            <a:avLst/>
          </a:prstGeom>
          <a:solidFill>
            <a:schemeClr val="lt1"/>
          </a:solidFill>
          <a:ln>
            <a:noFill/>
          </a:ln>
          <a:effectLst>
            <a:outerShdw blurRad="114300" dist="38100" dir="156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1"/>
          <p:cNvSpPr txBox="1">
            <a:spLocks noGrp="1"/>
          </p:cNvSpPr>
          <p:nvPr>
            <p:ph type="title" hasCustomPrompt="1"/>
          </p:nvPr>
        </p:nvSpPr>
        <p:spPr>
          <a:xfrm>
            <a:off x="1967325" y="714950"/>
            <a:ext cx="5209200" cy="1195800"/>
          </a:xfrm>
          <a:prstGeom prst="rect">
            <a:avLst/>
          </a:prstGeom>
        </p:spPr>
        <p:txBody>
          <a:bodyPr spcFirstLastPara="1" wrap="square" lIns="91425" tIns="91425" rIns="91425" bIns="91425" anchor="ctr" anchorCtr="0">
            <a:noAutofit/>
          </a:bodyPr>
          <a:lstStyle>
            <a:lvl1pPr lvl="0" algn="ctr">
              <a:spcBef>
                <a:spcPts val="0"/>
              </a:spcBef>
              <a:spcAft>
                <a:spcPts val="0"/>
              </a:spcAft>
              <a:buSzPts val="12000"/>
              <a:buNone/>
              <a:defRPr sz="6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747" name="Google Shape;3747;p11"/>
          <p:cNvSpPr txBox="1">
            <a:spLocks noGrp="1"/>
          </p:cNvSpPr>
          <p:nvPr>
            <p:ph type="body" idx="1"/>
          </p:nvPr>
        </p:nvSpPr>
        <p:spPr>
          <a:xfrm>
            <a:off x="1967325" y="2170375"/>
            <a:ext cx="5209200" cy="782400"/>
          </a:xfrm>
          <a:prstGeom prst="rect">
            <a:avLst/>
          </a:prstGeom>
        </p:spPr>
        <p:txBody>
          <a:bodyPr spcFirstLastPara="1" wrap="square" lIns="91425" tIns="91425" rIns="91425" bIns="91425" anchor="t" anchorCtr="0">
            <a:noAutofit/>
          </a:bodyPr>
          <a:lstStyle>
            <a:lvl1pPr marL="457200" lvl="0" indent="-317500" algn="ctr">
              <a:spcBef>
                <a:spcPts val="0"/>
              </a:spcBef>
              <a:spcAft>
                <a:spcPts val="0"/>
              </a:spcAft>
              <a:buSzPts val="1400"/>
              <a:buChar char="●"/>
              <a:defRPr/>
            </a:lvl1pPr>
            <a:lvl2pPr marL="914400" lvl="1" indent="-317500" algn="ctr">
              <a:spcBef>
                <a:spcPts val="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grpSp>
        <p:nvGrpSpPr>
          <p:cNvPr id="3748" name="Google Shape;3748;p11"/>
          <p:cNvGrpSpPr/>
          <p:nvPr/>
        </p:nvGrpSpPr>
        <p:grpSpPr>
          <a:xfrm rot="-1440123">
            <a:off x="6173081" y="3955340"/>
            <a:ext cx="2604398" cy="2355755"/>
            <a:chOff x="4967100" y="1157125"/>
            <a:chExt cx="2604201" cy="2355577"/>
          </a:xfrm>
        </p:grpSpPr>
        <p:sp>
          <p:nvSpPr>
            <p:cNvPr id="3749" name="Google Shape;3749;p11"/>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1"/>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1"/>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1"/>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1"/>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1"/>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1"/>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1"/>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1"/>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1"/>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1"/>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1"/>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1"/>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1"/>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3" name="Google Shape;3763;p11"/>
          <p:cNvGrpSpPr/>
          <p:nvPr/>
        </p:nvGrpSpPr>
        <p:grpSpPr>
          <a:xfrm>
            <a:off x="4162034" y="3472779"/>
            <a:ext cx="2723590" cy="2836494"/>
            <a:chOff x="846652" y="2362809"/>
            <a:chExt cx="2294322" cy="2389231"/>
          </a:xfrm>
        </p:grpSpPr>
        <p:sp>
          <p:nvSpPr>
            <p:cNvPr id="3764" name="Google Shape;3764;p11"/>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65" name="Google Shape;3765;p11"/>
            <p:cNvGrpSpPr/>
            <p:nvPr/>
          </p:nvGrpSpPr>
          <p:grpSpPr>
            <a:xfrm>
              <a:off x="846652" y="2362809"/>
              <a:ext cx="2294322" cy="2389231"/>
              <a:chOff x="-2627650" y="1848975"/>
              <a:chExt cx="545125" cy="567675"/>
            </a:xfrm>
          </p:grpSpPr>
          <p:sp>
            <p:nvSpPr>
              <p:cNvPr id="3766" name="Google Shape;3766;p11"/>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1"/>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1"/>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1"/>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1"/>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1"/>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1"/>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1"/>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1"/>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1"/>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1"/>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1"/>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1"/>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1"/>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1"/>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81" name="Google Shape;3781;p11"/>
          <p:cNvGrpSpPr/>
          <p:nvPr/>
        </p:nvGrpSpPr>
        <p:grpSpPr>
          <a:xfrm rot="-1440177">
            <a:off x="2112226" y="3599140"/>
            <a:ext cx="2732984" cy="2472065"/>
            <a:chOff x="4967100" y="1157125"/>
            <a:chExt cx="2604201" cy="2355577"/>
          </a:xfrm>
        </p:grpSpPr>
        <p:sp>
          <p:nvSpPr>
            <p:cNvPr id="3782" name="Google Shape;3782;p11"/>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1"/>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1"/>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1"/>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1"/>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1"/>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1"/>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1"/>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1"/>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1"/>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1"/>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1"/>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1"/>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1"/>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6" name="Google Shape;3796;p11"/>
          <p:cNvGrpSpPr/>
          <p:nvPr/>
        </p:nvGrpSpPr>
        <p:grpSpPr>
          <a:xfrm>
            <a:off x="347709" y="3714987"/>
            <a:ext cx="2723590" cy="2836494"/>
            <a:chOff x="846652" y="2362809"/>
            <a:chExt cx="2294322" cy="2389231"/>
          </a:xfrm>
        </p:grpSpPr>
        <p:sp>
          <p:nvSpPr>
            <p:cNvPr id="3797" name="Google Shape;3797;p11"/>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98" name="Google Shape;3798;p11"/>
            <p:cNvGrpSpPr/>
            <p:nvPr/>
          </p:nvGrpSpPr>
          <p:grpSpPr>
            <a:xfrm>
              <a:off x="846652" y="2362809"/>
              <a:ext cx="2294322" cy="2389231"/>
              <a:chOff x="-2627650" y="1848975"/>
              <a:chExt cx="545125" cy="567675"/>
            </a:xfrm>
          </p:grpSpPr>
          <p:sp>
            <p:nvSpPr>
              <p:cNvPr id="3799" name="Google Shape;3799;p11"/>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1"/>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1"/>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1"/>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1"/>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1"/>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1"/>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1"/>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1"/>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1"/>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1"/>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1"/>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1"/>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1"/>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1"/>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3814"/>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Quote ">
  <p:cSld name="BLANK_2">
    <p:spTree>
      <p:nvGrpSpPr>
        <p:cNvPr id="1" name="Shape 3815"/>
        <p:cNvGrpSpPr/>
        <p:nvPr/>
      </p:nvGrpSpPr>
      <p:grpSpPr>
        <a:xfrm>
          <a:off x="0" y="0"/>
          <a:ext cx="0" cy="0"/>
          <a:chOff x="0" y="0"/>
          <a:chExt cx="0" cy="0"/>
        </a:xfrm>
      </p:grpSpPr>
      <p:grpSp>
        <p:nvGrpSpPr>
          <p:cNvPr id="3816" name="Google Shape;3816;p13"/>
          <p:cNvGrpSpPr/>
          <p:nvPr/>
        </p:nvGrpSpPr>
        <p:grpSpPr>
          <a:xfrm>
            <a:off x="0" y="-627270"/>
            <a:ext cx="9143987" cy="6437639"/>
            <a:chOff x="0" y="-627270"/>
            <a:chExt cx="9143987" cy="6437639"/>
          </a:xfrm>
        </p:grpSpPr>
        <p:sp>
          <p:nvSpPr>
            <p:cNvPr id="3817" name="Google Shape;3817;p13"/>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3"/>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3"/>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3"/>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3"/>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3"/>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3"/>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3"/>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3"/>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3"/>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3"/>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3"/>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3"/>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3"/>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3"/>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3"/>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3"/>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3"/>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3"/>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3"/>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3"/>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3"/>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3"/>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3"/>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3"/>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3"/>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3"/>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3"/>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3"/>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3"/>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3"/>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3"/>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3"/>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3"/>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3"/>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3"/>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3"/>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3"/>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3"/>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3"/>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3"/>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3"/>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3"/>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3"/>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3"/>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3"/>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3"/>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3"/>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3"/>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3"/>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3"/>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3"/>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3"/>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3"/>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3"/>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3"/>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3"/>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3"/>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3"/>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3"/>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3"/>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3"/>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3"/>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3"/>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3"/>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3"/>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3"/>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3"/>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3"/>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3"/>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3"/>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3"/>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3"/>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3"/>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3"/>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3"/>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3"/>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3"/>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3"/>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3"/>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3"/>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3"/>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3"/>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3"/>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3"/>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3"/>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3"/>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3"/>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3"/>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3"/>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3"/>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3"/>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3"/>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3"/>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3"/>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3"/>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3"/>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3"/>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3"/>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13"/>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13"/>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3"/>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3"/>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13"/>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13"/>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13"/>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3"/>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3"/>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3"/>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3"/>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3"/>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3"/>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3"/>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3"/>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3"/>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3"/>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3"/>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3"/>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3"/>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3"/>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3"/>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3"/>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13"/>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13"/>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3"/>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3"/>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3"/>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3"/>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13"/>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3"/>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3"/>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3"/>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3"/>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3"/>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3"/>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3"/>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3"/>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3"/>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3"/>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3"/>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3"/>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3"/>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3"/>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3"/>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3"/>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3"/>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3"/>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3"/>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3"/>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3"/>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3"/>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3"/>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3"/>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3"/>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3"/>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3"/>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3"/>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3"/>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3"/>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3"/>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3"/>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3"/>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3"/>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3"/>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3"/>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3"/>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3"/>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3"/>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3"/>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3"/>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3"/>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3"/>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3"/>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13"/>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13"/>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13"/>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3"/>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3"/>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3"/>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3"/>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3"/>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3"/>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3"/>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3"/>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3"/>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3"/>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3"/>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3"/>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3"/>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3"/>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3"/>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3"/>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3"/>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3"/>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3"/>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3"/>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3"/>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3"/>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3"/>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3"/>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3"/>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3"/>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3"/>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3"/>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3"/>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3"/>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3"/>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3"/>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3"/>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3"/>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3"/>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3"/>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3"/>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3"/>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3"/>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3"/>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3"/>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3"/>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3"/>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3"/>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3"/>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3"/>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3"/>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3"/>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3"/>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3"/>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3"/>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3"/>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3"/>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3"/>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3"/>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3"/>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3"/>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3"/>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3"/>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3"/>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3"/>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3"/>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3"/>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3"/>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3"/>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3"/>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13"/>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3"/>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3"/>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3"/>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3"/>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3"/>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3"/>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3"/>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3"/>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3"/>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3"/>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3"/>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3"/>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3"/>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3"/>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13"/>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3"/>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3"/>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3"/>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3"/>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3"/>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3"/>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3"/>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3"/>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3"/>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3"/>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3"/>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3"/>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3"/>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3"/>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3"/>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13"/>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3"/>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3"/>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3"/>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3"/>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3"/>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3"/>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3"/>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3"/>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3"/>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3"/>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3"/>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3"/>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3"/>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3"/>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3"/>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3"/>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3"/>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3"/>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3"/>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3"/>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3"/>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3"/>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3"/>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3"/>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3"/>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3"/>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3"/>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3"/>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3"/>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3"/>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3"/>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3"/>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3"/>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3"/>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3"/>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3"/>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3"/>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3"/>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3"/>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3"/>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3"/>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3"/>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3"/>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3"/>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3"/>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3"/>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3"/>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3"/>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3"/>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3"/>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3"/>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3"/>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3"/>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3"/>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3"/>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3"/>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3"/>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3"/>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3"/>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3"/>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3"/>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3"/>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3"/>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3"/>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3"/>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3"/>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3"/>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3"/>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3"/>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3"/>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3"/>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13"/>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3"/>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3"/>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3"/>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3"/>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3"/>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3"/>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3"/>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3"/>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3"/>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3"/>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3"/>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3"/>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3"/>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3"/>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3"/>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3"/>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3"/>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3"/>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3"/>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3"/>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3"/>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3"/>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3"/>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3"/>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3"/>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3"/>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3"/>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3"/>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3"/>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3"/>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13"/>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13"/>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3"/>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3"/>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3"/>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3"/>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3"/>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3"/>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3"/>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3"/>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3"/>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3"/>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3"/>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3"/>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3"/>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3"/>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3"/>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3"/>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3"/>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3"/>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3" name="Google Shape;4213;p13"/>
          <p:cNvGrpSpPr/>
          <p:nvPr/>
        </p:nvGrpSpPr>
        <p:grpSpPr>
          <a:xfrm>
            <a:off x="871959" y="2058553"/>
            <a:ext cx="2723590" cy="2836494"/>
            <a:chOff x="846652" y="2362809"/>
            <a:chExt cx="2294322" cy="2389231"/>
          </a:xfrm>
        </p:grpSpPr>
        <p:sp>
          <p:nvSpPr>
            <p:cNvPr id="4214" name="Google Shape;4214;p13"/>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5" name="Google Shape;4215;p13"/>
            <p:cNvGrpSpPr/>
            <p:nvPr/>
          </p:nvGrpSpPr>
          <p:grpSpPr>
            <a:xfrm>
              <a:off x="846652" y="2362809"/>
              <a:ext cx="2294322" cy="2389231"/>
              <a:chOff x="-2627650" y="1848975"/>
              <a:chExt cx="545125" cy="567675"/>
            </a:xfrm>
          </p:grpSpPr>
          <p:sp>
            <p:nvSpPr>
              <p:cNvPr id="4216" name="Google Shape;4216;p13"/>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3"/>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3"/>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3"/>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3"/>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3"/>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3"/>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3"/>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3"/>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3"/>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3"/>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3"/>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3"/>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3"/>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3"/>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231" name="Google Shape;4231;p13"/>
          <p:cNvSpPr/>
          <p:nvPr/>
        </p:nvSpPr>
        <p:spPr>
          <a:xfrm>
            <a:off x="1982850" y="1178425"/>
            <a:ext cx="5178300" cy="2786700"/>
          </a:xfrm>
          <a:prstGeom prst="rect">
            <a:avLst/>
          </a:prstGeom>
          <a:solidFill>
            <a:schemeClr val="lt1"/>
          </a:solidFill>
          <a:ln>
            <a:noFill/>
          </a:ln>
          <a:effectLst>
            <a:outerShdw blurRad="57150" dist="19050" dir="5400000" algn="bl" rotWithShape="0">
              <a:srgbClr val="000000">
                <a:alpha val="3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32" name="Google Shape;4232;p13"/>
          <p:cNvGrpSpPr/>
          <p:nvPr/>
        </p:nvGrpSpPr>
        <p:grpSpPr>
          <a:xfrm rot="-1923018">
            <a:off x="6094847" y="259412"/>
            <a:ext cx="2147988" cy="1942919"/>
            <a:chOff x="4967100" y="1157125"/>
            <a:chExt cx="2604201" cy="2355577"/>
          </a:xfrm>
        </p:grpSpPr>
        <p:sp>
          <p:nvSpPr>
            <p:cNvPr id="4233" name="Google Shape;4233;p13"/>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3"/>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3"/>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3"/>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3"/>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3"/>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3"/>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3"/>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3"/>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3"/>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3"/>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3"/>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3"/>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3"/>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7" name="Google Shape;4247;p13"/>
          <p:cNvSpPr txBox="1">
            <a:spLocks noGrp="1"/>
          </p:cNvSpPr>
          <p:nvPr>
            <p:ph type="title"/>
          </p:nvPr>
        </p:nvSpPr>
        <p:spPr>
          <a:xfrm>
            <a:off x="2716050" y="2937100"/>
            <a:ext cx="36525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200"/>
              <a:buNone/>
              <a:defRPr sz="2000" b="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4248" name="Google Shape;4248;p13"/>
          <p:cNvSpPr txBox="1">
            <a:spLocks noGrp="1"/>
          </p:cNvSpPr>
          <p:nvPr>
            <p:ph type="subTitle" idx="1"/>
          </p:nvPr>
        </p:nvSpPr>
        <p:spPr>
          <a:xfrm>
            <a:off x="3093500" y="1749200"/>
            <a:ext cx="2897700" cy="118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One column text 1">
  <p:cSld name="BLANK_2_1">
    <p:spTree>
      <p:nvGrpSpPr>
        <p:cNvPr id="1" name="Shape 4249"/>
        <p:cNvGrpSpPr/>
        <p:nvPr/>
      </p:nvGrpSpPr>
      <p:grpSpPr>
        <a:xfrm>
          <a:off x="0" y="0"/>
          <a:ext cx="0" cy="0"/>
          <a:chOff x="0" y="0"/>
          <a:chExt cx="0" cy="0"/>
        </a:xfrm>
      </p:grpSpPr>
      <p:grpSp>
        <p:nvGrpSpPr>
          <p:cNvPr id="4250" name="Google Shape;4250;p14"/>
          <p:cNvGrpSpPr/>
          <p:nvPr/>
        </p:nvGrpSpPr>
        <p:grpSpPr>
          <a:xfrm>
            <a:off x="0" y="-627270"/>
            <a:ext cx="9143987" cy="6437639"/>
            <a:chOff x="0" y="-627270"/>
            <a:chExt cx="9143987" cy="6437639"/>
          </a:xfrm>
        </p:grpSpPr>
        <p:sp>
          <p:nvSpPr>
            <p:cNvPr id="4251" name="Google Shape;4251;p14"/>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4"/>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4"/>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4"/>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4"/>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4"/>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4"/>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4"/>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4"/>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4"/>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4"/>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4"/>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4"/>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4"/>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4"/>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4"/>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4"/>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4"/>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4"/>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4"/>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4"/>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4"/>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4"/>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4"/>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4"/>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4"/>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4"/>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4"/>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4"/>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4"/>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4"/>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4"/>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4"/>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4"/>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4"/>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4"/>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4"/>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4"/>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4"/>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4"/>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4"/>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4"/>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4"/>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4"/>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4"/>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4"/>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4"/>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4"/>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4"/>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4"/>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4"/>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4"/>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4"/>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4"/>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4"/>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4"/>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4"/>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4"/>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4"/>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4"/>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4"/>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4"/>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4"/>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4"/>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4"/>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4"/>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4"/>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4"/>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4"/>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4"/>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4"/>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4"/>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4"/>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4"/>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4"/>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4"/>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4"/>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4"/>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4"/>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4"/>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4"/>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4"/>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4"/>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4"/>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4"/>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4"/>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4"/>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4"/>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4"/>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4"/>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4"/>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4"/>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4"/>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4"/>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4"/>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4"/>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4"/>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4"/>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4"/>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4"/>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4"/>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4"/>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4"/>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4"/>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4"/>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4"/>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4"/>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4"/>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4"/>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4"/>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4"/>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4"/>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4"/>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4"/>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4"/>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4"/>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4"/>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4"/>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4"/>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4"/>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4"/>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4"/>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4"/>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4"/>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4"/>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4"/>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4"/>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4"/>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4"/>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4"/>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4"/>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4"/>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4"/>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4"/>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4"/>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4"/>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4"/>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4"/>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4"/>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4"/>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4"/>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4"/>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4"/>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4"/>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4"/>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4"/>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4"/>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4"/>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4"/>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4"/>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4"/>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4"/>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4"/>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4"/>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4"/>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4"/>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4"/>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4"/>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4"/>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4"/>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4"/>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4"/>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4"/>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4"/>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4"/>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4"/>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4"/>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4"/>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4"/>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4"/>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4"/>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4"/>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4"/>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4"/>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4"/>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4"/>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4"/>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4"/>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4"/>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4"/>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4"/>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4"/>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4"/>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4"/>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4"/>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4"/>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4"/>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4"/>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4"/>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4"/>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4"/>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4"/>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4"/>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4"/>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4"/>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4"/>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4"/>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4"/>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4"/>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4"/>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4"/>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4"/>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4"/>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4"/>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4"/>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4"/>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4"/>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4"/>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4"/>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4"/>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4"/>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4"/>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4"/>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4"/>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4"/>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4"/>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4"/>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4"/>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4"/>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4"/>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4"/>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4"/>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4"/>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4"/>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4"/>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4"/>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4"/>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4"/>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4"/>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4"/>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4"/>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4"/>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4"/>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4"/>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4"/>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4"/>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4"/>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4"/>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4"/>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14"/>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4"/>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4"/>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4"/>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4"/>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4"/>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4"/>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4"/>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4"/>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4"/>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4"/>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4"/>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4"/>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4"/>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4"/>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4"/>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4"/>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4"/>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4"/>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4"/>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4"/>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4"/>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4"/>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4"/>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4"/>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4"/>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4"/>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4"/>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4"/>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4"/>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4"/>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4"/>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4"/>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4"/>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4"/>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4"/>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4"/>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4"/>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4"/>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4"/>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4"/>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4"/>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4"/>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4"/>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4"/>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4"/>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4"/>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4"/>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4"/>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4"/>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4"/>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4"/>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4"/>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4"/>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4"/>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4"/>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4"/>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4"/>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4"/>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4"/>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4"/>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4"/>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4"/>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4"/>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4"/>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4"/>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4"/>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4"/>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4"/>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4"/>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4"/>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4"/>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4"/>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4"/>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4"/>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4"/>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4"/>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4"/>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4"/>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4"/>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4"/>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4"/>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4"/>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4"/>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4"/>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14"/>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4"/>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4"/>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4"/>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4"/>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4"/>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4"/>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4"/>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4"/>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4"/>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4"/>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4"/>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4"/>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4"/>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4"/>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4"/>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4"/>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4"/>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4"/>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4"/>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4"/>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4"/>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4"/>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4"/>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4"/>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4"/>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4"/>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4"/>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4"/>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4"/>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4"/>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4"/>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4"/>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4"/>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4"/>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4"/>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4"/>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4"/>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4"/>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4"/>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4"/>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4"/>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4"/>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4"/>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4"/>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4"/>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4"/>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4"/>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4"/>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4"/>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4"/>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4"/>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4"/>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4"/>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4"/>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4"/>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4"/>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4"/>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4"/>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4"/>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4"/>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4"/>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4"/>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4"/>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4"/>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4"/>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4"/>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4"/>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4"/>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4"/>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4"/>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4"/>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7" name="Google Shape;4647;p14"/>
          <p:cNvGrpSpPr/>
          <p:nvPr/>
        </p:nvGrpSpPr>
        <p:grpSpPr>
          <a:xfrm rot="-520757">
            <a:off x="2209063" y="139908"/>
            <a:ext cx="2493693" cy="2255620"/>
            <a:chOff x="4967100" y="1157125"/>
            <a:chExt cx="2604201" cy="2355577"/>
          </a:xfrm>
        </p:grpSpPr>
        <p:sp>
          <p:nvSpPr>
            <p:cNvPr id="4648" name="Google Shape;4648;p14"/>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4"/>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4"/>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4"/>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4"/>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4"/>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4"/>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4"/>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4"/>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4"/>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4"/>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4"/>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4"/>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4"/>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2" name="Google Shape;4662;p14"/>
          <p:cNvGrpSpPr/>
          <p:nvPr/>
        </p:nvGrpSpPr>
        <p:grpSpPr>
          <a:xfrm>
            <a:off x="3416584" y="944828"/>
            <a:ext cx="2723590" cy="2836494"/>
            <a:chOff x="846652" y="2362809"/>
            <a:chExt cx="2294322" cy="2389231"/>
          </a:xfrm>
        </p:grpSpPr>
        <p:sp>
          <p:nvSpPr>
            <p:cNvPr id="4663" name="Google Shape;4663;p14"/>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64" name="Google Shape;4664;p14"/>
            <p:cNvGrpSpPr/>
            <p:nvPr/>
          </p:nvGrpSpPr>
          <p:grpSpPr>
            <a:xfrm>
              <a:off x="846652" y="2362809"/>
              <a:ext cx="2294322" cy="2389231"/>
              <a:chOff x="-2627650" y="1848975"/>
              <a:chExt cx="545125" cy="567675"/>
            </a:xfrm>
          </p:grpSpPr>
          <p:sp>
            <p:nvSpPr>
              <p:cNvPr id="4665" name="Google Shape;4665;p14"/>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4"/>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4"/>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4"/>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4"/>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4"/>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4"/>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4"/>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4"/>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4"/>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4"/>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4"/>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4"/>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4"/>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4"/>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680" name="Google Shape;4680;p14"/>
          <p:cNvSpPr/>
          <p:nvPr/>
        </p:nvSpPr>
        <p:spPr>
          <a:xfrm>
            <a:off x="0" y="1362150"/>
            <a:ext cx="4597500" cy="2419200"/>
          </a:xfrm>
          <a:prstGeom prst="rect">
            <a:avLst/>
          </a:prstGeom>
          <a:solidFill>
            <a:schemeClr val="lt1"/>
          </a:solidFill>
          <a:ln>
            <a:noFill/>
          </a:ln>
          <a:effectLst>
            <a:outerShdw blurRad="57150" dist="19050" dir="5400000" algn="bl" rotWithShape="0">
              <a:srgbClr val="000000">
                <a:alpha val="3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81" name="Google Shape;4681;p14"/>
          <p:cNvGrpSpPr/>
          <p:nvPr/>
        </p:nvGrpSpPr>
        <p:grpSpPr>
          <a:xfrm rot="-520757">
            <a:off x="3043738" y="2706858"/>
            <a:ext cx="2493693" cy="2255620"/>
            <a:chOff x="4967100" y="1157125"/>
            <a:chExt cx="2604201" cy="2355577"/>
          </a:xfrm>
        </p:grpSpPr>
        <p:sp>
          <p:nvSpPr>
            <p:cNvPr id="4682" name="Google Shape;4682;p14"/>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4"/>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4"/>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4"/>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4"/>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4"/>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4"/>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4"/>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4"/>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4"/>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4"/>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4"/>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4"/>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4"/>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96" name="Google Shape;4696;p14"/>
          <p:cNvSpPr txBox="1">
            <a:spLocks noGrp="1"/>
          </p:cNvSpPr>
          <p:nvPr>
            <p:ph type="title"/>
          </p:nvPr>
        </p:nvSpPr>
        <p:spPr>
          <a:xfrm>
            <a:off x="600375" y="1661463"/>
            <a:ext cx="3447300" cy="8193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000" b="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4697" name="Google Shape;4697;p14"/>
          <p:cNvSpPr txBox="1">
            <a:spLocks noGrp="1"/>
          </p:cNvSpPr>
          <p:nvPr>
            <p:ph type="subTitle" idx="1"/>
          </p:nvPr>
        </p:nvSpPr>
        <p:spPr>
          <a:xfrm>
            <a:off x="600375" y="2501938"/>
            <a:ext cx="2777100" cy="929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ablet of Contents">
  <p:cSld name="BLANK_1">
    <p:spTree>
      <p:nvGrpSpPr>
        <p:cNvPr id="1" name="Shape 4698"/>
        <p:cNvGrpSpPr/>
        <p:nvPr/>
      </p:nvGrpSpPr>
      <p:grpSpPr>
        <a:xfrm>
          <a:off x="0" y="0"/>
          <a:ext cx="0" cy="0"/>
          <a:chOff x="0" y="0"/>
          <a:chExt cx="0" cy="0"/>
        </a:xfrm>
      </p:grpSpPr>
      <p:grpSp>
        <p:nvGrpSpPr>
          <p:cNvPr id="4699" name="Google Shape;4699;p15"/>
          <p:cNvGrpSpPr/>
          <p:nvPr/>
        </p:nvGrpSpPr>
        <p:grpSpPr>
          <a:xfrm>
            <a:off x="0" y="-627270"/>
            <a:ext cx="9143987" cy="6437639"/>
            <a:chOff x="0" y="-627270"/>
            <a:chExt cx="9143987" cy="6437639"/>
          </a:xfrm>
        </p:grpSpPr>
        <p:sp>
          <p:nvSpPr>
            <p:cNvPr id="4700" name="Google Shape;4700;p15"/>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5"/>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5"/>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5"/>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5"/>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5"/>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5"/>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5"/>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5"/>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5"/>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5"/>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5"/>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5"/>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5"/>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5"/>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5"/>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5"/>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5"/>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5"/>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5"/>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5"/>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5"/>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5"/>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5"/>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5"/>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5"/>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5"/>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5"/>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5"/>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5"/>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5"/>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5"/>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5"/>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5"/>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5"/>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5"/>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5"/>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5"/>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5"/>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5"/>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5"/>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5"/>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5"/>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5"/>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5"/>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5"/>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5"/>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5"/>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5"/>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5"/>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5"/>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5"/>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5"/>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5"/>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5"/>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5"/>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5"/>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5"/>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5"/>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5"/>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5"/>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5"/>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5"/>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5"/>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5"/>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5"/>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5"/>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5"/>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5"/>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5"/>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5"/>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5"/>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5"/>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5"/>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5"/>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5"/>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5"/>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5"/>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5"/>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5"/>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5"/>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5"/>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5"/>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5"/>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5"/>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5"/>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5"/>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5"/>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5"/>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5"/>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5"/>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5"/>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5"/>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5"/>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5"/>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5"/>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5"/>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5"/>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5"/>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5"/>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5"/>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5"/>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5"/>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5"/>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5"/>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5"/>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5"/>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5"/>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5"/>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5"/>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5"/>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5"/>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5"/>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5"/>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5"/>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5"/>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5"/>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5"/>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5"/>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5"/>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5"/>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5"/>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5"/>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5"/>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5"/>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5"/>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5"/>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5"/>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5"/>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5"/>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5"/>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5"/>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5"/>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5"/>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5"/>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5"/>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5"/>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5"/>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5"/>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5"/>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5"/>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5"/>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5"/>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5"/>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5"/>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5"/>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5"/>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5"/>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5"/>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5"/>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5"/>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5"/>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5"/>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5"/>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5"/>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5"/>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5"/>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5"/>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5"/>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5"/>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5"/>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5"/>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5"/>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5"/>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5"/>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5"/>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5"/>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5"/>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5"/>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5"/>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5"/>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5"/>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5"/>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5"/>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5"/>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5"/>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5"/>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5"/>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5"/>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5"/>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5"/>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5"/>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5"/>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5"/>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5"/>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5"/>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5"/>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5"/>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5"/>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5"/>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5"/>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5"/>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5"/>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5"/>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5"/>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5"/>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5"/>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5"/>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5"/>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5"/>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5"/>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5"/>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5"/>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5"/>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5"/>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5"/>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5"/>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5"/>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5"/>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5"/>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5"/>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5"/>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5"/>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5"/>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5"/>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5"/>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5"/>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5"/>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5"/>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5"/>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5"/>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5"/>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5"/>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5"/>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5"/>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5"/>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5"/>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5"/>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5"/>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5"/>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5"/>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5"/>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5"/>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5"/>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5"/>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5"/>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5"/>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5"/>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5"/>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5"/>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5"/>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5"/>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5"/>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5"/>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5"/>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5"/>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5"/>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5"/>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5"/>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5"/>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5"/>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5"/>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5"/>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5"/>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5"/>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5"/>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5"/>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5"/>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5"/>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5"/>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5"/>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5"/>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5"/>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5"/>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5"/>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5"/>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5"/>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5"/>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5"/>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5"/>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5"/>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5"/>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5"/>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5"/>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5"/>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5"/>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5"/>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5"/>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5"/>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5"/>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5"/>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5"/>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5"/>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5"/>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5"/>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5"/>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5"/>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5"/>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5"/>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5"/>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5"/>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5"/>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5"/>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5"/>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5"/>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5"/>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5"/>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5"/>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5"/>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5"/>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5"/>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5"/>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5"/>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5"/>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5"/>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5"/>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5"/>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5"/>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5"/>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5"/>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5"/>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5"/>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5"/>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5"/>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5"/>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5"/>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5"/>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5"/>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5"/>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5"/>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5"/>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5"/>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5"/>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5"/>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5"/>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5"/>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5"/>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5"/>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5"/>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5"/>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5"/>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5"/>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5"/>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5"/>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5"/>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5"/>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5"/>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5"/>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5"/>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5"/>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5"/>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5"/>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5"/>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5"/>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5"/>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5"/>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5"/>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5"/>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5"/>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5"/>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5"/>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5"/>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5"/>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5"/>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5"/>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5"/>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5"/>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5"/>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5"/>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5"/>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5"/>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5"/>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5"/>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5"/>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5"/>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5"/>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5"/>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5"/>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5"/>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5"/>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5"/>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5"/>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5"/>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5"/>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5"/>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5"/>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5"/>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5"/>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5"/>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5"/>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5"/>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5"/>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5"/>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5"/>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5"/>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5"/>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5"/>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5"/>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5"/>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5"/>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5"/>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5"/>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5"/>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5"/>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5"/>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5"/>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6" name="Google Shape;5096;p15"/>
          <p:cNvGrpSpPr/>
          <p:nvPr/>
        </p:nvGrpSpPr>
        <p:grpSpPr>
          <a:xfrm rot="-1923018">
            <a:off x="5787610" y="245887"/>
            <a:ext cx="2147988" cy="1942919"/>
            <a:chOff x="4967100" y="1157125"/>
            <a:chExt cx="2604201" cy="2355577"/>
          </a:xfrm>
        </p:grpSpPr>
        <p:sp>
          <p:nvSpPr>
            <p:cNvPr id="5097" name="Google Shape;5097;p15"/>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5"/>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5"/>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5"/>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5"/>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5"/>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5"/>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5"/>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5"/>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5"/>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5"/>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5"/>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5"/>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5"/>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1" name="Google Shape;5111;p15"/>
          <p:cNvGrpSpPr/>
          <p:nvPr/>
        </p:nvGrpSpPr>
        <p:grpSpPr>
          <a:xfrm rot="601636">
            <a:off x="462287" y="2342825"/>
            <a:ext cx="2723667" cy="2836571"/>
            <a:chOff x="846652" y="2362809"/>
            <a:chExt cx="2294322" cy="2389231"/>
          </a:xfrm>
        </p:grpSpPr>
        <p:sp>
          <p:nvSpPr>
            <p:cNvPr id="5112" name="Google Shape;5112;p15"/>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13" name="Google Shape;5113;p15"/>
            <p:cNvGrpSpPr/>
            <p:nvPr/>
          </p:nvGrpSpPr>
          <p:grpSpPr>
            <a:xfrm>
              <a:off x="846652" y="2362809"/>
              <a:ext cx="2294322" cy="2389231"/>
              <a:chOff x="-2627650" y="1848975"/>
              <a:chExt cx="545125" cy="567675"/>
            </a:xfrm>
          </p:grpSpPr>
          <p:sp>
            <p:nvSpPr>
              <p:cNvPr id="5114" name="Google Shape;5114;p15"/>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5"/>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5"/>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5"/>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5"/>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5"/>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5"/>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5"/>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5"/>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5"/>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5"/>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5"/>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5"/>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5"/>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5"/>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129" name="Google Shape;5129;p15"/>
          <p:cNvSpPr/>
          <p:nvPr/>
        </p:nvSpPr>
        <p:spPr>
          <a:xfrm>
            <a:off x="-380950" y="1100700"/>
            <a:ext cx="9906000" cy="2942100"/>
          </a:xfrm>
          <a:prstGeom prst="rect">
            <a:avLst/>
          </a:prstGeom>
          <a:solidFill>
            <a:schemeClr val="lt1"/>
          </a:solidFill>
          <a:ln>
            <a:noFill/>
          </a:ln>
          <a:effectLst>
            <a:outerShdw blurRad="57150" dist="19050" dir="5400000" algn="bl" rotWithShape="0">
              <a:srgbClr val="000000">
                <a:alpha val="3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5"/>
          <p:cNvSpPr txBox="1">
            <a:spLocks noGrp="1"/>
          </p:cNvSpPr>
          <p:nvPr>
            <p:ph type="title" hasCustomPrompt="1"/>
          </p:nvPr>
        </p:nvSpPr>
        <p:spPr>
          <a:xfrm flipH="1">
            <a:off x="1143800" y="1689763"/>
            <a:ext cx="988200" cy="522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4000" b="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5131" name="Google Shape;5131;p15"/>
          <p:cNvSpPr txBox="1">
            <a:spLocks noGrp="1"/>
          </p:cNvSpPr>
          <p:nvPr>
            <p:ph type="subTitle" idx="1"/>
          </p:nvPr>
        </p:nvSpPr>
        <p:spPr>
          <a:xfrm>
            <a:off x="572574" y="2679113"/>
            <a:ext cx="2130600" cy="811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2"/>
                </a:solidFill>
              </a:defRPr>
            </a:lvl1pPr>
            <a:lvl2pPr lvl="1" algn="r" rtl="0">
              <a:spcBef>
                <a:spcPts val="160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sp>
        <p:nvSpPr>
          <p:cNvPr id="5132" name="Google Shape;5132;p15"/>
          <p:cNvSpPr txBox="1">
            <a:spLocks noGrp="1"/>
          </p:cNvSpPr>
          <p:nvPr>
            <p:ph type="subTitle" idx="2"/>
          </p:nvPr>
        </p:nvSpPr>
        <p:spPr>
          <a:xfrm>
            <a:off x="704575" y="2153513"/>
            <a:ext cx="1866600" cy="690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2000"/>
              <a:buNone/>
              <a:defRPr sz="2000">
                <a:latin typeface="Montserrat SemiBold"/>
                <a:ea typeface="Montserrat SemiBold"/>
                <a:cs typeface="Montserrat SemiBold"/>
                <a:sym typeface="Montserrat SemiBold"/>
              </a:defRPr>
            </a:lvl1pPr>
            <a:lvl2pPr lvl="1" algn="r" rtl="0">
              <a:spcBef>
                <a:spcPts val="0"/>
              </a:spcBef>
              <a:spcAft>
                <a:spcPts val="0"/>
              </a:spcAft>
              <a:buClr>
                <a:schemeClr val="dk1"/>
              </a:buClr>
              <a:buSzPts val="2000"/>
              <a:buNone/>
              <a:defRPr sz="2000">
                <a:solidFill>
                  <a:schemeClr val="dk1"/>
                </a:solidFill>
              </a:defRPr>
            </a:lvl2pPr>
            <a:lvl3pPr lvl="2" algn="r" rtl="0">
              <a:spcBef>
                <a:spcPts val="1600"/>
              </a:spcBef>
              <a:spcAft>
                <a:spcPts val="0"/>
              </a:spcAft>
              <a:buClr>
                <a:schemeClr val="dk1"/>
              </a:buClr>
              <a:buSzPts val="2000"/>
              <a:buNone/>
              <a:defRPr sz="2000">
                <a:solidFill>
                  <a:schemeClr val="dk1"/>
                </a:solidFill>
              </a:defRPr>
            </a:lvl3pPr>
            <a:lvl4pPr lvl="3" algn="r" rtl="0">
              <a:spcBef>
                <a:spcPts val="1600"/>
              </a:spcBef>
              <a:spcAft>
                <a:spcPts val="0"/>
              </a:spcAft>
              <a:buClr>
                <a:schemeClr val="dk1"/>
              </a:buClr>
              <a:buSzPts val="2000"/>
              <a:buNone/>
              <a:defRPr sz="2000">
                <a:solidFill>
                  <a:schemeClr val="dk1"/>
                </a:solidFill>
              </a:defRPr>
            </a:lvl4pPr>
            <a:lvl5pPr lvl="4" algn="r" rtl="0">
              <a:spcBef>
                <a:spcPts val="1600"/>
              </a:spcBef>
              <a:spcAft>
                <a:spcPts val="0"/>
              </a:spcAft>
              <a:buClr>
                <a:schemeClr val="dk1"/>
              </a:buClr>
              <a:buSzPts val="2000"/>
              <a:buNone/>
              <a:defRPr sz="2000">
                <a:solidFill>
                  <a:schemeClr val="dk1"/>
                </a:solidFill>
              </a:defRPr>
            </a:lvl5pPr>
            <a:lvl6pPr lvl="5" algn="r" rtl="0">
              <a:spcBef>
                <a:spcPts val="1600"/>
              </a:spcBef>
              <a:spcAft>
                <a:spcPts val="0"/>
              </a:spcAft>
              <a:buClr>
                <a:schemeClr val="dk1"/>
              </a:buClr>
              <a:buSzPts val="2000"/>
              <a:buNone/>
              <a:defRPr sz="2000">
                <a:solidFill>
                  <a:schemeClr val="dk1"/>
                </a:solidFill>
              </a:defRPr>
            </a:lvl6pPr>
            <a:lvl7pPr lvl="6" algn="r" rtl="0">
              <a:spcBef>
                <a:spcPts val="1600"/>
              </a:spcBef>
              <a:spcAft>
                <a:spcPts val="0"/>
              </a:spcAft>
              <a:buClr>
                <a:schemeClr val="dk1"/>
              </a:buClr>
              <a:buSzPts val="2000"/>
              <a:buNone/>
              <a:defRPr sz="2000">
                <a:solidFill>
                  <a:schemeClr val="dk1"/>
                </a:solidFill>
              </a:defRPr>
            </a:lvl7pPr>
            <a:lvl8pPr lvl="7" algn="r" rtl="0">
              <a:spcBef>
                <a:spcPts val="1600"/>
              </a:spcBef>
              <a:spcAft>
                <a:spcPts val="0"/>
              </a:spcAft>
              <a:buClr>
                <a:schemeClr val="dk1"/>
              </a:buClr>
              <a:buSzPts val="2000"/>
              <a:buNone/>
              <a:defRPr sz="2000">
                <a:solidFill>
                  <a:schemeClr val="dk1"/>
                </a:solidFill>
              </a:defRPr>
            </a:lvl8pPr>
            <a:lvl9pPr lvl="8" algn="r" rtl="0">
              <a:spcBef>
                <a:spcPts val="1600"/>
              </a:spcBef>
              <a:spcAft>
                <a:spcPts val="1600"/>
              </a:spcAft>
              <a:buClr>
                <a:schemeClr val="dk1"/>
              </a:buClr>
              <a:buSzPts val="2000"/>
              <a:buNone/>
              <a:defRPr sz="2000">
                <a:solidFill>
                  <a:schemeClr val="dk1"/>
                </a:solidFill>
              </a:defRPr>
            </a:lvl9pPr>
          </a:lstStyle>
          <a:p>
            <a:endParaRPr/>
          </a:p>
        </p:txBody>
      </p:sp>
      <p:sp>
        <p:nvSpPr>
          <p:cNvPr id="5133" name="Google Shape;5133;p15"/>
          <p:cNvSpPr txBox="1">
            <a:spLocks noGrp="1"/>
          </p:cNvSpPr>
          <p:nvPr>
            <p:ph type="title" idx="3" hasCustomPrompt="1"/>
          </p:nvPr>
        </p:nvSpPr>
        <p:spPr>
          <a:xfrm flipH="1">
            <a:off x="4077950" y="1689763"/>
            <a:ext cx="988200" cy="522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4000" b="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5134" name="Google Shape;5134;p15"/>
          <p:cNvSpPr txBox="1">
            <a:spLocks noGrp="1"/>
          </p:cNvSpPr>
          <p:nvPr>
            <p:ph type="subTitle" idx="4"/>
          </p:nvPr>
        </p:nvSpPr>
        <p:spPr>
          <a:xfrm>
            <a:off x="3506712" y="2679113"/>
            <a:ext cx="2130600" cy="811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2"/>
                </a:solidFill>
              </a:defRPr>
            </a:lvl1pPr>
            <a:lvl2pPr lvl="1" algn="r" rtl="0">
              <a:spcBef>
                <a:spcPts val="160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sp>
        <p:nvSpPr>
          <p:cNvPr id="5135" name="Google Shape;5135;p15"/>
          <p:cNvSpPr txBox="1">
            <a:spLocks noGrp="1"/>
          </p:cNvSpPr>
          <p:nvPr>
            <p:ph type="subTitle" idx="5"/>
          </p:nvPr>
        </p:nvSpPr>
        <p:spPr>
          <a:xfrm>
            <a:off x="3638713" y="2153513"/>
            <a:ext cx="1866600" cy="690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2000"/>
              <a:buNone/>
              <a:defRPr sz="2000">
                <a:latin typeface="Montserrat SemiBold"/>
                <a:ea typeface="Montserrat SemiBold"/>
                <a:cs typeface="Montserrat SemiBold"/>
                <a:sym typeface="Montserrat SemiBold"/>
              </a:defRPr>
            </a:lvl1pPr>
            <a:lvl2pPr lvl="1" algn="r" rtl="0">
              <a:spcBef>
                <a:spcPts val="0"/>
              </a:spcBef>
              <a:spcAft>
                <a:spcPts val="0"/>
              </a:spcAft>
              <a:buClr>
                <a:schemeClr val="dk1"/>
              </a:buClr>
              <a:buSzPts val="2000"/>
              <a:buNone/>
              <a:defRPr sz="2000">
                <a:solidFill>
                  <a:schemeClr val="dk1"/>
                </a:solidFill>
              </a:defRPr>
            </a:lvl2pPr>
            <a:lvl3pPr lvl="2" algn="r" rtl="0">
              <a:spcBef>
                <a:spcPts val="1600"/>
              </a:spcBef>
              <a:spcAft>
                <a:spcPts val="0"/>
              </a:spcAft>
              <a:buClr>
                <a:schemeClr val="dk1"/>
              </a:buClr>
              <a:buSzPts val="2000"/>
              <a:buNone/>
              <a:defRPr sz="2000">
                <a:solidFill>
                  <a:schemeClr val="dk1"/>
                </a:solidFill>
              </a:defRPr>
            </a:lvl3pPr>
            <a:lvl4pPr lvl="3" algn="r" rtl="0">
              <a:spcBef>
                <a:spcPts val="1600"/>
              </a:spcBef>
              <a:spcAft>
                <a:spcPts val="0"/>
              </a:spcAft>
              <a:buClr>
                <a:schemeClr val="dk1"/>
              </a:buClr>
              <a:buSzPts val="2000"/>
              <a:buNone/>
              <a:defRPr sz="2000">
                <a:solidFill>
                  <a:schemeClr val="dk1"/>
                </a:solidFill>
              </a:defRPr>
            </a:lvl4pPr>
            <a:lvl5pPr lvl="4" algn="r" rtl="0">
              <a:spcBef>
                <a:spcPts val="1600"/>
              </a:spcBef>
              <a:spcAft>
                <a:spcPts val="0"/>
              </a:spcAft>
              <a:buClr>
                <a:schemeClr val="dk1"/>
              </a:buClr>
              <a:buSzPts val="2000"/>
              <a:buNone/>
              <a:defRPr sz="2000">
                <a:solidFill>
                  <a:schemeClr val="dk1"/>
                </a:solidFill>
              </a:defRPr>
            </a:lvl5pPr>
            <a:lvl6pPr lvl="5" algn="r" rtl="0">
              <a:spcBef>
                <a:spcPts val="1600"/>
              </a:spcBef>
              <a:spcAft>
                <a:spcPts val="0"/>
              </a:spcAft>
              <a:buClr>
                <a:schemeClr val="dk1"/>
              </a:buClr>
              <a:buSzPts val="2000"/>
              <a:buNone/>
              <a:defRPr sz="2000">
                <a:solidFill>
                  <a:schemeClr val="dk1"/>
                </a:solidFill>
              </a:defRPr>
            </a:lvl6pPr>
            <a:lvl7pPr lvl="6" algn="r" rtl="0">
              <a:spcBef>
                <a:spcPts val="1600"/>
              </a:spcBef>
              <a:spcAft>
                <a:spcPts val="0"/>
              </a:spcAft>
              <a:buClr>
                <a:schemeClr val="dk1"/>
              </a:buClr>
              <a:buSzPts val="2000"/>
              <a:buNone/>
              <a:defRPr sz="2000">
                <a:solidFill>
                  <a:schemeClr val="dk1"/>
                </a:solidFill>
              </a:defRPr>
            </a:lvl7pPr>
            <a:lvl8pPr lvl="7" algn="r" rtl="0">
              <a:spcBef>
                <a:spcPts val="1600"/>
              </a:spcBef>
              <a:spcAft>
                <a:spcPts val="0"/>
              </a:spcAft>
              <a:buClr>
                <a:schemeClr val="dk1"/>
              </a:buClr>
              <a:buSzPts val="2000"/>
              <a:buNone/>
              <a:defRPr sz="2000">
                <a:solidFill>
                  <a:schemeClr val="dk1"/>
                </a:solidFill>
              </a:defRPr>
            </a:lvl8pPr>
            <a:lvl9pPr lvl="8" algn="r" rtl="0">
              <a:spcBef>
                <a:spcPts val="1600"/>
              </a:spcBef>
              <a:spcAft>
                <a:spcPts val="1600"/>
              </a:spcAft>
              <a:buClr>
                <a:schemeClr val="dk1"/>
              </a:buClr>
              <a:buSzPts val="2000"/>
              <a:buNone/>
              <a:defRPr sz="2000">
                <a:solidFill>
                  <a:schemeClr val="dk1"/>
                </a:solidFill>
              </a:defRPr>
            </a:lvl9pPr>
          </a:lstStyle>
          <a:p>
            <a:endParaRPr/>
          </a:p>
        </p:txBody>
      </p:sp>
      <p:sp>
        <p:nvSpPr>
          <p:cNvPr id="5136" name="Google Shape;5136;p15"/>
          <p:cNvSpPr txBox="1">
            <a:spLocks noGrp="1"/>
          </p:cNvSpPr>
          <p:nvPr>
            <p:ph type="title" idx="6" hasCustomPrompt="1"/>
          </p:nvPr>
        </p:nvSpPr>
        <p:spPr>
          <a:xfrm flipH="1">
            <a:off x="7012050" y="1689763"/>
            <a:ext cx="988200" cy="522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4000" b="0"/>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5137" name="Google Shape;5137;p15"/>
          <p:cNvSpPr txBox="1">
            <a:spLocks noGrp="1"/>
          </p:cNvSpPr>
          <p:nvPr>
            <p:ph type="subTitle" idx="7"/>
          </p:nvPr>
        </p:nvSpPr>
        <p:spPr>
          <a:xfrm>
            <a:off x="6440824" y="2693238"/>
            <a:ext cx="2130600" cy="811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2"/>
                </a:solidFill>
              </a:defRPr>
            </a:lvl1pPr>
            <a:lvl2pPr lvl="1" algn="r" rtl="0">
              <a:spcBef>
                <a:spcPts val="160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sp>
        <p:nvSpPr>
          <p:cNvPr id="5138" name="Google Shape;5138;p15"/>
          <p:cNvSpPr txBox="1">
            <a:spLocks noGrp="1"/>
          </p:cNvSpPr>
          <p:nvPr>
            <p:ph type="subTitle" idx="8"/>
          </p:nvPr>
        </p:nvSpPr>
        <p:spPr>
          <a:xfrm>
            <a:off x="6572825" y="2153513"/>
            <a:ext cx="1866600" cy="690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2000"/>
              <a:buNone/>
              <a:defRPr sz="2000">
                <a:latin typeface="Montserrat SemiBold"/>
                <a:ea typeface="Montserrat SemiBold"/>
                <a:cs typeface="Montserrat SemiBold"/>
                <a:sym typeface="Montserrat SemiBold"/>
              </a:defRPr>
            </a:lvl1pPr>
            <a:lvl2pPr lvl="1" algn="r" rtl="0">
              <a:spcBef>
                <a:spcPts val="0"/>
              </a:spcBef>
              <a:spcAft>
                <a:spcPts val="0"/>
              </a:spcAft>
              <a:buClr>
                <a:schemeClr val="dk1"/>
              </a:buClr>
              <a:buSzPts val="2000"/>
              <a:buNone/>
              <a:defRPr sz="2000">
                <a:solidFill>
                  <a:schemeClr val="dk1"/>
                </a:solidFill>
              </a:defRPr>
            </a:lvl2pPr>
            <a:lvl3pPr lvl="2" algn="r" rtl="0">
              <a:spcBef>
                <a:spcPts val="1600"/>
              </a:spcBef>
              <a:spcAft>
                <a:spcPts val="0"/>
              </a:spcAft>
              <a:buClr>
                <a:schemeClr val="dk1"/>
              </a:buClr>
              <a:buSzPts val="2000"/>
              <a:buNone/>
              <a:defRPr sz="2000">
                <a:solidFill>
                  <a:schemeClr val="dk1"/>
                </a:solidFill>
              </a:defRPr>
            </a:lvl3pPr>
            <a:lvl4pPr lvl="3" algn="r" rtl="0">
              <a:spcBef>
                <a:spcPts val="1600"/>
              </a:spcBef>
              <a:spcAft>
                <a:spcPts val="0"/>
              </a:spcAft>
              <a:buClr>
                <a:schemeClr val="dk1"/>
              </a:buClr>
              <a:buSzPts val="2000"/>
              <a:buNone/>
              <a:defRPr sz="2000">
                <a:solidFill>
                  <a:schemeClr val="dk1"/>
                </a:solidFill>
              </a:defRPr>
            </a:lvl4pPr>
            <a:lvl5pPr lvl="4" algn="r" rtl="0">
              <a:spcBef>
                <a:spcPts val="1600"/>
              </a:spcBef>
              <a:spcAft>
                <a:spcPts val="0"/>
              </a:spcAft>
              <a:buClr>
                <a:schemeClr val="dk1"/>
              </a:buClr>
              <a:buSzPts val="2000"/>
              <a:buNone/>
              <a:defRPr sz="2000">
                <a:solidFill>
                  <a:schemeClr val="dk1"/>
                </a:solidFill>
              </a:defRPr>
            </a:lvl5pPr>
            <a:lvl6pPr lvl="5" algn="r" rtl="0">
              <a:spcBef>
                <a:spcPts val="1600"/>
              </a:spcBef>
              <a:spcAft>
                <a:spcPts val="0"/>
              </a:spcAft>
              <a:buClr>
                <a:schemeClr val="dk1"/>
              </a:buClr>
              <a:buSzPts val="2000"/>
              <a:buNone/>
              <a:defRPr sz="2000">
                <a:solidFill>
                  <a:schemeClr val="dk1"/>
                </a:solidFill>
              </a:defRPr>
            </a:lvl6pPr>
            <a:lvl7pPr lvl="6" algn="r" rtl="0">
              <a:spcBef>
                <a:spcPts val="1600"/>
              </a:spcBef>
              <a:spcAft>
                <a:spcPts val="0"/>
              </a:spcAft>
              <a:buClr>
                <a:schemeClr val="dk1"/>
              </a:buClr>
              <a:buSzPts val="2000"/>
              <a:buNone/>
              <a:defRPr sz="2000">
                <a:solidFill>
                  <a:schemeClr val="dk1"/>
                </a:solidFill>
              </a:defRPr>
            </a:lvl7pPr>
            <a:lvl8pPr lvl="7" algn="r" rtl="0">
              <a:spcBef>
                <a:spcPts val="1600"/>
              </a:spcBef>
              <a:spcAft>
                <a:spcPts val="0"/>
              </a:spcAft>
              <a:buClr>
                <a:schemeClr val="dk1"/>
              </a:buClr>
              <a:buSzPts val="2000"/>
              <a:buNone/>
              <a:defRPr sz="2000">
                <a:solidFill>
                  <a:schemeClr val="dk1"/>
                </a:solidFill>
              </a:defRPr>
            </a:lvl8pPr>
            <a:lvl9pPr lvl="8" algn="r" rtl="0">
              <a:spcBef>
                <a:spcPts val="1600"/>
              </a:spcBef>
              <a:spcAft>
                <a:spcPts val="1600"/>
              </a:spcAft>
              <a:buClr>
                <a:schemeClr val="dk1"/>
              </a:buClr>
              <a:buSzPts val="2000"/>
              <a:buNone/>
              <a:defRPr sz="2000">
                <a:solidFill>
                  <a:schemeClr val="dk1"/>
                </a:solidFill>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p:cSld name="BLANK_1_2_1">
    <p:spTree>
      <p:nvGrpSpPr>
        <p:cNvPr id="1" name="Shape 5542"/>
        <p:cNvGrpSpPr/>
        <p:nvPr/>
      </p:nvGrpSpPr>
      <p:grpSpPr>
        <a:xfrm>
          <a:off x="0" y="0"/>
          <a:ext cx="0" cy="0"/>
          <a:chOff x="0" y="0"/>
          <a:chExt cx="0" cy="0"/>
        </a:xfrm>
      </p:grpSpPr>
      <p:grpSp>
        <p:nvGrpSpPr>
          <p:cNvPr id="5543" name="Google Shape;5543;p17"/>
          <p:cNvGrpSpPr/>
          <p:nvPr/>
        </p:nvGrpSpPr>
        <p:grpSpPr>
          <a:xfrm>
            <a:off x="0" y="-627270"/>
            <a:ext cx="9143987" cy="6437639"/>
            <a:chOff x="0" y="-627270"/>
            <a:chExt cx="9143987" cy="6437639"/>
          </a:xfrm>
        </p:grpSpPr>
        <p:sp>
          <p:nvSpPr>
            <p:cNvPr id="5544" name="Google Shape;5544;p17"/>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7"/>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7"/>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7"/>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7"/>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7"/>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7"/>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7"/>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7"/>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7"/>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7"/>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7"/>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7"/>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7"/>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7"/>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7"/>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7"/>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7"/>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7"/>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7"/>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17"/>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7"/>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7"/>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17"/>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17"/>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7"/>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7"/>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7"/>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7"/>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7"/>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7"/>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17"/>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17"/>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17"/>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17"/>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17"/>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17"/>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7"/>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17"/>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17"/>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7"/>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17"/>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17"/>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17"/>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7"/>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17"/>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17"/>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7"/>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17"/>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17"/>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7"/>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17"/>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17"/>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7"/>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7"/>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7"/>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7"/>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7"/>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7"/>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17"/>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7"/>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7"/>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7"/>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7"/>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7"/>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17"/>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17"/>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7"/>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17"/>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17"/>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7"/>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17"/>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17"/>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7"/>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17"/>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17"/>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7"/>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17"/>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17"/>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7"/>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17"/>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17"/>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7"/>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17"/>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17"/>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17"/>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17"/>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17"/>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17"/>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17"/>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17"/>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17"/>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17"/>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17"/>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17"/>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17"/>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17"/>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17"/>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17"/>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7"/>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7"/>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17"/>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7"/>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17"/>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17"/>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17"/>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17"/>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17"/>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7"/>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17"/>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17"/>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7"/>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17"/>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17"/>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17"/>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17"/>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17"/>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7"/>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17"/>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17"/>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17"/>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17"/>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17"/>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17"/>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17"/>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17"/>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7"/>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17"/>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17"/>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17"/>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17"/>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7"/>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17"/>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17"/>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17"/>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17"/>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17"/>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17"/>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7"/>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7"/>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7"/>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7"/>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7"/>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7"/>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7"/>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7"/>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17"/>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17"/>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7"/>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17"/>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17"/>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7"/>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17"/>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17"/>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17"/>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17"/>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17"/>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17"/>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17"/>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17"/>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17"/>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17"/>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17"/>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17"/>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17"/>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17"/>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17"/>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17"/>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17"/>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17"/>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17"/>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17"/>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17"/>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17"/>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17"/>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7"/>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17"/>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17"/>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17"/>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17"/>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17"/>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17"/>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17"/>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17"/>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17"/>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17"/>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7"/>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17"/>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17"/>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17"/>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17"/>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17"/>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17"/>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17"/>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17"/>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17"/>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17"/>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17"/>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17"/>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17"/>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17"/>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17"/>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7"/>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17"/>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17"/>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17"/>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7"/>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17"/>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17"/>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7"/>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17"/>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17"/>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17"/>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17"/>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17"/>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17"/>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17"/>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17"/>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17"/>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17"/>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17"/>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17"/>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17"/>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17"/>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17"/>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17"/>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17"/>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17"/>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17"/>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17"/>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17"/>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17"/>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7"/>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17"/>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17"/>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17"/>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17"/>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17"/>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7"/>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7"/>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17"/>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17"/>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17"/>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7"/>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17"/>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17"/>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17"/>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7"/>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17"/>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17"/>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17"/>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7"/>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7"/>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7"/>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7"/>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7"/>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17"/>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7"/>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7"/>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7"/>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17"/>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17"/>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17"/>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17"/>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17"/>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7"/>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7"/>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7"/>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17"/>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17"/>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7"/>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7"/>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17"/>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17"/>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7"/>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17"/>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17"/>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7"/>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7"/>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7"/>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17"/>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17"/>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17"/>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7"/>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17"/>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17"/>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17"/>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17"/>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17"/>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17"/>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7"/>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17"/>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17"/>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17"/>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17"/>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17"/>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17"/>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17"/>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17"/>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17"/>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17"/>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17"/>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17"/>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17"/>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17"/>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17"/>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17"/>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17"/>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7"/>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17"/>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17"/>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17"/>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7"/>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17"/>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17"/>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17"/>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17"/>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17"/>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17"/>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7"/>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7"/>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7"/>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17"/>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17"/>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17"/>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17"/>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17"/>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17"/>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17"/>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17"/>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17"/>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17"/>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17"/>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17"/>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7"/>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17"/>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17"/>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17"/>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17"/>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17"/>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17"/>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17"/>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17"/>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7"/>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17"/>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17"/>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17"/>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17"/>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17"/>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17"/>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17"/>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17"/>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17"/>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17"/>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17"/>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17"/>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17"/>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17"/>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17"/>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17"/>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17"/>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17"/>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17"/>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17"/>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17"/>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17"/>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17"/>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17"/>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17"/>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17"/>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17"/>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17"/>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17"/>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17"/>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17"/>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17"/>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17"/>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17"/>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17"/>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17"/>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17"/>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17"/>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17"/>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17"/>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17"/>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7"/>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17"/>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17"/>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7"/>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17"/>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17"/>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17"/>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17"/>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17"/>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17"/>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17"/>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0" name="Google Shape;5940;p17"/>
          <p:cNvSpPr txBox="1">
            <a:spLocks noGrp="1"/>
          </p:cNvSpPr>
          <p:nvPr>
            <p:ph type="title"/>
          </p:nvPr>
        </p:nvSpPr>
        <p:spPr>
          <a:xfrm>
            <a:off x="2503350" y="412550"/>
            <a:ext cx="4137300" cy="54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941" name="Google Shape;5941;p17"/>
          <p:cNvSpPr/>
          <p:nvPr/>
        </p:nvSpPr>
        <p:spPr>
          <a:xfrm>
            <a:off x="100" y="1553150"/>
            <a:ext cx="9144000" cy="2313600"/>
          </a:xfrm>
          <a:prstGeom prst="rect">
            <a:avLst/>
          </a:prstGeom>
          <a:solidFill>
            <a:schemeClr val="lt1"/>
          </a:solidFill>
          <a:ln>
            <a:noFill/>
          </a:ln>
          <a:effectLst>
            <a:outerShdw blurRad="57150" dist="19050" dir="1560000" algn="bl" rotWithShape="0">
              <a:srgbClr val="000000">
                <a:alpha val="4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17"/>
          <p:cNvSpPr txBox="1">
            <a:spLocks noGrp="1"/>
          </p:cNvSpPr>
          <p:nvPr>
            <p:ph type="subTitle" idx="1"/>
          </p:nvPr>
        </p:nvSpPr>
        <p:spPr>
          <a:xfrm>
            <a:off x="3407926" y="2026200"/>
            <a:ext cx="2328300" cy="3519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5943" name="Google Shape;5943;p17"/>
          <p:cNvSpPr txBox="1">
            <a:spLocks noGrp="1"/>
          </p:cNvSpPr>
          <p:nvPr>
            <p:ph type="subTitle" idx="2"/>
          </p:nvPr>
        </p:nvSpPr>
        <p:spPr>
          <a:xfrm>
            <a:off x="3407926" y="2414130"/>
            <a:ext cx="2328300" cy="973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5944" name="Google Shape;5944;p17"/>
          <p:cNvSpPr txBox="1">
            <a:spLocks noGrp="1"/>
          </p:cNvSpPr>
          <p:nvPr>
            <p:ph type="subTitle" idx="3"/>
          </p:nvPr>
        </p:nvSpPr>
        <p:spPr>
          <a:xfrm>
            <a:off x="699151" y="2026200"/>
            <a:ext cx="2268300" cy="3519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5945" name="Google Shape;5945;p17"/>
          <p:cNvSpPr txBox="1">
            <a:spLocks noGrp="1"/>
          </p:cNvSpPr>
          <p:nvPr>
            <p:ph type="subTitle" idx="4"/>
          </p:nvPr>
        </p:nvSpPr>
        <p:spPr>
          <a:xfrm>
            <a:off x="699150" y="2414100"/>
            <a:ext cx="2268300" cy="969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5946" name="Google Shape;5946;p17"/>
          <p:cNvSpPr txBox="1">
            <a:spLocks noGrp="1"/>
          </p:cNvSpPr>
          <p:nvPr>
            <p:ph type="subTitle" idx="5"/>
          </p:nvPr>
        </p:nvSpPr>
        <p:spPr>
          <a:xfrm>
            <a:off x="6176550" y="2026200"/>
            <a:ext cx="2268300" cy="3519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b="1"/>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5947" name="Google Shape;5947;p17"/>
          <p:cNvSpPr txBox="1">
            <a:spLocks noGrp="1"/>
          </p:cNvSpPr>
          <p:nvPr>
            <p:ph type="subTitle" idx="6"/>
          </p:nvPr>
        </p:nvSpPr>
        <p:spPr>
          <a:xfrm>
            <a:off x="6176550" y="2414100"/>
            <a:ext cx="2268300" cy="969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1">
  <p:cSld name="BLANK_1_2_1_4">
    <p:spTree>
      <p:nvGrpSpPr>
        <p:cNvPr id="1" name="Shape 5948"/>
        <p:cNvGrpSpPr/>
        <p:nvPr/>
      </p:nvGrpSpPr>
      <p:grpSpPr>
        <a:xfrm>
          <a:off x="0" y="0"/>
          <a:ext cx="0" cy="0"/>
          <a:chOff x="0" y="0"/>
          <a:chExt cx="0" cy="0"/>
        </a:xfrm>
      </p:grpSpPr>
      <p:grpSp>
        <p:nvGrpSpPr>
          <p:cNvPr id="5949" name="Google Shape;5949;p18"/>
          <p:cNvGrpSpPr/>
          <p:nvPr/>
        </p:nvGrpSpPr>
        <p:grpSpPr>
          <a:xfrm>
            <a:off x="0" y="-627270"/>
            <a:ext cx="9143987" cy="6437639"/>
            <a:chOff x="0" y="-627270"/>
            <a:chExt cx="9143987" cy="6437639"/>
          </a:xfrm>
        </p:grpSpPr>
        <p:sp>
          <p:nvSpPr>
            <p:cNvPr id="5950" name="Google Shape;5950;p18"/>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18"/>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18"/>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18"/>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18"/>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18"/>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18"/>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18"/>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18"/>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18"/>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18"/>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18"/>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18"/>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18"/>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18"/>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18"/>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18"/>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18"/>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18"/>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18"/>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18"/>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18"/>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18"/>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18"/>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18"/>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18"/>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18"/>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18"/>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18"/>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18"/>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8"/>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18"/>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18"/>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18"/>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18"/>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18"/>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18"/>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18"/>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18"/>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18"/>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18"/>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18"/>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18"/>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18"/>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18"/>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18"/>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18"/>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18"/>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18"/>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18"/>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18"/>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18"/>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18"/>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18"/>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18"/>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18"/>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18"/>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18"/>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18"/>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18"/>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18"/>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18"/>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18"/>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18"/>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18"/>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18"/>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18"/>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18"/>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18"/>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18"/>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18"/>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18"/>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18"/>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18"/>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18"/>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18"/>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18"/>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18"/>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18"/>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18"/>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18"/>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18"/>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18"/>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18"/>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18"/>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18"/>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18"/>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18"/>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18"/>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18"/>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18"/>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18"/>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18"/>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18"/>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18"/>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18"/>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18"/>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18"/>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18"/>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18"/>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18"/>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18"/>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18"/>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18"/>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18"/>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18"/>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18"/>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18"/>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8"/>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18"/>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18"/>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8"/>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18"/>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18"/>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18"/>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18"/>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18"/>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18"/>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18"/>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18"/>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18"/>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18"/>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18"/>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18"/>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18"/>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18"/>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18"/>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18"/>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18"/>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18"/>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18"/>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18"/>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18"/>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18"/>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18"/>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18"/>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18"/>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18"/>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18"/>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18"/>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18"/>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18"/>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18"/>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18"/>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18"/>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18"/>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18"/>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18"/>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8"/>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18"/>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18"/>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8"/>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18"/>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18"/>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18"/>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18"/>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18"/>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18"/>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18"/>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18"/>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18"/>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18"/>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18"/>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18"/>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18"/>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18"/>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18"/>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18"/>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18"/>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18"/>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18"/>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18"/>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18"/>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18"/>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18"/>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18"/>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18"/>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18"/>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18"/>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18"/>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18"/>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18"/>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18"/>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18"/>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18"/>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18"/>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8"/>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18"/>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18"/>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18"/>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18"/>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18"/>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8"/>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18"/>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18"/>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8"/>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18"/>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18"/>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18"/>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18"/>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18"/>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18"/>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18"/>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18"/>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18"/>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18"/>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18"/>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18"/>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18"/>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18"/>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18"/>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18"/>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18"/>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18"/>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18"/>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18"/>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18"/>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18"/>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18"/>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18"/>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18"/>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18"/>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18"/>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18"/>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18"/>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18"/>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18"/>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18"/>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18"/>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18"/>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18"/>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18"/>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18"/>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18"/>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18"/>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18"/>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8"/>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18"/>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18"/>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18"/>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18"/>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18"/>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18"/>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18"/>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18"/>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18"/>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18"/>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8"/>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8"/>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18"/>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18"/>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8"/>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8"/>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8"/>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18"/>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18"/>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8"/>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8"/>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18"/>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18"/>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18"/>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18"/>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18"/>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18"/>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18"/>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18"/>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18"/>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18"/>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8"/>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18"/>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18"/>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8"/>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8"/>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8"/>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18"/>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18"/>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8"/>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8"/>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18"/>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18"/>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18"/>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18"/>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8"/>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18"/>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18"/>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8"/>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18"/>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18"/>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18"/>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18"/>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18"/>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18"/>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18"/>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18"/>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18"/>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18"/>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18"/>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18"/>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18"/>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8"/>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18"/>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18"/>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18"/>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18"/>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18"/>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18"/>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18"/>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18"/>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18"/>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18"/>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18"/>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18"/>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18"/>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18"/>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18"/>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18"/>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18"/>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18"/>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18"/>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18"/>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18"/>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8"/>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18"/>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18"/>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8"/>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18"/>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18"/>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18"/>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18"/>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18"/>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18"/>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18"/>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18"/>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18"/>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18"/>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18"/>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18"/>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18"/>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18"/>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18"/>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18"/>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18"/>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18"/>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18"/>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18"/>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8"/>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8"/>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8"/>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18"/>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8"/>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8"/>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18"/>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8"/>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8"/>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18"/>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18"/>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8"/>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18"/>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8"/>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8"/>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8"/>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8"/>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8"/>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8"/>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8"/>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8"/>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8"/>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8"/>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8"/>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18"/>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8"/>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8"/>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8"/>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8"/>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8"/>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8"/>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8"/>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8"/>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18"/>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8"/>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8"/>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8"/>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8"/>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8"/>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8"/>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8"/>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8"/>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8"/>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8"/>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8"/>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8"/>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8"/>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8"/>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18"/>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18"/>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8"/>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6" name="Google Shape;6346;p18"/>
          <p:cNvSpPr txBox="1">
            <a:spLocks noGrp="1"/>
          </p:cNvSpPr>
          <p:nvPr>
            <p:ph type="title"/>
          </p:nvPr>
        </p:nvSpPr>
        <p:spPr>
          <a:xfrm>
            <a:off x="1916325" y="412550"/>
            <a:ext cx="5311500" cy="54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347" name="Google Shape;6347;p18"/>
          <p:cNvSpPr txBox="1">
            <a:spLocks noGrp="1"/>
          </p:cNvSpPr>
          <p:nvPr>
            <p:ph type="subTitle" idx="1"/>
          </p:nvPr>
        </p:nvSpPr>
        <p:spPr>
          <a:xfrm>
            <a:off x="1306350" y="1617075"/>
            <a:ext cx="2910600" cy="6084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a:latin typeface="Montserrat SemiBold"/>
                <a:ea typeface="Montserrat SemiBold"/>
                <a:cs typeface="Montserrat SemiBold"/>
                <a:sym typeface="Montserrat SemiBold"/>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6348" name="Google Shape;6348;p18"/>
          <p:cNvSpPr txBox="1">
            <a:spLocks noGrp="1"/>
          </p:cNvSpPr>
          <p:nvPr>
            <p:ph type="subTitle" idx="2"/>
          </p:nvPr>
        </p:nvSpPr>
        <p:spPr>
          <a:xfrm>
            <a:off x="1312738" y="2280288"/>
            <a:ext cx="2910600" cy="60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6349" name="Google Shape;6349;p18"/>
          <p:cNvSpPr txBox="1">
            <a:spLocks noGrp="1"/>
          </p:cNvSpPr>
          <p:nvPr>
            <p:ph type="subTitle" idx="3"/>
          </p:nvPr>
        </p:nvSpPr>
        <p:spPr>
          <a:xfrm>
            <a:off x="4927950" y="1617075"/>
            <a:ext cx="2910600" cy="6084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a:latin typeface="Montserrat SemiBold"/>
                <a:ea typeface="Montserrat SemiBold"/>
                <a:cs typeface="Montserrat SemiBold"/>
                <a:sym typeface="Montserrat SemiBold"/>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6350" name="Google Shape;6350;p18"/>
          <p:cNvSpPr txBox="1">
            <a:spLocks noGrp="1"/>
          </p:cNvSpPr>
          <p:nvPr>
            <p:ph type="subTitle" idx="4"/>
          </p:nvPr>
        </p:nvSpPr>
        <p:spPr>
          <a:xfrm>
            <a:off x="4934338" y="2280288"/>
            <a:ext cx="2910600" cy="60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6351" name="Google Shape;6351;p18"/>
          <p:cNvSpPr txBox="1">
            <a:spLocks noGrp="1"/>
          </p:cNvSpPr>
          <p:nvPr>
            <p:ph type="subTitle" idx="5"/>
          </p:nvPr>
        </p:nvSpPr>
        <p:spPr>
          <a:xfrm>
            <a:off x="1306350" y="3521025"/>
            <a:ext cx="2910600" cy="6084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a:latin typeface="Montserrat SemiBold"/>
                <a:ea typeface="Montserrat SemiBold"/>
                <a:cs typeface="Montserrat SemiBold"/>
                <a:sym typeface="Montserrat SemiBold"/>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6352" name="Google Shape;6352;p18"/>
          <p:cNvSpPr txBox="1">
            <a:spLocks noGrp="1"/>
          </p:cNvSpPr>
          <p:nvPr>
            <p:ph type="subTitle" idx="6"/>
          </p:nvPr>
        </p:nvSpPr>
        <p:spPr>
          <a:xfrm>
            <a:off x="1306363" y="4183750"/>
            <a:ext cx="2910600" cy="60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6353" name="Google Shape;6353;p18"/>
          <p:cNvSpPr txBox="1">
            <a:spLocks noGrp="1"/>
          </p:cNvSpPr>
          <p:nvPr>
            <p:ph type="subTitle" idx="7"/>
          </p:nvPr>
        </p:nvSpPr>
        <p:spPr>
          <a:xfrm>
            <a:off x="4927950" y="3521025"/>
            <a:ext cx="2910600" cy="6084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000"/>
              <a:buNone/>
              <a:defRPr sz="2000">
                <a:latin typeface="Montserrat SemiBold"/>
                <a:ea typeface="Montserrat SemiBold"/>
                <a:cs typeface="Montserrat SemiBold"/>
                <a:sym typeface="Montserrat SemiBold"/>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6354" name="Google Shape;6354;p18"/>
          <p:cNvSpPr txBox="1">
            <a:spLocks noGrp="1"/>
          </p:cNvSpPr>
          <p:nvPr>
            <p:ph type="subTitle" idx="8"/>
          </p:nvPr>
        </p:nvSpPr>
        <p:spPr>
          <a:xfrm>
            <a:off x="4927963" y="4183750"/>
            <a:ext cx="2910600" cy="60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One column text 2">
  <p:cSld name="BLANK_1_2_1_4_1">
    <p:spTree>
      <p:nvGrpSpPr>
        <p:cNvPr id="1" name="Shape 6355"/>
        <p:cNvGrpSpPr/>
        <p:nvPr/>
      </p:nvGrpSpPr>
      <p:grpSpPr>
        <a:xfrm>
          <a:off x="0" y="0"/>
          <a:ext cx="0" cy="0"/>
          <a:chOff x="0" y="0"/>
          <a:chExt cx="0" cy="0"/>
        </a:xfrm>
      </p:grpSpPr>
      <p:grpSp>
        <p:nvGrpSpPr>
          <p:cNvPr id="6356" name="Google Shape;6356;p19"/>
          <p:cNvGrpSpPr/>
          <p:nvPr/>
        </p:nvGrpSpPr>
        <p:grpSpPr>
          <a:xfrm>
            <a:off x="0" y="-627270"/>
            <a:ext cx="9143987" cy="6437639"/>
            <a:chOff x="0" y="-627270"/>
            <a:chExt cx="9143987" cy="6437639"/>
          </a:xfrm>
        </p:grpSpPr>
        <p:sp>
          <p:nvSpPr>
            <p:cNvPr id="6357" name="Google Shape;6357;p19"/>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9"/>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9"/>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9"/>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9"/>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9"/>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9"/>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9"/>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9"/>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9"/>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9"/>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9"/>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9"/>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9"/>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9"/>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9"/>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9"/>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9"/>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9"/>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9"/>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9"/>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9"/>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9"/>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9"/>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9"/>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19"/>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9"/>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9"/>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19"/>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9"/>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9"/>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19"/>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9"/>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9"/>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9"/>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9"/>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9"/>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9"/>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9"/>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9"/>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9"/>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9"/>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9"/>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9"/>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9"/>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9"/>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9"/>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9"/>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9"/>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9"/>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9"/>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9"/>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9"/>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9"/>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9"/>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9"/>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9"/>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9"/>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9"/>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9"/>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9"/>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9"/>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9"/>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9"/>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9"/>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9"/>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9"/>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9"/>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9"/>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9"/>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9"/>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9"/>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9"/>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9"/>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9"/>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9"/>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9"/>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9"/>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9"/>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9"/>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9"/>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9"/>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9"/>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9"/>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9"/>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9"/>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9"/>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9"/>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9"/>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9"/>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9"/>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9"/>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9"/>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9"/>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9"/>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9"/>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9"/>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9"/>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9"/>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9"/>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9"/>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9"/>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9"/>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9"/>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9"/>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9"/>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9"/>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9"/>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9"/>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9"/>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9"/>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9"/>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9"/>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9"/>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9"/>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9"/>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9"/>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9"/>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9"/>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9"/>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9"/>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9"/>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9"/>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9"/>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9"/>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9"/>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9"/>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9"/>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9"/>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9"/>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9"/>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9"/>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9"/>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9"/>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9"/>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9"/>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9"/>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9"/>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9"/>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9"/>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9"/>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9"/>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9"/>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9"/>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9"/>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9"/>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9"/>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9"/>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9"/>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9"/>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9"/>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9"/>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9"/>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9"/>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9"/>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9"/>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9"/>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9"/>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9"/>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9"/>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9"/>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9"/>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9"/>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9"/>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9"/>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9"/>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9"/>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9"/>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9"/>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9"/>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9"/>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9"/>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9"/>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9"/>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9"/>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9"/>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9"/>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9"/>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9"/>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9"/>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9"/>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9"/>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9"/>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9"/>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9"/>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9"/>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9"/>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9"/>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9"/>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9"/>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9"/>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9"/>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9"/>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9"/>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9"/>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9"/>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9"/>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9"/>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9"/>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9"/>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9"/>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9"/>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9"/>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9"/>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9"/>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9"/>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9"/>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9"/>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9"/>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9"/>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9"/>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9"/>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9"/>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9"/>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9"/>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9"/>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9"/>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9"/>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9"/>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9"/>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9"/>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9"/>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9"/>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9"/>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9"/>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9"/>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9"/>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9"/>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9"/>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9"/>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9"/>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9"/>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9"/>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9"/>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9"/>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9"/>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9"/>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9"/>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9"/>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9"/>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9"/>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9"/>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9"/>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9"/>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9"/>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9"/>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9"/>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9"/>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9"/>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9"/>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9"/>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9"/>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9"/>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9"/>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9"/>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9"/>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9"/>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9"/>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9"/>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9"/>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9"/>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9"/>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9"/>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9"/>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9"/>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9"/>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9"/>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9"/>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9"/>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9"/>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9"/>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9"/>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9"/>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9"/>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9"/>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9"/>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9"/>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9"/>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9"/>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9"/>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9"/>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9"/>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9"/>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9"/>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9"/>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9"/>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9"/>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9"/>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9"/>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9"/>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9"/>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9"/>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9"/>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9"/>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9"/>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9"/>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9"/>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9"/>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9"/>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9"/>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9"/>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9"/>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9"/>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9"/>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9"/>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9"/>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9"/>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9"/>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9"/>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9"/>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9"/>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9"/>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9"/>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9"/>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9"/>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9"/>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9"/>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9"/>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19"/>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19"/>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9"/>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9"/>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9"/>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9"/>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19"/>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9"/>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9"/>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19"/>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19"/>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9"/>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19"/>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19"/>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9"/>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19"/>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19"/>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9"/>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19"/>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19"/>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9"/>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9"/>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9"/>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9"/>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9"/>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9"/>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9"/>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9"/>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9"/>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9"/>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9"/>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9"/>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9"/>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19"/>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9"/>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9"/>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19"/>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9"/>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19"/>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19"/>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9"/>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9"/>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19"/>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9"/>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19"/>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19"/>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19"/>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19"/>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19"/>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19"/>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19"/>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19"/>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19"/>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19"/>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19"/>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19"/>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19"/>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19"/>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9"/>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9"/>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19"/>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19"/>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19"/>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19"/>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19"/>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19"/>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19"/>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9"/>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19"/>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19"/>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9"/>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19"/>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19"/>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9"/>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19"/>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19"/>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9"/>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19"/>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3" name="Google Shape;6753;p19"/>
          <p:cNvSpPr/>
          <p:nvPr/>
        </p:nvSpPr>
        <p:spPr>
          <a:xfrm>
            <a:off x="373875" y="0"/>
            <a:ext cx="4087500" cy="5143500"/>
          </a:xfrm>
          <a:prstGeom prst="rect">
            <a:avLst/>
          </a:prstGeom>
          <a:solidFill>
            <a:schemeClr val="lt1"/>
          </a:solidFill>
          <a:ln>
            <a:noFill/>
          </a:ln>
          <a:effectLst>
            <a:outerShdw blurRad="57150" dist="19050" dir="1560000" algn="bl" rotWithShape="0">
              <a:srgbClr val="000000">
                <a:alpha val="4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19"/>
          <p:cNvSpPr txBox="1">
            <a:spLocks noGrp="1"/>
          </p:cNvSpPr>
          <p:nvPr>
            <p:ph type="title"/>
          </p:nvPr>
        </p:nvSpPr>
        <p:spPr>
          <a:xfrm>
            <a:off x="730800" y="1009388"/>
            <a:ext cx="3373800" cy="2115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755" name="Google Shape;6755;p19"/>
          <p:cNvSpPr txBox="1">
            <a:spLocks noGrp="1"/>
          </p:cNvSpPr>
          <p:nvPr>
            <p:ph type="subTitle" idx="1"/>
          </p:nvPr>
        </p:nvSpPr>
        <p:spPr>
          <a:xfrm>
            <a:off x="730800" y="3188488"/>
            <a:ext cx="3373800" cy="871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1">
  <p:cSld name="BLANK_1_2_1_3">
    <p:spTree>
      <p:nvGrpSpPr>
        <p:cNvPr id="1" name="Shape 6756"/>
        <p:cNvGrpSpPr/>
        <p:nvPr/>
      </p:nvGrpSpPr>
      <p:grpSpPr>
        <a:xfrm>
          <a:off x="0" y="0"/>
          <a:ext cx="0" cy="0"/>
          <a:chOff x="0" y="0"/>
          <a:chExt cx="0" cy="0"/>
        </a:xfrm>
      </p:grpSpPr>
      <p:grpSp>
        <p:nvGrpSpPr>
          <p:cNvPr id="6757" name="Google Shape;6757;p20"/>
          <p:cNvGrpSpPr/>
          <p:nvPr/>
        </p:nvGrpSpPr>
        <p:grpSpPr>
          <a:xfrm>
            <a:off x="0" y="-627270"/>
            <a:ext cx="9143987" cy="6437639"/>
            <a:chOff x="0" y="-627270"/>
            <a:chExt cx="9143987" cy="6437639"/>
          </a:xfrm>
        </p:grpSpPr>
        <p:sp>
          <p:nvSpPr>
            <p:cNvPr id="6758" name="Google Shape;6758;p20"/>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20"/>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20"/>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20"/>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20"/>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20"/>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20"/>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20"/>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20"/>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20"/>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20"/>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20"/>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20"/>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20"/>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20"/>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20"/>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20"/>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20"/>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20"/>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20"/>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20"/>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20"/>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20"/>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20"/>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20"/>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20"/>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20"/>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20"/>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20"/>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20"/>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20"/>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20"/>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20"/>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20"/>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20"/>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20"/>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20"/>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20"/>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20"/>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20"/>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20"/>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20"/>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20"/>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20"/>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20"/>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20"/>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20"/>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20"/>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20"/>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20"/>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20"/>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20"/>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20"/>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20"/>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20"/>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20"/>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20"/>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20"/>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20"/>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20"/>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20"/>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20"/>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20"/>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20"/>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20"/>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20"/>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20"/>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20"/>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20"/>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20"/>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20"/>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20"/>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20"/>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20"/>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20"/>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20"/>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20"/>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20"/>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20"/>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20"/>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20"/>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20"/>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20"/>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20"/>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20"/>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20"/>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20"/>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20"/>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20"/>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20"/>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20"/>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20"/>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20"/>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20"/>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20"/>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20"/>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20"/>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20"/>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20"/>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20"/>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20"/>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20"/>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20"/>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20"/>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20"/>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20"/>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20"/>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20"/>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20"/>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20"/>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20"/>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20"/>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20"/>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20"/>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20"/>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20"/>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20"/>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20"/>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20"/>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20"/>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20"/>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20"/>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20"/>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20"/>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20"/>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20"/>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20"/>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20"/>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20"/>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20"/>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20"/>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20"/>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20"/>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20"/>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20"/>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20"/>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20"/>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20"/>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20"/>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20"/>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20"/>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20"/>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20"/>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20"/>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20"/>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20"/>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20"/>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20"/>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20"/>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20"/>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20"/>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20"/>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20"/>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20"/>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20"/>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20"/>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20"/>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20"/>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20"/>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20"/>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20"/>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20"/>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20"/>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20"/>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20"/>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20"/>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20"/>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20"/>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20"/>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20"/>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20"/>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20"/>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20"/>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20"/>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20"/>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20"/>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20"/>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20"/>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20"/>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20"/>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20"/>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20"/>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20"/>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20"/>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20"/>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20"/>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20"/>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20"/>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20"/>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20"/>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20"/>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20"/>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20"/>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20"/>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20"/>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20"/>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20"/>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20"/>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20"/>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20"/>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20"/>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20"/>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20"/>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20"/>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20"/>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20"/>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20"/>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20"/>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20"/>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20"/>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20"/>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20"/>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20"/>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20"/>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20"/>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20"/>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20"/>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20"/>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20"/>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20"/>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20"/>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20"/>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20"/>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20"/>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20"/>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20"/>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20"/>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20"/>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20"/>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20"/>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20"/>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20"/>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20"/>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20"/>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20"/>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20"/>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20"/>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20"/>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20"/>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20"/>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20"/>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20"/>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20"/>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20"/>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20"/>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20"/>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20"/>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20"/>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20"/>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20"/>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20"/>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20"/>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20"/>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20"/>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20"/>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20"/>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20"/>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20"/>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20"/>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20"/>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20"/>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20"/>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20"/>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20"/>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20"/>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20"/>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20"/>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20"/>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20"/>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20"/>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20"/>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20"/>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20"/>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20"/>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20"/>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20"/>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20"/>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20"/>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20"/>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20"/>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20"/>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20"/>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20"/>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20"/>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20"/>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20"/>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20"/>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20"/>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20"/>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20"/>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20"/>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20"/>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20"/>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20"/>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20"/>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20"/>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20"/>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20"/>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20"/>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20"/>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20"/>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20"/>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20"/>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20"/>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20"/>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20"/>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20"/>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20"/>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20"/>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20"/>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20"/>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20"/>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20"/>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20"/>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20"/>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20"/>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20"/>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20"/>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20"/>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20"/>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20"/>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20"/>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20"/>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20"/>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20"/>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20"/>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20"/>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20"/>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20"/>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20"/>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20"/>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20"/>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20"/>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20"/>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20"/>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20"/>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20"/>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20"/>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20"/>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20"/>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20"/>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20"/>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20"/>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20"/>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20"/>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20"/>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20"/>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20"/>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20"/>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20"/>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20"/>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20"/>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20"/>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20"/>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20"/>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20"/>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20"/>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20"/>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20"/>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20"/>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20"/>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20"/>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20"/>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20"/>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20"/>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20"/>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20"/>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20"/>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20"/>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20"/>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20"/>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20"/>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20"/>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20"/>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20"/>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20"/>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20"/>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20"/>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20"/>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20"/>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20"/>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20"/>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20"/>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20"/>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20"/>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20"/>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20"/>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20"/>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20"/>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20"/>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20"/>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20"/>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20"/>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20"/>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20"/>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20"/>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54" name="Google Shape;7154;p20"/>
          <p:cNvSpPr txBox="1">
            <a:spLocks noGrp="1"/>
          </p:cNvSpPr>
          <p:nvPr>
            <p:ph type="title"/>
          </p:nvPr>
        </p:nvSpPr>
        <p:spPr>
          <a:xfrm>
            <a:off x="2503350" y="412550"/>
            <a:ext cx="4137300" cy="54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7155" name="Google Shape;7155;p20"/>
          <p:cNvGrpSpPr/>
          <p:nvPr/>
        </p:nvGrpSpPr>
        <p:grpSpPr>
          <a:xfrm>
            <a:off x="878921" y="1868828"/>
            <a:ext cx="2723590" cy="2836494"/>
            <a:chOff x="846652" y="2362809"/>
            <a:chExt cx="2294322" cy="2389231"/>
          </a:xfrm>
        </p:grpSpPr>
        <p:sp>
          <p:nvSpPr>
            <p:cNvPr id="7156" name="Google Shape;7156;p20"/>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57" name="Google Shape;7157;p20"/>
            <p:cNvGrpSpPr/>
            <p:nvPr/>
          </p:nvGrpSpPr>
          <p:grpSpPr>
            <a:xfrm>
              <a:off x="846652" y="2362809"/>
              <a:ext cx="2294322" cy="2389231"/>
              <a:chOff x="-2627650" y="1848975"/>
              <a:chExt cx="545125" cy="567675"/>
            </a:xfrm>
          </p:grpSpPr>
          <p:sp>
            <p:nvSpPr>
              <p:cNvPr id="7158" name="Google Shape;7158;p20"/>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20"/>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20"/>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20"/>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20"/>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20"/>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20"/>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20"/>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20"/>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20"/>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20"/>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20"/>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20"/>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20"/>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20"/>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73" name="Google Shape;7173;p20"/>
          <p:cNvGrpSpPr/>
          <p:nvPr/>
        </p:nvGrpSpPr>
        <p:grpSpPr>
          <a:xfrm rot="-520719">
            <a:off x="5632246" y="862404"/>
            <a:ext cx="2604332" cy="2355696"/>
            <a:chOff x="4967100" y="1157125"/>
            <a:chExt cx="2604201" cy="2355577"/>
          </a:xfrm>
        </p:grpSpPr>
        <p:sp>
          <p:nvSpPr>
            <p:cNvPr id="7174" name="Google Shape;7174;p20"/>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20"/>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20"/>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20"/>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20"/>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20"/>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20"/>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20"/>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20"/>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20"/>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20"/>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20"/>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20"/>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20"/>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8" name="Google Shape;7188;p20"/>
          <p:cNvSpPr txBox="1">
            <a:spLocks noGrp="1"/>
          </p:cNvSpPr>
          <p:nvPr>
            <p:ph type="subTitle" idx="1"/>
          </p:nvPr>
        </p:nvSpPr>
        <p:spPr>
          <a:xfrm>
            <a:off x="5335350" y="2519375"/>
            <a:ext cx="1784100" cy="351900"/>
          </a:xfrm>
          <a:prstGeom prst="rect">
            <a:avLst/>
          </a:prstGeom>
          <a:noFill/>
        </p:spPr>
        <p:txBody>
          <a:bodyPr spcFirstLastPara="1" wrap="square" lIns="91425" tIns="91425" rIns="91425" bIns="91425" anchor="ctr" anchorCtr="0">
            <a:noAutofit/>
          </a:bodyPr>
          <a:lstStyle>
            <a:lvl1pPr lvl="0" rtl="0">
              <a:lnSpc>
                <a:spcPct val="100000"/>
              </a:lnSpc>
              <a:spcBef>
                <a:spcPts val="0"/>
              </a:spcBef>
              <a:spcAft>
                <a:spcPts val="0"/>
              </a:spcAft>
              <a:buSzPts val="2000"/>
              <a:buNone/>
              <a:defRPr sz="2000" b="1"/>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7189" name="Google Shape;7189;p20"/>
          <p:cNvSpPr txBox="1">
            <a:spLocks noGrp="1"/>
          </p:cNvSpPr>
          <p:nvPr>
            <p:ph type="subTitle" idx="2"/>
          </p:nvPr>
        </p:nvSpPr>
        <p:spPr>
          <a:xfrm>
            <a:off x="5335350" y="2884950"/>
            <a:ext cx="1526400" cy="800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7190" name="Google Shape;7190;p20"/>
          <p:cNvSpPr txBox="1">
            <a:spLocks noGrp="1"/>
          </p:cNvSpPr>
          <p:nvPr>
            <p:ph type="subTitle" idx="3"/>
          </p:nvPr>
        </p:nvSpPr>
        <p:spPr>
          <a:xfrm>
            <a:off x="2069025" y="2519375"/>
            <a:ext cx="1784100" cy="351900"/>
          </a:xfrm>
          <a:prstGeom prst="rect">
            <a:avLst/>
          </a:prstGeom>
          <a:noFill/>
        </p:spPr>
        <p:txBody>
          <a:bodyPr spcFirstLastPara="1" wrap="square" lIns="91425" tIns="91425" rIns="91425" bIns="91425" anchor="ctr" anchorCtr="0">
            <a:noAutofit/>
          </a:bodyPr>
          <a:lstStyle>
            <a:lvl1pPr lvl="0" algn="r" rtl="0">
              <a:lnSpc>
                <a:spcPct val="100000"/>
              </a:lnSpc>
              <a:spcBef>
                <a:spcPts val="0"/>
              </a:spcBef>
              <a:spcAft>
                <a:spcPts val="0"/>
              </a:spcAft>
              <a:buSzPts val="2000"/>
              <a:buNone/>
              <a:defRPr sz="2000" b="1"/>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7191" name="Google Shape;7191;p20"/>
          <p:cNvSpPr txBox="1">
            <a:spLocks noGrp="1"/>
          </p:cNvSpPr>
          <p:nvPr>
            <p:ph type="subTitle" idx="4"/>
          </p:nvPr>
        </p:nvSpPr>
        <p:spPr>
          <a:xfrm>
            <a:off x="2326900" y="2884925"/>
            <a:ext cx="1526400" cy="8043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400"/>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BLANK_1_2_1_2">
    <p:spTree>
      <p:nvGrpSpPr>
        <p:cNvPr id="1" name="Shape 7192"/>
        <p:cNvGrpSpPr/>
        <p:nvPr/>
      </p:nvGrpSpPr>
      <p:grpSpPr>
        <a:xfrm>
          <a:off x="0" y="0"/>
          <a:ext cx="0" cy="0"/>
          <a:chOff x="0" y="0"/>
          <a:chExt cx="0" cy="0"/>
        </a:xfrm>
      </p:grpSpPr>
      <p:grpSp>
        <p:nvGrpSpPr>
          <p:cNvPr id="7193" name="Google Shape;7193;p21"/>
          <p:cNvGrpSpPr/>
          <p:nvPr/>
        </p:nvGrpSpPr>
        <p:grpSpPr>
          <a:xfrm>
            <a:off x="0" y="-627270"/>
            <a:ext cx="9143987" cy="6437639"/>
            <a:chOff x="0" y="-627270"/>
            <a:chExt cx="9143987" cy="6437639"/>
          </a:xfrm>
        </p:grpSpPr>
        <p:sp>
          <p:nvSpPr>
            <p:cNvPr id="7194" name="Google Shape;7194;p21"/>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21"/>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21"/>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21"/>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21"/>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21"/>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21"/>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21"/>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21"/>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21"/>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21"/>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21"/>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21"/>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21"/>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21"/>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21"/>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21"/>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21"/>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21"/>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21"/>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21"/>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21"/>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21"/>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21"/>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21"/>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21"/>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21"/>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21"/>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21"/>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21"/>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21"/>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21"/>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21"/>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21"/>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21"/>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21"/>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21"/>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21"/>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21"/>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21"/>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21"/>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21"/>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21"/>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21"/>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21"/>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21"/>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21"/>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21"/>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21"/>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21"/>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21"/>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21"/>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21"/>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21"/>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21"/>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21"/>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21"/>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21"/>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21"/>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21"/>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21"/>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21"/>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21"/>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21"/>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21"/>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21"/>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21"/>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21"/>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21"/>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21"/>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21"/>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21"/>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21"/>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21"/>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21"/>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21"/>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21"/>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21"/>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21"/>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21"/>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21"/>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21"/>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21"/>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21"/>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21"/>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21"/>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21"/>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21"/>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21"/>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21"/>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21"/>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21"/>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21"/>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21"/>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21"/>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21"/>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21"/>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21"/>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21"/>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21"/>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21"/>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21"/>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21"/>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21"/>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21"/>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21"/>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21"/>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21"/>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21"/>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21"/>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21"/>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21"/>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21"/>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21"/>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21"/>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21"/>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21"/>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21"/>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21"/>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21"/>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21"/>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21"/>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21"/>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21"/>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21"/>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21"/>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21"/>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21"/>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21"/>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21"/>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21"/>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21"/>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21"/>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21"/>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21"/>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21"/>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21"/>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21"/>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21"/>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21"/>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21"/>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21"/>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21"/>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21"/>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21"/>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21"/>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21"/>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21"/>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21"/>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21"/>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21"/>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21"/>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21"/>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21"/>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21"/>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21"/>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21"/>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21"/>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21"/>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21"/>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21"/>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21"/>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21"/>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21"/>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21"/>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21"/>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21"/>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21"/>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21"/>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21"/>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21"/>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21"/>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21"/>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21"/>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21"/>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21"/>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21"/>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21"/>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21"/>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21"/>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21"/>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21"/>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21"/>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21"/>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21"/>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21"/>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21"/>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21"/>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21"/>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21"/>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21"/>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21"/>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21"/>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21"/>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21"/>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21"/>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21"/>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21"/>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21"/>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21"/>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21"/>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21"/>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21"/>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21"/>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21"/>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21"/>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21"/>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21"/>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21"/>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21"/>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21"/>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21"/>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21"/>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21"/>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21"/>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21"/>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21"/>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21"/>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21"/>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21"/>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21"/>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21"/>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21"/>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21"/>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21"/>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21"/>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21"/>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21"/>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21"/>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21"/>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21"/>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21"/>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21"/>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21"/>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21"/>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21"/>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21"/>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21"/>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21"/>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21"/>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21"/>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21"/>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21"/>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21"/>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21"/>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21"/>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21"/>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21"/>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21"/>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21"/>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21"/>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21"/>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21"/>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21"/>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21"/>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21"/>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21"/>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21"/>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21"/>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21"/>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21"/>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21"/>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21"/>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21"/>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21"/>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21"/>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21"/>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21"/>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21"/>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21"/>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21"/>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21"/>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21"/>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21"/>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21"/>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21"/>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21"/>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21"/>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21"/>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21"/>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21"/>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21"/>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21"/>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21"/>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21"/>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21"/>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21"/>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21"/>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21"/>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21"/>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21"/>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21"/>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21"/>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21"/>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21"/>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21"/>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21"/>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21"/>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21"/>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21"/>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21"/>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21"/>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21"/>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21"/>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21"/>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21"/>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21"/>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21"/>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21"/>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21"/>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21"/>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21"/>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21"/>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21"/>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21"/>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21"/>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21"/>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21"/>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21"/>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21"/>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21"/>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21"/>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21"/>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21"/>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21"/>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21"/>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21"/>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21"/>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21"/>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21"/>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21"/>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21"/>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21"/>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21"/>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21"/>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21"/>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21"/>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21"/>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21"/>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21"/>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21"/>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21"/>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21"/>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21"/>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21"/>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21"/>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21"/>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21"/>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21"/>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21"/>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21"/>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21"/>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21"/>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21"/>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21"/>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21"/>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21"/>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21"/>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21"/>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21"/>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21"/>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21"/>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21"/>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21"/>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21"/>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21"/>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21"/>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21"/>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21"/>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21"/>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21"/>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21"/>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21"/>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21"/>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21"/>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21"/>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21"/>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21"/>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21"/>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21"/>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21"/>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21"/>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21"/>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21"/>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21"/>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21"/>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21"/>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21"/>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21"/>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21"/>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21"/>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21"/>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21"/>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21"/>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21"/>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21"/>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0" name="Google Shape;7590;p21"/>
          <p:cNvGrpSpPr/>
          <p:nvPr/>
        </p:nvGrpSpPr>
        <p:grpSpPr>
          <a:xfrm rot="-1440123">
            <a:off x="707706" y="141057"/>
            <a:ext cx="2604398" cy="2355755"/>
            <a:chOff x="4967100" y="1157125"/>
            <a:chExt cx="2604201" cy="2355577"/>
          </a:xfrm>
        </p:grpSpPr>
        <p:sp>
          <p:nvSpPr>
            <p:cNvPr id="7591" name="Google Shape;7591;p21"/>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21"/>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21"/>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21"/>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21"/>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21"/>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21"/>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21"/>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21"/>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21"/>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21"/>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21"/>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21"/>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21"/>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5" name="Google Shape;7605;p21"/>
          <p:cNvGrpSpPr/>
          <p:nvPr/>
        </p:nvGrpSpPr>
        <p:grpSpPr>
          <a:xfrm>
            <a:off x="5792284" y="2351403"/>
            <a:ext cx="2723590" cy="2836494"/>
            <a:chOff x="846652" y="2362809"/>
            <a:chExt cx="2294322" cy="2389231"/>
          </a:xfrm>
        </p:grpSpPr>
        <p:sp>
          <p:nvSpPr>
            <p:cNvPr id="7606" name="Google Shape;7606;p21"/>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7" name="Google Shape;7607;p21"/>
            <p:cNvGrpSpPr/>
            <p:nvPr/>
          </p:nvGrpSpPr>
          <p:grpSpPr>
            <a:xfrm>
              <a:off x="846652" y="2362809"/>
              <a:ext cx="2294322" cy="2389231"/>
              <a:chOff x="-2627650" y="1848975"/>
              <a:chExt cx="545125" cy="567675"/>
            </a:xfrm>
          </p:grpSpPr>
          <p:sp>
            <p:nvSpPr>
              <p:cNvPr id="7608" name="Google Shape;7608;p21"/>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21"/>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21"/>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21"/>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21"/>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21"/>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21"/>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21"/>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21"/>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21"/>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21"/>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21"/>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21"/>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21"/>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21"/>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623" name="Google Shape;7623;p21"/>
          <p:cNvSpPr/>
          <p:nvPr/>
        </p:nvSpPr>
        <p:spPr>
          <a:xfrm>
            <a:off x="2063100" y="0"/>
            <a:ext cx="5017800" cy="5187900"/>
          </a:xfrm>
          <a:prstGeom prst="rect">
            <a:avLst/>
          </a:prstGeom>
          <a:solidFill>
            <a:schemeClr val="lt1"/>
          </a:solidFill>
          <a:ln>
            <a:noFill/>
          </a:ln>
          <a:effectLst>
            <a:outerShdw blurRad="57150" dist="19050" dir="1560000" algn="bl" rotWithShape="0">
              <a:srgbClr val="000000">
                <a:alpha val="4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21"/>
          <p:cNvSpPr txBox="1">
            <a:spLocks noGrp="1"/>
          </p:cNvSpPr>
          <p:nvPr>
            <p:ph type="title"/>
          </p:nvPr>
        </p:nvSpPr>
        <p:spPr>
          <a:xfrm>
            <a:off x="2503350" y="412550"/>
            <a:ext cx="4137300" cy="54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625" name="Google Shape;7625;p21"/>
          <p:cNvSpPr txBox="1">
            <a:spLocks noGrp="1"/>
          </p:cNvSpPr>
          <p:nvPr>
            <p:ph type="body" idx="1"/>
          </p:nvPr>
        </p:nvSpPr>
        <p:spPr>
          <a:xfrm>
            <a:off x="2363700" y="1278325"/>
            <a:ext cx="4416600" cy="3113100"/>
          </a:xfrm>
          <a:prstGeom prst="rect">
            <a:avLst/>
          </a:prstGeom>
        </p:spPr>
        <p:txBody>
          <a:bodyPr spcFirstLastPara="1" wrap="square" lIns="91425" tIns="91425" rIns="91425" bIns="91425" anchor="ctr" anchorCtr="0">
            <a:noAutofit/>
          </a:bodyPr>
          <a:lstStyle>
            <a:lvl1pPr marL="457200" lvl="0" indent="-292100" rtl="0">
              <a:lnSpc>
                <a:spcPct val="100000"/>
              </a:lnSpc>
              <a:spcBef>
                <a:spcPts val="0"/>
              </a:spcBef>
              <a:spcAft>
                <a:spcPts val="0"/>
              </a:spcAft>
              <a:buSzPts val="1000"/>
              <a:buFont typeface="Montserrat"/>
              <a:buChar char="●"/>
              <a:defRPr/>
            </a:lvl1pPr>
            <a:lvl2pPr marL="914400" lvl="1" indent="-330200" rtl="0">
              <a:lnSpc>
                <a:spcPct val="100000"/>
              </a:lnSpc>
              <a:spcBef>
                <a:spcPts val="1600"/>
              </a:spcBef>
              <a:spcAft>
                <a:spcPts val="0"/>
              </a:spcAft>
              <a:buSzPts val="1600"/>
              <a:buFont typeface="Montserrat"/>
              <a:buChar char="○"/>
              <a:defRPr sz="1200"/>
            </a:lvl2pPr>
            <a:lvl3pPr marL="1371600" lvl="2" indent="-330200" rtl="0">
              <a:spcBef>
                <a:spcPts val="1600"/>
              </a:spcBef>
              <a:spcAft>
                <a:spcPts val="0"/>
              </a:spcAft>
              <a:buSzPts val="1600"/>
              <a:buFont typeface="Montserrat"/>
              <a:buChar char="■"/>
              <a:defRPr/>
            </a:lvl3pPr>
            <a:lvl4pPr marL="1828800" lvl="3" indent="-330200" rtl="0">
              <a:spcBef>
                <a:spcPts val="1600"/>
              </a:spcBef>
              <a:spcAft>
                <a:spcPts val="0"/>
              </a:spcAft>
              <a:buSzPts val="1600"/>
              <a:buFont typeface="Montserrat"/>
              <a:buChar char="●"/>
              <a:defRPr/>
            </a:lvl4pPr>
            <a:lvl5pPr marL="2286000" lvl="4" indent="-330200" rtl="0">
              <a:spcBef>
                <a:spcPts val="1600"/>
              </a:spcBef>
              <a:spcAft>
                <a:spcPts val="0"/>
              </a:spcAft>
              <a:buSzPts val="1600"/>
              <a:buFont typeface="Montserrat"/>
              <a:buChar char="○"/>
              <a:defRPr/>
            </a:lvl5pPr>
            <a:lvl6pPr marL="2743200" lvl="5" indent="-330200" rtl="0">
              <a:spcBef>
                <a:spcPts val="1600"/>
              </a:spcBef>
              <a:spcAft>
                <a:spcPts val="0"/>
              </a:spcAft>
              <a:buSzPts val="1600"/>
              <a:buFont typeface="Montserrat"/>
              <a:buChar char="■"/>
              <a:defRPr/>
            </a:lvl6pPr>
            <a:lvl7pPr marL="3200400" lvl="6" indent="-330200" rtl="0">
              <a:spcBef>
                <a:spcPts val="1600"/>
              </a:spcBef>
              <a:spcAft>
                <a:spcPts val="0"/>
              </a:spcAft>
              <a:buSzPts val="1600"/>
              <a:buFont typeface="Montserrat"/>
              <a:buChar char="●"/>
              <a:defRPr/>
            </a:lvl7pPr>
            <a:lvl8pPr marL="3657600" lvl="7" indent="-330200" rtl="0">
              <a:spcBef>
                <a:spcPts val="1600"/>
              </a:spcBef>
              <a:spcAft>
                <a:spcPts val="0"/>
              </a:spcAft>
              <a:buSzPts val="1600"/>
              <a:buFont typeface="Montserrat"/>
              <a:buChar char="○"/>
              <a:defRPr/>
            </a:lvl8pPr>
            <a:lvl9pPr marL="4114800" lvl="8" indent="-330200" rtl="0">
              <a:spcBef>
                <a:spcPts val="1600"/>
              </a:spcBef>
              <a:spcAft>
                <a:spcPts val="1600"/>
              </a:spcAft>
              <a:buSzPts val="1600"/>
              <a:buFont typeface="Montserrat"/>
              <a:buChar char="■"/>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six columns">
  <p:cSld name="BLANK_1_2_1_1">
    <p:spTree>
      <p:nvGrpSpPr>
        <p:cNvPr id="1" name="Shape 7626"/>
        <p:cNvGrpSpPr/>
        <p:nvPr/>
      </p:nvGrpSpPr>
      <p:grpSpPr>
        <a:xfrm>
          <a:off x="0" y="0"/>
          <a:ext cx="0" cy="0"/>
          <a:chOff x="0" y="0"/>
          <a:chExt cx="0" cy="0"/>
        </a:xfrm>
      </p:grpSpPr>
      <p:grpSp>
        <p:nvGrpSpPr>
          <p:cNvPr id="7627" name="Google Shape;7627;p22"/>
          <p:cNvGrpSpPr/>
          <p:nvPr/>
        </p:nvGrpSpPr>
        <p:grpSpPr>
          <a:xfrm>
            <a:off x="0" y="-627270"/>
            <a:ext cx="9143987" cy="6437639"/>
            <a:chOff x="0" y="-627270"/>
            <a:chExt cx="9143987" cy="6437639"/>
          </a:xfrm>
        </p:grpSpPr>
        <p:sp>
          <p:nvSpPr>
            <p:cNvPr id="7628" name="Google Shape;7628;p22"/>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22"/>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22"/>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22"/>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22"/>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22"/>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22"/>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22"/>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22"/>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22"/>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22"/>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22"/>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22"/>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22"/>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22"/>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22"/>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22"/>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22"/>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22"/>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22"/>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22"/>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22"/>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22"/>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22"/>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22"/>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22"/>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22"/>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22"/>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22"/>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22"/>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22"/>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22"/>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22"/>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22"/>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22"/>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22"/>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22"/>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22"/>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22"/>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22"/>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22"/>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22"/>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22"/>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22"/>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22"/>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22"/>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22"/>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22"/>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22"/>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22"/>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22"/>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22"/>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22"/>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22"/>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22"/>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22"/>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22"/>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22"/>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22"/>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22"/>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22"/>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22"/>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22"/>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22"/>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22"/>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22"/>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22"/>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22"/>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22"/>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22"/>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22"/>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22"/>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22"/>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22"/>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22"/>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22"/>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22"/>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22"/>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22"/>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22"/>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22"/>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22"/>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22"/>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22"/>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22"/>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22"/>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22"/>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22"/>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22"/>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22"/>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22"/>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22"/>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22"/>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22"/>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22"/>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22"/>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22"/>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22"/>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22"/>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22"/>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22"/>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22"/>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22"/>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22"/>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22"/>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22"/>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22"/>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22"/>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22"/>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22"/>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22"/>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22"/>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22"/>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22"/>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22"/>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22"/>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22"/>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22"/>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22"/>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22"/>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22"/>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22"/>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22"/>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22"/>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22"/>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22"/>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22"/>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22"/>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22"/>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22"/>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22"/>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22"/>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22"/>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22"/>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22"/>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22"/>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22"/>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22"/>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22"/>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22"/>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22"/>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22"/>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22"/>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22"/>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22"/>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22"/>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22"/>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22"/>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22"/>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22"/>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22"/>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22"/>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22"/>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22"/>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22"/>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22"/>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22"/>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22"/>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22"/>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22"/>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22"/>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22"/>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22"/>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22"/>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22"/>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22"/>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22"/>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22"/>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22"/>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22"/>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22"/>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22"/>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22"/>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22"/>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22"/>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22"/>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22"/>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22"/>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22"/>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22"/>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22"/>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22"/>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22"/>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22"/>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22"/>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22"/>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22"/>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22"/>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22"/>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22"/>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22"/>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22"/>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22"/>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22"/>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22"/>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22"/>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22"/>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22"/>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22"/>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22"/>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22"/>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22"/>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22"/>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22"/>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22"/>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22"/>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22"/>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22"/>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22"/>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22"/>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22"/>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22"/>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22"/>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22"/>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22"/>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22"/>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22"/>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22"/>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22"/>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22"/>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22"/>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22"/>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22"/>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22"/>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22"/>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22"/>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22"/>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22"/>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22"/>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22"/>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22"/>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22"/>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22"/>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22"/>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22"/>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22"/>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22"/>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22"/>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22"/>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22"/>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22"/>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22"/>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22"/>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22"/>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22"/>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22"/>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22"/>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22"/>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22"/>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22"/>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22"/>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22"/>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22"/>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22"/>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22"/>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22"/>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22"/>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22"/>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22"/>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22"/>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22"/>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22"/>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22"/>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22"/>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22"/>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22"/>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22"/>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22"/>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22"/>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22"/>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22"/>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22"/>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22"/>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22"/>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22"/>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22"/>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22"/>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22"/>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22"/>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22"/>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22"/>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22"/>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22"/>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22"/>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22"/>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22"/>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22"/>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22"/>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22"/>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22"/>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22"/>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22"/>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22"/>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22"/>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22"/>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22"/>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22"/>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22"/>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22"/>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22"/>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22"/>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22"/>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22"/>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22"/>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22"/>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22"/>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22"/>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22"/>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22"/>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22"/>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22"/>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22"/>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22"/>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22"/>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22"/>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22"/>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22"/>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22"/>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22"/>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22"/>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22"/>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22"/>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22"/>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22"/>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22"/>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22"/>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22"/>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22"/>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22"/>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22"/>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22"/>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22"/>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22"/>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22"/>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22"/>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22"/>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22"/>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22"/>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22"/>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22"/>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22"/>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22"/>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22"/>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22"/>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22"/>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22"/>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22"/>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22"/>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22"/>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22"/>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22"/>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22"/>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22"/>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22"/>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22"/>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22"/>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22"/>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22"/>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22"/>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22"/>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22"/>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22"/>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22"/>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22"/>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22"/>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22"/>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22"/>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22"/>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22"/>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22"/>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22"/>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22"/>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22"/>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22"/>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22"/>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22"/>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22"/>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22"/>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22"/>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22"/>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22"/>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22"/>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22"/>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22"/>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22"/>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22"/>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22"/>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22"/>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22"/>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22"/>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22"/>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22"/>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22"/>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22"/>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22"/>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22"/>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4" name="Google Shape;8024;p22"/>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025" name="Google Shape;8025;p22"/>
          <p:cNvSpPr txBox="1">
            <a:spLocks noGrp="1"/>
          </p:cNvSpPr>
          <p:nvPr>
            <p:ph type="subTitle" idx="1"/>
          </p:nvPr>
        </p:nvSpPr>
        <p:spPr>
          <a:xfrm>
            <a:off x="3534300" y="1401050"/>
            <a:ext cx="2075400" cy="434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000"/>
              <a:buNone/>
              <a:defRPr sz="2000" b="1"/>
            </a:lvl1pPr>
            <a:lvl2pPr lvl="1" rtl="0">
              <a:spcBef>
                <a:spcPts val="1600"/>
              </a:spcBef>
              <a:spcAft>
                <a:spcPts val="0"/>
              </a:spcAft>
              <a:buSzPts val="2000"/>
              <a:buNone/>
              <a:defRPr sz="2000" b="1"/>
            </a:lvl2pPr>
            <a:lvl3pPr lvl="2" rtl="0">
              <a:spcBef>
                <a:spcPts val="1600"/>
              </a:spcBef>
              <a:spcAft>
                <a:spcPts val="0"/>
              </a:spcAft>
              <a:buSzPts val="2000"/>
              <a:buNone/>
              <a:defRPr sz="2000" b="1"/>
            </a:lvl3pPr>
            <a:lvl4pPr lvl="3" rtl="0">
              <a:spcBef>
                <a:spcPts val="1600"/>
              </a:spcBef>
              <a:spcAft>
                <a:spcPts val="0"/>
              </a:spcAft>
              <a:buSzPts val="2000"/>
              <a:buNone/>
              <a:defRPr sz="2000" b="1"/>
            </a:lvl4pPr>
            <a:lvl5pPr lvl="4" rtl="0">
              <a:spcBef>
                <a:spcPts val="1600"/>
              </a:spcBef>
              <a:spcAft>
                <a:spcPts val="0"/>
              </a:spcAft>
              <a:buSzPts val="2000"/>
              <a:buNone/>
              <a:defRPr sz="2000" b="1"/>
            </a:lvl5pPr>
            <a:lvl6pPr lvl="5" rtl="0">
              <a:spcBef>
                <a:spcPts val="1600"/>
              </a:spcBef>
              <a:spcAft>
                <a:spcPts val="0"/>
              </a:spcAft>
              <a:buSzPts val="2000"/>
              <a:buNone/>
              <a:defRPr sz="2000" b="1"/>
            </a:lvl6pPr>
            <a:lvl7pPr lvl="6" rtl="0">
              <a:spcBef>
                <a:spcPts val="1600"/>
              </a:spcBef>
              <a:spcAft>
                <a:spcPts val="0"/>
              </a:spcAft>
              <a:buSzPts val="2000"/>
              <a:buNone/>
              <a:defRPr sz="2000" b="1"/>
            </a:lvl7pPr>
            <a:lvl8pPr lvl="7" rtl="0">
              <a:spcBef>
                <a:spcPts val="1600"/>
              </a:spcBef>
              <a:spcAft>
                <a:spcPts val="0"/>
              </a:spcAft>
              <a:buSzPts val="2000"/>
              <a:buNone/>
              <a:defRPr sz="2000" b="1"/>
            </a:lvl8pPr>
            <a:lvl9pPr lvl="8" rtl="0">
              <a:spcBef>
                <a:spcPts val="1600"/>
              </a:spcBef>
              <a:spcAft>
                <a:spcPts val="1600"/>
              </a:spcAft>
              <a:buSzPts val="2000"/>
              <a:buNone/>
              <a:defRPr sz="2000" b="1"/>
            </a:lvl9pPr>
          </a:lstStyle>
          <a:p>
            <a:endParaRPr/>
          </a:p>
        </p:txBody>
      </p:sp>
      <p:sp>
        <p:nvSpPr>
          <p:cNvPr id="8026" name="Google Shape;8026;p22"/>
          <p:cNvSpPr txBox="1">
            <a:spLocks noGrp="1"/>
          </p:cNvSpPr>
          <p:nvPr>
            <p:ph type="subTitle" idx="2"/>
          </p:nvPr>
        </p:nvSpPr>
        <p:spPr>
          <a:xfrm>
            <a:off x="3534300" y="1847775"/>
            <a:ext cx="2075400" cy="65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8027" name="Google Shape;8027;p22"/>
          <p:cNvSpPr txBox="1">
            <a:spLocks noGrp="1"/>
          </p:cNvSpPr>
          <p:nvPr>
            <p:ph type="subTitle" idx="3"/>
          </p:nvPr>
        </p:nvSpPr>
        <p:spPr>
          <a:xfrm>
            <a:off x="6109650" y="1401050"/>
            <a:ext cx="2075400" cy="434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000"/>
              <a:buNone/>
              <a:defRPr sz="2000" b="1"/>
            </a:lvl1pPr>
            <a:lvl2pPr lvl="1" rtl="0">
              <a:spcBef>
                <a:spcPts val="1600"/>
              </a:spcBef>
              <a:spcAft>
                <a:spcPts val="0"/>
              </a:spcAft>
              <a:buSzPts val="2000"/>
              <a:buNone/>
              <a:defRPr sz="2000" b="1"/>
            </a:lvl2pPr>
            <a:lvl3pPr lvl="2" rtl="0">
              <a:spcBef>
                <a:spcPts val="1600"/>
              </a:spcBef>
              <a:spcAft>
                <a:spcPts val="0"/>
              </a:spcAft>
              <a:buSzPts val="2000"/>
              <a:buNone/>
              <a:defRPr sz="2000" b="1"/>
            </a:lvl3pPr>
            <a:lvl4pPr lvl="3" rtl="0">
              <a:spcBef>
                <a:spcPts val="1600"/>
              </a:spcBef>
              <a:spcAft>
                <a:spcPts val="0"/>
              </a:spcAft>
              <a:buSzPts val="2000"/>
              <a:buNone/>
              <a:defRPr sz="2000" b="1"/>
            </a:lvl4pPr>
            <a:lvl5pPr lvl="4" rtl="0">
              <a:spcBef>
                <a:spcPts val="1600"/>
              </a:spcBef>
              <a:spcAft>
                <a:spcPts val="0"/>
              </a:spcAft>
              <a:buSzPts val="2000"/>
              <a:buNone/>
              <a:defRPr sz="2000" b="1"/>
            </a:lvl5pPr>
            <a:lvl6pPr lvl="5" rtl="0">
              <a:spcBef>
                <a:spcPts val="1600"/>
              </a:spcBef>
              <a:spcAft>
                <a:spcPts val="0"/>
              </a:spcAft>
              <a:buSzPts val="2000"/>
              <a:buNone/>
              <a:defRPr sz="2000" b="1"/>
            </a:lvl6pPr>
            <a:lvl7pPr lvl="6" rtl="0">
              <a:spcBef>
                <a:spcPts val="1600"/>
              </a:spcBef>
              <a:spcAft>
                <a:spcPts val="0"/>
              </a:spcAft>
              <a:buSzPts val="2000"/>
              <a:buNone/>
              <a:defRPr sz="2000" b="1"/>
            </a:lvl7pPr>
            <a:lvl8pPr lvl="7" rtl="0">
              <a:spcBef>
                <a:spcPts val="1600"/>
              </a:spcBef>
              <a:spcAft>
                <a:spcPts val="0"/>
              </a:spcAft>
              <a:buSzPts val="2000"/>
              <a:buNone/>
              <a:defRPr sz="2000" b="1"/>
            </a:lvl8pPr>
            <a:lvl9pPr lvl="8" rtl="0">
              <a:spcBef>
                <a:spcPts val="1600"/>
              </a:spcBef>
              <a:spcAft>
                <a:spcPts val="1600"/>
              </a:spcAft>
              <a:buSzPts val="2000"/>
              <a:buNone/>
              <a:defRPr sz="2000" b="1"/>
            </a:lvl9pPr>
          </a:lstStyle>
          <a:p>
            <a:endParaRPr/>
          </a:p>
        </p:txBody>
      </p:sp>
      <p:sp>
        <p:nvSpPr>
          <p:cNvPr id="8028" name="Google Shape;8028;p22"/>
          <p:cNvSpPr txBox="1">
            <a:spLocks noGrp="1"/>
          </p:cNvSpPr>
          <p:nvPr>
            <p:ph type="subTitle" idx="4"/>
          </p:nvPr>
        </p:nvSpPr>
        <p:spPr>
          <a:xfrm>
            <a:off x="6109650" y="1847775"/>
            <a:ext cx="2075400" cy="65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8029" name="Google Shape;8029;p22"/>
          <p:cNvSpPr txBox="1">
            <a:spLocks noGrp="1"/>
          </p:cNvSpPr>
          <p:nvPr>
            <p:ph type="subTitle" idx="5"/>
          </p:nvPr>
        </p:nvSpPr>
        <p:spPr>
          <a:xfrm>
            <a:off x="958950" y="1401050"/>
            <a:ext cx="2075400" cy="434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000"/>
              <a:buNone/>
              <a:defRPr sz="2000" b="1"/>
            </a:lvl1pPr>
            <a:lvl2pPr lvl="1" rtl="0">
              <a:spcBef>
                <a:spcPts val="1600"/>
              </a:spcBef>
              <a:spcAft>
                <a:spcPts val="0"/>
              </a:spcAft>
              <a:buSzPts val="2000"/>
              <a:buNone/>
              <a:defRPr sz="2000" b="1"/>
            </a:lvl2pPr>
            <a:lvl3pPr lvl="2" rtl="0">
              <a:spcBef>
                <a:spcPts val="1600"/>
              </a:spcBef>
              <a:spcAft>
                <a:spcPts val="0"/>
              </a:spcAft>
              <a:buSzPts val="2000"/>
              <a:buNone/>
              <a:defRPr sz="2000" b="1"/>
            </a:lvl3pPr>
            <a:lvl4pPr lvl="3" rtl="0">
              <a:spcBef>
                <a:spcPts val="1600"/>
              </a:spcBef>
              <a:spcAft>
                <a:spcPts val="0"/>
              </a:spcAft>
              <a:buSzPts val="2000"/>
              <a:buNone/>
              <a:defRPr sz="2000" b="1"/>
            </a:lvl4pPr>
            <a:lvl5pPr lvl="4" rtl="0">
              <a:spcBef>
                <a:spcPts val="1600"/>
              </a:spcBef>
              <a:spcAft>
                <a:spcPts val="0"/>
              </a:spcAft>
              <a:buSzPts val="2000"/>
              <a:buNone/>
              <a:defRPr sz="2000" b="1"/>
            </a:lvl5pPr>
            <a:lvl6pPr lvl="5" rtl="0">
              <a:spcBef>
                <a:spcPts val="1600"/>
              </a:spcBef>
              <a:spcAft>
                <a:spcPts val="0"/>
              </a:spcAft>
              <a:buSzPts val="2000"/>
              <a:buNone/>
              <a:defRPr sz="2000" b="1"/>
            </a:lvl6pPr>
            <a:lvl7pPr lvl="6" rtl="0">
              <a:spcBef>
                <a:spcPts val="1600"/>
              </a:spcBef>
              <a:spcAft>
                <a:spcPts val="0"/>
              </a:spcAft>
              <a:buSzPts val="2000"/>
              <a:buNone/>
              <a:defRPr sz="2000" b="1"/>
            </a:lvl7pPr>
            <a:lvl8pPr lvl="7" rtl="0">
              <a:spcBef>
                <a:spcPts val="1600"/>
              </a:spcBef>
              <a:spcAft>
                <a:spcPts val="0"/>
              </a:spcAft>
              <a:buSzPts val="2000"/>
              <a:buNone/>
              <a:defRPr sz="2000" b="1"/>
            </a:lvl8pPr>
            <a:lvl9pPr lvl="8" rtl="0">
              <a:spcBef>
                <a:spcPts val="1600"/>
              </a:spcBef>
              <a:spcAft>
                <a:spcPts val="1600"/>
              </a:spcAft>
              <a:buSzPts val="2000"/>
              <a:buNone/>
              <a:defRPr sz="2000" b="1"/>
            </a:lvl9pPr>
          </a:lstStyle>
          <a:p>
            <a:endParaRPr/>
          </a:p>
        </p:txBody>
      </p:sp>
      <p:sp>
        <p:nvSpPr>
          <p:cNvPr id="8030" name="Google Shape;8030;p22"/>
          <p:cNvSpPr txBox="1">
            <a:spLocks noGrp="1"/>
          </p:cNvSpPr>
          <p:nvPr>
            <p:ph type="subTitle" idx="6"/>
          </p:nvPr>
        </p:nvSpPr>
        <p:spPr>
          <a:xfrm>
            <a:off x="958950" y="1847775"/>
            <a:ext cx="2075400" cy="65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8031" name="Google Shape;8031;p22"/>
          <p:cNvSpPr txBox="1">
            <a:spLocks noGrp="1"/>
          </p:cNvSpPr>
          <p:nvPr>
            <p:ph type="subTitle" idx="7"/>
          </p:nvPr>
        </p:nvSpPr>
        <p:spPr>
          <a:xfrm>
            <a:off x="3534300" y="3104675"/>
            <a:ext cx="2075400" cy="434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000"/>
              <a:buNone/>
              <a:defRPr sz="2000" b="1"/>
            </a:lvl1pPr>
            <a:lvl2pPr lvl="1" rtl="0">
              <a:spcBef>
                <a:spcPts val="1600"/>
              </a:spcBef>
              <a:spcAft>
                <a:spcPts val="0"/>
              </a:spcAft>
              <a:buSzPts val="2000"/>
              <a:buNone/>
              <a:defRPr sz="2000" b="1"/>
            </a:lvl2pPr>
            <a:lvl3pPr lvl="2" rtl="0">
              <a:spcBef>
                <a:spcPts val="1600"/>
              </a:spcBef>
              <a:spcAft>
                <a:spcPts val="0"/>
              </a:spcAft>
              <a:buSzPts val="2000"/>
              <a:buNone/>
              <a:defRPr sz="2000" b="1"/>
            </a:lvl3pPr>
            <a:lvl4pPr lvl="3" rtl="0">
              <a:spcBef>
                <a:spcPts val="1600"/>
              </a:spcBef>
              <a:spcAft>
                <a:spcPts val="0"/>
              </a:spcAft>
              <a:buSzPts val="2000"/>
              <a:buNone/>
              <a:defRPr sz="2000" b="1"/>
            </a:lvl4pPr>
            <a:lvl5pPr lvl="4" rtl="0">
              <a:spcBef>
                <a:spcPts val="1600"/>
              </a:spcBef>
              <a:spcAft>
                <a:spcPts val="0"/>
              </a:spcAft>
              <a:buSzPts val="2000"/>
              <a:buNone/>
              <a:defRPr sz="2000" b="1"/>
            </a:lvl5pPr>
            <a:lvl6pPr lvl="5" rtl="0">
              <a:spcBef>
                <a:spcPts val="1600"/>
              </a:spcBef>
              <a:spcAft>
                <a:spcPts val="0"/>
              </a:spcAft>
              <a:buSzPts val="2000"/>
              <a:buNone/>
              <a:defRPr sz="2000" b="1"/>
            </a:lvl6pPr>
            <a:lvl7pPr lvl="6" rtl="0">
              <a:spcBef>
                <a:spcPts val="1600"/>
              </a:spcBef>
              <a:spcAft>
                <a:spcPts val="0"/>
              </a:spcAft>
              <a:buSzPts val="2000"/>
              <a:buNone/>
              <a:defRPr sz="2000" b="1"/>
            </a:lvl7pPr>
            <a:lvl8pPr lvl="7" rtl="0">
              <a:spcBef>
                <a:spcPts val="1600"/>
              </a:spcBef>
              <a:spcAft>
                <a:spcPts val="0"/>
              </a:spcAft>
              <a:buSzPts val="2000"/>
              <a:buNone/>
              <a:defRPr sz="2000" b="1"/>
            </a:lvl8pPr>
            <a:lvl9pPr lvl="8" rtl="0">
              <a:spcBef>
                <a:spcPts val="1600"/>
              </a:spcBef>
              <a:spcAft>
                <a:spcPts val="1600"/>
              </a:spcAft>
              <a:buSzPts val="2000"/>
              <a:buNone/>
              <a:defRPr sz="2000" b="1"/>
            </a:lvl9pPr>
          </a:lstStyle>
          <a:p>
            <a:endParaRPr/>
          </a:p>
        </p:txBody>
      </p:sp>
      <p:sp>
        <p:nvSpPr>
          <p:cNvPr id="8032" name="Google Shape;8032;p22"/>
          <p:cNvSpPr txBox="1">
            <a:spLocks noGrp="1"/>
          </p:cNvSpPr>
          <p:nvPr>
            <p:ph type="subTitle" idx="8"/>
          </p:nvPr>
        </p:nvSpPr>
        <p:spPr>
          <a:xfrm>
            <a:off x="3534300" y="3551400"/>
            <a:ext cx="2075400" cy="65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8033" name="Google Shape;8033;p22"/>
          <p:cNvSpPr txBox="1">
            <a:spLocks noGrp="1"/>
          </p:cNvSpPr>
          <p:nvPr>
            <p:ph type="subTitle" idx="9"/>
          </p:nvPr>
        </p:nvSpPr>
        <p:spPr>
          <a:xfrm>
            <a:off x="6109650" y="3098602"/>
            <a:ext cx="2075400" cy="434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000"/>
              <a:buNone/>
              <a:defRPr sz="2000" b="1"/>
            </a:lvl1pPr>
            <a:lvl2pPr lvl="1" rtl="0">
              <a:spcBef>
                <a:spcPts val="1600"/>
              </a:spcBef>
              <a:spcAft>
                <a:spcPts val="0"/>
              </a:spcAft>
              <a:buSzPts val="2000"/>
              <a:buNone/>
              <a:defRPr sz="2000" b="1"/>
            </a:lvl2pPr>
            <a:lvl3pPr lvl="2" rtl="0">
              <a:spcBef>
                <a:spcPts val="1600"/>
              </a:spcBef>
              <a:spcAft>
                <a:spcPts val="0"/>
              </a:spcAft>
              <a:buSzPts val="2000"/>
              <a:buNone/>
              <a:defRPr sz="2000" b="1"/>
            </a:lvl3pPr>
            <a:lvl4pPr lvl="3" rtl="0">
              <a:spcBef>
                <a:spcPts val="1600"/>
              </a:spcBef>
              <a:spcAft>
                <a:spcPts val="0"/>
              </a:spcAft>
              <a:buSzPts val="2000"/>
              <a:buNone/>
              <a:defRPr sz="2000" b="1"/>
            </a:lvl4pPr>
            <a:lvl5pPr lvl="4" rtl="0">
              <a:spcBef>
                <a:spcPts val="1600"/>
              </a:spcBef>
              <a:spcAft>
                <a:spcPts val="0"/>
              </a:spcAft>
              <a:buSzPts val="2000"/>
              <a:buNone/>
              <a:defRPr sz="2000" b="1"/>
            </a:lvl5pPr>
            <a:lvl6pPr lvl="5" rtl="0">
              <a:spcBef>
                <a:spcPts val="1600"/>
              </a:spcBef>
              <a:spcAft>
                <a:spcPts val="0"/>
              </a:spcAft>
              <a:buSzPts val="2000"/>
              <a:buNone/>
              <a:defRPr sz="2000" b="1"/>
            </a:lvl6pPr>
            <a:lvl7pPr lvl="6" rtl="0">
              <a:spcBef>
                <a:spcPts val="1600"/>
              </a:spcBef>
              <a:spcAft>
                <a:spcPts val="0"/>
              </a:spcAft>
              <a:buSzPts val="2000"/>
              <a:buNone/>
              <a:defRPr sz="2000" b="1"/>
            </a:lvl7pPr>
            <a:lvl8pPr lvl="7" rtl="0">
              <a:spcBef>
                <a:spcPts val="1600"/>
              </a:spcBef>
              <a:spcAft>
                <a:spcPts val="0"/>
              </a:spcAft>
              <a:buSzPts val="2000"/>
              <a:buNone/>
              <a:defRPr sz="2000" b="1"/>
            </a:lvl8pPr>
            <a:lvl9pPr lvl="8" rtl="0">
              <a:spcBef>
                <a:spcPts val="1600"/>
              </a:spcBef>
              <a:spcAft>
                <a:spcPts val="1600"/>
              </a:spcAft>
              <a:buSzPts val="2000"/>
              <a:buNone/>
              <a:defRPr sz="2000" b="1"/>
            </a:lvl9pPr>
          </a:lstStyle>
          <a:p>
            <a:endParaRPr/>
          </a:p>
        </p:txBody>
      </p:sp>
      <p:sp>
        <p:nvSpPr>
          <p:cNvPr id="8034" name="Google Shape;8034;p22"/>
          <p:cNvSpPr txBox="1">
            <a:spLocks noGrp="1"/>
          </p:cNvSpPr>
          <p:nvPr>
            <p:ph type="subTitle" idx="13"/>
          </p:nvPr>
        </p:nvSpPr>
        <p:spPr>
          <a:xfrm>
            <a:off x="6109650" y="3551400"/>
            <a:ext cx="2075400" cy="65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8035" name="Google Shape;8035;p22"/>
          <p:cNvSpPr txBox="1">
            <a:spLocks noGrp="1"/>
          </p:cNvSpPr>
          <p:nvPr>
            <p:ph type="subTitle" idx="14"/>
          </p:nvPr>
        </p:nvSpPr>
        <p:spPr>
          <a:xfrm>
            <a:off x="958950" y="3104675"/>
            <a:ext cx="2075400" cy="434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000"/>
              <a:buNone/>
              <a:defRPr sz="2000" b="1"/>
            </a:lvl1pPr>
            <a:lvl2pPr lvl="1" rtl="0">
              <a:spcBef>
                <a:spcPts val="1600"/>
              </a:spcBef>
              <a:spcAft>
                <a:spcPts val="0"/>
              </a:spcAft>
              <a:buSzPts val="2000"/>
              <a:buNone/>
              <a:defRPr sz="2000" b="1"/>
            </a:lvl2pPr>
            <a:lvl3pPr lvl="2" rtl="0">
              <a:spcBef>
                <a:spcPts val="1600"/>
              </a:spcBef>
              <a:spcAft>
                <a:spcPts val="0"/>
              </a:spcAft>
              <a:buSzPts val="2000"/>
              <a:buNone/>
              <a:defRPr sz="2000" b="1"/>
            </a:lvl3pPr>
            <a:lvl4pPr lvl="3" rtl="0">
              <a:spcBef>
                <a:spcPts val="1600"/>
              </a:spcBef>
              <a:spcAft>
                <a:spcPts val="0"/>
              </a:spcAft>
              <a:buSzPts val="2000"/>
              <a:buNone/>
              <a:defRPr sz="2000" b="1"/>
            </a:lvl4pPr>
            <a:lvl5pPr lvl="4" rtl="0">
              <a:spcBef>
                <a:spcPts val="1600"/>
              </a:spcBef>
              <a:spcAft>
                <a:spcPts val="0"/>
              </a:spcAft>
              <a:buSzPts val="2000"/>
              <a:buNone/>
              <a:defRPr sz="2000" b="1"/>
            </a:lvl5pPr>
            <a:lvl6pPr lvl="5" rtl="0">
              <a:spcBef>
                <a:spcPts val="1600"/>
              </a:spcBef>
              <a:spcAft>
                <a:spcPts val="0"/>
              </a:spcAft>
              <a:buSzPts val="2000"/>
              <a:buNone/>
              <a:defRPr sz="2000" b="1"/>
            </a:lvl6pPr>
            <a:lvl7pPr lvl="6" rtl="0">
              <a:spcBef>
                <a:spcPts val="1600"/>
              </a:spcBef>
              <a:spcAft>
                <a:spcPts val="0"/>
              </a:spcAft>
              <a:buSzPts val="2000"/>
              <a:buNone/>
              <a:defRPr sz="2000" b="1"/>
            </a:lvl7pPr>
            <a:lvl8pPr lvl="7" rtl="0">
              <a:spcBef>
                <a:spcPts val="1600"/>
              </a:spcBef>
              <a:spcAft>
                <a:spcPts val="0"/>
              </a:spcAft>
              <a:buSzPts val="2000"/>
              <a:buNone/>
              <a:defRPr sz="2000" b="1"/>
            </a:lvl8pPr>
            <a:lvl9pPr lvl="8" rtl="0">
              <a:spcBef>
                <a:spcPts val="1600"/>
              </a:spcBef>
              <a:spcAft>
                <a:spcPts val="1600"/>
              </a:spcAft>
              <a:buSzPts val="2000"/>
              <a:buNone/>
              <a:defRPr sz="2000" b="1"/>
            </a:lvl9pPr>
          </a:lstStyle>
          <a:p>
            <a:endParaRPr/>
          </a:p>
        </p:txBody>
      </p:sp>
      <p:sp>
        <p:nvSpPr>
          <p:cNvPr id="8036" name="Google Shape;8036;p22"/>
          <p:cNvSpPr txBox="1">
            <a:spLocks noGrp="1"/>
          </p:cNvSpPr>
          <p:nvPr>
            <p:ph type="subTitle" idx="15"/>
          </p:nvPr>
        </p:nvSpPr>
        <p:spPr>
          <a:xfrm>
            <a:off x="958950" y="3551400"/>
            <a:ext cx="2075400" cy="654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Numbers and text">
  <p:cSld name="BLANK_1_2_1_1_1">
    <p:spTree>
      <p:nvGrpSpPr>
        <p:cNvPr id="1" name="Shape 8037"/>
        <p:cNvGrpSpPr/>
        <p:nvPr/>
      </p:nvGrpSpPr>
      <p:grpSpPr>
        <a:xfrm>
          <a:off x="0" y="0"/>
          <a:ext cx="0" cy="0"/>
          <a:chOff x="0" y="0"/>
          <a:chExt cx="0" cy="0"/>
        </a:xfrm>
      </p:grpSpPr>
      <p:grpSp>
        <p:nvGrpSpPr>
          <p:cNvPr id="8038" name="Google Shape;8038;p23"/>
          <p:cNvGrpSpPr/>
          <p:nvPr/>
        </p:nvGrpSpPr>
        <p:grpSpPr>
          <a:xfrm>
            <a:off x="0" y="-627270"/>
            <a:ext cx="9143987" cy="6437639"/>
            <a:chOff x="0" y="-627270"/>
            <a:chExt cx="9143987" cy="6437639"/>
          </a:xfrm>
        </p:grpSpPr>
        <p:sp>
          <p:nvSpPr>
            <p:cNvPr id="8039" name="Google Shape;8039;p23"/>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23"/>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23"/>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23"/>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23"/>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23"/>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23"/>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23"/>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23"/>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23"/>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23"/>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23"/>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23"/>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23"/>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23"/>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23"/>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23"/>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23"/>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23"/>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23"/>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23"/>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23"/>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23"/>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23"/>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23"/>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23"/>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23"/>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23"/>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23"/>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23"/>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23"/>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23"/>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23"/>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23"/>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23"/>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23"/>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23"/>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23"/>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23"/>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23"/>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23"/>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23"/>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23"/>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23"/>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23"/>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23"/>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23"/>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23"/>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23"/>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23"/>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23"/>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23"/>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23"/>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23"/>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23"/>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23"/>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23"/>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23"/>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23"/>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23"/>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23"/>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23"/>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23"/>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23"/>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23"/>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23"/>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23"/>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23"/>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23"/>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23"/>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23"/>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23"/>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23"/>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23"/>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23"/>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23"/>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23"/>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23"/>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23"/>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23"/>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23"/>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23"/>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23"/>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23"/>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23"/>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23"/>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23"/>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23"/>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23"/>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23"/>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23"/>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23"/>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23"/>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23"/>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23"/>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23"/>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23"/>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23"/>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23"/>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23"/>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23"/>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23"/>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23"/>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23"/>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23"/>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23"/>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23"/>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23"/>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23"/>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23"/>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23"/>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23"/>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23"/>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23"/>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23"/>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23"/>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23"/>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23"/>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23"/>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23"/>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23"/>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23"/>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23"/>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23"/>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23"/>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23"/>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23"/>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23"/>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23"/>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23"/>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23"/>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23"/>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23"/>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23"/>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23"/>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23"/>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23"/>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23"/>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23"/>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23"/>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23"/>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23"/>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23"/>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23"/>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23"/>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23"/>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23"/>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23"/>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23"/>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23"/>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23"/>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23"/>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23"/>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23"/>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23"/>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23"/>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23"/>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23"/>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23"/>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23"/>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23"/>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23"/>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23"/>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23"/>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23"/>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23"/>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23"/>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23"/>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23"/>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23"/>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23"/>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23"/>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23"/>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23"/>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23"/>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23"/>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23"/>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23"/>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23"/>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23"/>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23"/>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23"/>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23"/>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23"/>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23"/>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23"/>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23"/>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23"/>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23"/>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23"/>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23"/>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23"/>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23"/>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23"/>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23"/>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23"/>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23"/>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23"/>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23"/>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23"/>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23"/>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23"/>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23"/>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23"/>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23"/>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23"/>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23"/>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23"/>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23"/>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23"/>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23"/>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23"/>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23"/>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23"/>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23"/>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23"/>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23"/>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23"/>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23"/>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23"/>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23"/>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23"/>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23"/>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23"/>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23"/>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23"/>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23"/>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23"/>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23"/>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23"/>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23"/>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23"/>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23"/>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23"/>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23"/>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23"/>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23"/>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23"/>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23"/>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23"/>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23"/>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23"/>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23"/>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23"/>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23"/>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23"/>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23"/>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23"/>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23"/>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23"/>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23"/>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23"/>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23"/>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23"/>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23"/>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23"/>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23"/>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23"/>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23"/>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23"/>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23"/>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23"/>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23"/>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23"/>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23"/>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23"/>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23"/>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23"/>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23"/>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23"/>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23"/>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23"/>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23"/>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23"/>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23"/>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23"/>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23"/>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23"/>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23"/>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23"/>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23"/>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23"/>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23"/>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23"/>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23"/>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23"/>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23"/>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23"/>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23"/>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23"/>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23"/>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23"/>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23"/>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23"/>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23"/>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23"/>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23"/>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23"/>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23"/>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23"/>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23"/>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23"/>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23"/>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23"/>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23"/>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23"/>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23"/>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23"/>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23"/>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23"/>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23"/>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23"/>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23"/>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23"/>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23"/>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23"/>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23"/>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23"/>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23"/>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23"/>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23"/>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23"/>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23"/>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23"/>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23"/>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23"/>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23"/>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23"/>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23"/>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23"/>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23"/>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23"/>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23"/>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23"/>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23"/>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23"/>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23"/>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23"/>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23"/>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23"/>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23"/>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23"/>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23"/>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23"/>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23"/>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23"/>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23"/>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23"/>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23"/>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23"/>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23"/>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23"/>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23"/>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23"/>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23"/>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23"/>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23"/>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23"/>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23"/>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23"/>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23"/>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23"/>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23"/>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23"/>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23"/>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23"/>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23"/>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23"/>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23"/>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23"/>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23"/>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23"/>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23"/>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23"/>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23"/>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23"/>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23"/>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23"/>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23"/>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23"/>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23"/>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23"/>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23"/>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23"/>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23"/>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23"/>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23"/>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23"/>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23"/>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23"/>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23"/>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23"/>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23"/>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23"/>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23"/>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23"/>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5" name="Google Shape;8435;p23"/>
          <p:cNvGrpSpPr/>
          <p:nvPr/>
        </p:nvGrpSpPr>
        <p:grpSpPr>
          <a:xfrm rot="-1440123">
            <a:off x="3855256" y="903632"/>
            <a:ext cx="2604398" cy="2355755"/>
            <a:chOff x="4967100" y="1157125"/>
            <a:chExt cx="2604201" cy="2355577"/>
          </a:xfrm>
        </p:grpSpPr>
        <p:sp>
          <p:nvSpPr>
            <p:cNvPr id="8436" name="Google Shape;8436;p23"/>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23"/>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23"/>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23"/>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23"/>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23"/>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23"/>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23"/>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23"/>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23"/>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23"/>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23"/>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23"/>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23"/>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0" name="Google Shape;8450;p23"/>
          <p:cNvGrpSpPr/>
          <p:nvPr/>
        </p:nvGrpSpPr>
        <p:grpSpPr>
          <a:xfrm>
            <a:off x="3116759" y="-546322"/>
            <a:ext cx="2723590" cy="2836494"/>
            <a:chOff x="846652" y="2362809"/>
            <a:chExt cx="2294322" cy="2389231"/>
          </a:xfrm>
        </p:grpSpPr>
        <p:sp>
          <p:nvSpPr>
            <p:cNvPr id="8451" name="Google Shape;8451;p23"/>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2" name="Google Shape;8452;p23"/>
            <p:cNvGrpSpPr/>
            <p:nvPr/>
          </p:nvGrpSpPr>
          <p:grpSpPr>
            <a:xfrm>
              <a:off x="846652" y="2362809"/>
              <a:ext cx="2294322" cy="2389231"/>
              <a:chOff x="-2627650" y="1848975"/>
              <a:chExt cx="545125" cy="567675"/>
            </a:xfrm>
          </p:grpSpPr>
          <p:sp>
            <p:nvSpPr>
              <p:cNvPr id="8453" name="Google Shape;8453;p23"/>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23"/>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23"/>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23"/>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23"/>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23"/>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23"/>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23"/>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23"/>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23"/>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23"/>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23"/>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23"/>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23"/>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23"/>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68" name="Google Shape;8468;p23"/>
          <p:cNvSpPr/>
          <p:nvPr/>
        </p:nvSpPr>
        <p:spPr>
          <a:xfrm>
            <a:off x="1100700" y="0"/>
            <a:ext cx="3228300" cy="5143500"/>
          </a:xfrm>
          <a:prstGeom prst="rect">
            <a:avLst/>
          </a:prstGeom>
          <a:solidFill>
            <a:schemeClr val="lt1"/>
          </a:solidFill>
          <a:ln>
            <a:noFill/>
          </a:ln>
          <a:effectLst>
            <a:outerShdw blurRad="114300" dist="38100" dir="5220000" algn="bl" rotWithShape="0">
              <a:srgbClr val="000000">
                <a:alpha val="2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69" name="Google Shape;8469;p23"/>
          <p:cNvGrpSpPr/>
          <p:nvPr/>
        </p:nvGrpSpPr>
        <p:grpSpPr>
          <a:xfrm>
            <a:off x="4050609" y="2151228"/>
            <a:ext cx="2723590" cy="2836494"/>
            <a:chOff x="846652" y="2362809"/>
            <a:chExt cx="2294322" cy="2389231"/>
          </a:xfrm>
        </p:grpSpPr>
        <p:sp>
          <p:nvSpPr>
            <p:cNvPr id="8470" name="Google Shape;8470;p23"/>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1" name="Google Shape;8471;p23"/>
            <p:cNvGrpSpPr/>
            <p:nvPr/>
          </p:nvGrpSpPr>
          <p:grpSpPr>
            <a:xfrm>
              <a:off x="846652" y="2362809"/>
              <a:ext cx="2294322" cy="2389231"/>
              <a:chOff x="-2627650" y="1848975"/>
              <a:chExt cx="545125" cy="567675"/>
            </a:xfrm>
          </p:grpSpPr>
          <p:sp>
            <p:nvSpPr>
              <p:cNvPr id="8472" name="Google Shape;8472;p23"/>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23"/>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23"/>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23"/>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23"/>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23"/>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23"/>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23"/>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23"/>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23"/>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23"/>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23"/>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23"/>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23"/>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23"/>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7" name="Google Shape;8487;p23"/>
          <p:cNvGrpSpPr/>
          <p:nvPr/>
        </p:nvGrpSpPr>
        <p:grpSpPr>
          <a:xfrm rot="-1440123">
            <a:off x="5432481" y="3272632"/>
            <a:ext cx="2604398" cy="2355755"/>
            <a:chOff x="4967100" y="1157125"/>
            <a:chExt cx="2604201" cy="2355577"/>
          </a:xfrm>
        </p:grpSpPr>
        <p:sp>
          <p:nvSpPr>
            <p:cNvPr id="8488" name="Google Shape;8488;p23"/>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23"/>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23"/>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23"/>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23"/>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23"/>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23"/>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23"/>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23"/>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23"/>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23"/>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23"/>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23"/>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23"/>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02" name="Google Shape;8502;p23"/>
          <p:cNvSpPr txBox="1">
            <a:spLocks noGrp="1"/>
          </p:cNvSpPr>
          <p:nvPr>
            <p:ph type="title" hasCustomPrompt="1"/>
          </p:nvPr>
        </p:nvSpPr>
        <p:spPr>
          <a:xfrm>
            <a:off x="1103750" y="560932"/>
            <a:ext cx="3228300" cy="792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8503" name="Google Shape;8503;p23"/>
          <p:cNvSpPr txBox="1">
            <a:spLocks noGrp="1"/>
          </p:cNvSpPr>
          <p:nvPr>
            <p:ph type="subTitle" idx="1"/>
          </p:nvPr>
        </p:nvSpPr>
        <p:spPr>
          <a:xfrm>
            <a:off x="1103750" y="1222550"/>
            <a:ext cx="3228300" cy="538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8504" name="Google Shape;8504;p23"/>
          <p:cNvSpPr txBox="1">
            <a:spLocks noGrp="1"/>
          </p:cNvSpPr>
          <p:nvPr>
            <p:ph type="title" idx="2" hasCustomPrompt="1"/>
          </p:nvPr>
        </p:nvSpPr>
        <p:spPr>
          <a:xfrm>
            <a:off x="1103750" y="2068813"/>
            <a:ext cx="3228300" cy="792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8505" name="Google Shape;8505;p23"/>
          <p:cNvSpPr txBox="1">
            <a:spLocks noGrp="1"/>
          </p:cNvSpPr>
          <p:nvPr>
            <p:ph type="subTitle" idx="3"/>
          </p:nvPr>
        </p:nvSpPr>
        <p:spPr>
          <a:xfrm>
            <a:off x="1103750" y="2713162"/>
            <a:ext cx="3228300" cy="538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8506" name="Google Shape;8506;p23"/>
          <p:cNvSpPr txBox="1">
            <a:spLocks noGrp="1"/>
          </p:cNvSpPr>
          <p:nvPr>
            <p:ph type="title" idx="4" hasCustomPrompt="1"/>
          </p:nvPr>
        </p:nvSpPr>
        <p:spPr>
          <a:xfrm>
            <a:off x="1097500" y="3394113"/>
            <a:ext cx="3228300" cy="792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8507" name="Google Shape;8507;p23"/>
          <p:cNvSpPr txBox="1">
            <a:spLocks noGrp="1"/>
          </p:cNvSpPr>
          <p:nvPr>
            <p:ph type="subTitle" idx="5"/>
          </p:nvPr>
        </p:nvSpPr>
        <p:spPr>
          <a:xfrm>
            <a:off x="1097500" y="4044355"/>
            <a:ext cx="3228300" cy="538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One column text 3">
  <p:cSld name="BLANK_1_2_1_1_1_1">
    <p:spTree>
      <p:nvGrpSpPr>
        <p:cNvPr id="1" name="Shape 8508"/>
        <p:cNvGrpSpPr/>
        <p:nvPr/>
      </p:nvGrpSpPr>
      <p:grpSpPr>
        <a:xfrm>
          <a:off x="0" y="0"/>
          <a:ext cx="0" cy="0"/>
          <a:chOff x="0" y="0"/>
          <a:chExt cx="0" cy="0"/>
        </a:xfrm>
      </p:grpSpPr>
      <p:grpSp>
        <p:nvGrpSpPr>
          <p:cNvPr id="8509" name="Google Shape;8509;p24"/>
          <p:cNvGrpSpPr/>
          <p:nvPr/>
        </p:nvGrpSpPr>
        <p:grpSpPr>
          <a:xfrm>
            <a:off x="0" y="-627270"/>
            <a:ext cx="9143987" cy="6437639"/>
            <a:chOff x="0" y="-627270"/>
            <a:chExt cx="9143987" cy="6437639"/>
          </a:xfrm>
        </p:grpSpPr>
        <p:sp>
          <p:nvSpPr>
            <p:cNvPr id="8510" name="Google Shape;8510;p24"/>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24"/>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24"/>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24"/>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24"/>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24"/>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24"/>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24"/>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24"/>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24"/>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24"/>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24"/>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24"/>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24"/>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24"/>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24"/>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24"/>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24"/>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24"/>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24"/>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24"/>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24"/>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24"/>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24"/>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24"/>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24"/>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24"/>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24"/>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24"/>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24"/>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24"/>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24"/>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24"/>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24"/>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24"/>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24"/>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24"/>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24"/>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24"/>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24"/>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24"/>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24"/>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24"/>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24"/>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24"/>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24"/>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24"/>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24"/>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24"/>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24"/>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24"/>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24"/>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24"/>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24"/>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24"/>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24"/>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24"/>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24"/>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24"/>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24"/>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24"/>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24"/>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24"/>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24"/>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24"/>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24"/>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24"/>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24"/>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24"/>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24"/>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24"/>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24"/>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24"/>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24"/>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24"/>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24"/>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24"/>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24"/>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24"/>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24"/>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24"/>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24"/>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24"/>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24"/>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24"/>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24"/>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24"/>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24"/>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24"/>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24"/>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24"/>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24"/>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24"/>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24"/>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24"/>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24"/>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24"/>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24"/>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24"/>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24"/>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24"/>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24"/>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24"/>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24"/>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24"/>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24"/>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24"/>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24"/>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24"/>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24"/>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24"/>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24"/>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24"/>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24"/>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24"/>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24"/>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24"/>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24"/>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24"/>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24"/>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24"/>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24"/>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24"/>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24"/>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24"/>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24"/>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24"/>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24"/>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24"/>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24"/>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24"/>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24"/>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24"/>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24"/>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24"/>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24"/>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24"/>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24"/>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24"/>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24"/>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24"/>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24"/>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24"/>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24"/>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24"/>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24"/>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24"/>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24"/>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24"/>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24"/>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24"/>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24"/>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24"/>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24"/>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24"/>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24"/>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24"/>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24"/>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24"/>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24"/>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24"/>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24"/>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24"/>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24"/>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24"/>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24"/>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24"/>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24"/>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24"/>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24"/>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24"/>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24"/>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24"/>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24"/>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24"/>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24"/>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24"/>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24"/>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24"/>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24"/>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24"/>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24"/>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24"/>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24"/>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24"/>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24"/>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24"/>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24"/>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24"/>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24"/>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24"/>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24"/>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24"/>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24"/>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24"/>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24"/>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24"/>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24"/>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24"/>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24"/>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24"/>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24"/>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24"/>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24"/>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24"/>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24"/>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24"/>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24"/>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24"/>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24"/>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24"/>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24"/>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24"/>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24"/>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24"/>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24"/>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24"/>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24"/>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24"/>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24"/>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24"/>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24"/>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24"/>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24"/>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24"/>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24"/>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24"/>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24"/>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24"/>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24"/>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24"/>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24"/>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24"/>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24"/>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24"/>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24"/>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24"/>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24"/>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24"/>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24"/>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24"/>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24"/>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24"/>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24"/>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24"/>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24"/>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24"/>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24"/>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24"/>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24"/>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24"/>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24"/>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24"/>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24"/>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24"/>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24"/>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24"/>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24"/>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24"/>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24"/>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24"/>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24"/>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24"/>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24"/>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24"/>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24"/>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24"/>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24"/>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24"/>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24"/>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24"/>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24"/>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24"/>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24"/>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24"/>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24"/>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24"/>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24"/>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24"/>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24"/>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24"/>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24"/>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24"/>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24"/>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24"/>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24"/>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24"/>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24"/>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24"/>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24"/>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24"/>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24"/>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24"/>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24"/>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24"/>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24"/>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24"/>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24"/>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24"/>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24"/>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24"/>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24"/>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24"/>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24"/>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24"/>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24"/>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24"/>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24"/>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24"/>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24"/>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24"/>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24"/>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24"/>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24"/>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24"/>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24"/>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24"/>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24"/>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24"/>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24"/>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24"/>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24"/>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24"/>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24"/>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24"/>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24"/>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24"/>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24"/>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24"/>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24"/>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24"/>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24"/>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24"/>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24"/>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24"/>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24"/>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24"/>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24"/>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24"/>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24"/>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24"/>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24"/>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24"/>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24"/>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24"/>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24"/>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24"/>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24"/>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24"/>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24"/>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24"/>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24"/>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24"/>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24"/>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24"/>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24"/>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24"/>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24"/>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24"/>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24"/>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24"/>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24"/>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24"/>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24"/>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24"/>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24"/>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24"/>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24"/>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24"/>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24"/>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24"/>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24"/>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24"/>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24"/>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24"/>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24"/>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24"/>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24"/>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24"/>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24"/>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24"/>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24"/>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24"/>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24"/>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24"/>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24"/>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24"/>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24"/>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24"/>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24"/>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24"/>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24"/>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24"/>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24"/>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24"/>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24"/>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6" name="Google Shape;8906;p24"/>
          <p:cNvSpPr/>
          <p:nvPr/>
        </p:nvSpPr>
        <p:spPr>
          <a:xfrm>
            <a:off x="809375" y="-127475"/>
            <a:ext cx="3278400" cy="5309100"/>
          </a:xfrm>
          <a:prstGeom prst="rect">
            <a:avLst/>
          </a:prstGeom>
          <a:solidFill>
            <a:schemeClr val="lt1"/>
          </a:solidFill>
          <a:ln>
            <a:noFill/>
          </a:ln>
          <a:effectLst>
            <a:outerShdw blurRad="157163" dist="19050" dir="5400000" algn="bl" rotWithShape="0">
              <a:srgbClr val="000000">
                <a:alpha val="3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8907" name="Google Shape;8907;p24"/>
          <p:cNvSpPr txBox="1">
            <a:spLocks noGrp="1"/>
          </p:cNvSpPr>
          <p:nvPr>
            <p:ph type="title"/>
          </p:nvPr>
        </p:nvSpPr>
        <p:spPr>
          <a:xfrm>
            <a:off x="1342875" y="1329825"/>
            <a:ext cx="2211300" cy="1104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200"/>
              <a:buNone/>
              <a:defRPr b="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8908" name="Google Shape;8908;p24"/>
          <p:cNvSpPr txBox="1">
            <a:spLocks noGrp="1"/>
          </p:cNvSpPr>
          <p:nvPr>
            <p:ph type="subTitle" idx="1"/>
          </p:nvPr>
        </p:nvSpPr>
        <p:spPr>
          <a:xfrm>
            <a:off x="1099713" y="2538473"/>
            <a:ext cx="2697600" cy="1314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One column text 4">
  <p:cSld name="BLANK_1_2_1_1_1_1_1">
    <p:spTree>
      <p:nvGrpSpPr>
        <p:cNvPr id="1" name="Shape 8909"/>
        <p:cNvGrpSpPr/>
        <p:nvPr/>
      </p:nvGrpSpPr>
      <p:grpSpPr>
        <a:xfrm>
          <a:off x="0" y="0"/>
          <a:ext cx="0" cy="0"/>
          <a:chOff x="0" y="0"/>
          <a:chExt cx="0" cy="0"/>
        </a:xfrm>
      </p:grpSpPr>
      <p:grpSp>
        <p:nvGrpSpPr>
          <p:cNvPr id="8910" name="Google Shape;8910;p25"/>
          <p:cNvGrpSpPr/>
          <p:nvPr/>
        </p:nvGrpSpPr>
        <p:grpSpPr>
          <a:xfrm>
            <a:off x="0" y="-627270"/>
            <a:ext cx="9143987" cy="6437639"/>
            <a:chOff x="0" y="-627270"/>
            <a:chExt cx="9143987" cy="6437639"/>
          </a:xfrm>
        </p:grpSpPr>
        <p:sp>
          <p:nvSpPr>
            <p:cNvPr id="8911" name="Google Shape;8911;p25"/>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25"/>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25"/>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25"/>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25"/>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25"/>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25"/>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25"/>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25"/>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25"/>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25"/>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25"/>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25"/>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25"/>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25"/>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25"/>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25"/>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25"/>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25"/>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25"/>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25"/>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25"/>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25"/>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25"/>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25"/>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25"/>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25"/>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25"/>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25"/>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25"/>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25"/>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25"/>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25"/>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25"/>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25"/>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25"/>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25"/>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25"/>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25"/>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25"/>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25"/>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25"/>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25"/>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25"/>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25"/>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25"/>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25"/>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25"/>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25"/>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25"/>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25"/>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25"/>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25"/>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25"/>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25"/>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25"/>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25"/>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25"/>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25"/>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25"/>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25"/>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25"/>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25"/>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25"/>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25"/>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25"/>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25"/>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25"/>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25"/>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25"/>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25"/>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25"/>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25"/>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25"/>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25"/>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25"/>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25"/>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25"/>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25"/>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25"/>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25"/>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25"/>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25"/>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25"/>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25"/>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25"/>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25"/>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25"/>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25"/>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25"/>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25"/>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25"/>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25"/>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25"/>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25"/>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25"/>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25"/>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25"/>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25"/>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25"/>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25"/>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25"/>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25"/>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25"/>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25"/>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25"/>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25"/>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25"/>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25"/>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25"/>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25"/>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25"/>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25"/>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25"/>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25"/>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25"/>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25"/>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25"/>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25"/>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25"/>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25"/>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25"/>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25"/>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25"/>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25"/>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25"/>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25"/>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25"/>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25"/>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25"/>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25"/>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25"/>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25"/>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25"/>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25"/>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25"/>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25"/>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25"/>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25"/>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25"/>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25"/>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25"/>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25"/>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25"/>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25"/>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25"/>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25"/>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25"/>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25"/>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25"/>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25"/>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25"/>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25"/>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25"/>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25"/>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25"/>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25"/>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25"/>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25"/>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25"/>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25"/>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25"/>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25"/>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25"/>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25"/>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25"/>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25"/>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25"/>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25"/>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25"/>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25"/>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25"/>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25"/>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25"/>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25"/>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25"/>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25"/>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25"/>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25"/>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25"/>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25"/>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25"/>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25"/>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25"/>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25"/>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25"/>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25"/>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25"/>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25"/>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25"/>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25"/>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25"/>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25"/>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25"/>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25"/>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25"/>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25"/>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25"/>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25"/>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25"/>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25"/>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25"/>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25"/>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25"/>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25"/>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25"/>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25"/>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25"/>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25"/>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25"/>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25"/>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25"/>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25"/>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25"/>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25"/>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25"/>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25"/>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25"/>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25"/>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25"/>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25"/>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25"/>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25"/>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25"/>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25"/>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25"/>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25"/>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25"/>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25"/>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25"/>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25"/>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25"/>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25"/>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25"/>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25"/>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25"/>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25"/>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25"/>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25"/>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25"/>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25"/>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25"/>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25"/>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25"/>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25"/>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25"/>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25"/>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25"/>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25"/>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25"/>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25"/>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25"/>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25"/>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25"/>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25"/>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25"/>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25"/>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25"/>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25"/>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25"/>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25"/>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25"/>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25"/>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25"/>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25"/>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25"/>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25"/>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25"/>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25"/>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25"/>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25"/>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25"/>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25"/>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25"/>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25"/>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25"/>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25"/>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25"/>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25"/>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25"/>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25"/>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25"/>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25"/>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25"/>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25"/>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25"/>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25"/>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25"/>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25"/>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25"/>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25"/>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25"/>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25"/>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25"/>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25"/>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25"/>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25"/>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25"/>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25"/>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25"/>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25"/>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25"/>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25"/>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25"/>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25"/>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25"/>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25"/>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25"/>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25"/>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25"/>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25"/>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25"/>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25"/>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25"/>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25"/>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25"/>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25"/>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25"/>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25"/>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25"/>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25"/>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25"/>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25"/>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25"/>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25"/>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25"/>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25"/>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25"/>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25"/>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25"/>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25"/>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25"/>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25"/>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25"/>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25"/>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25"/>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25"/>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25"/>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25"/>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25"/>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25"/>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25"/>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25"/>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25"/>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25"/>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25"/>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25"/>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25"/>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25"/>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25"/>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25"/>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25"/>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25"/>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25"/>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25"/>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25"/>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25"/>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25"/>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25"/>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25"/>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25"/>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25"/>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25"/>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25"/>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25"/>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25"/>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25"/>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25"/>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25"/>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25"/>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25"/>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25"/>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25"/>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25"/>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25"/>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25"/>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25"/>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25"/>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25"/>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25"/>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25"/>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25"/>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25"/>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25"/>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25"/>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25"/>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25"/>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25"/>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25"/>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25"/>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25"/>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25"/>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25"/>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25"/>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25"/>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25"/>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7" name="Google Shape;9307;p25"/>
          <p:cNvSpPr/>
          <p:nvPr/>
        </p:nvSpPr>
        <p:spPr>
          <a:xfrm>
            <a:off x="5056225" y="-127475"/>
            <a:ext cx="3278400" cy="5309100"/>
          </a:xfrm>
          <a:prstGeom prst="rect">
            <a:avLst/>
          </a:prstGeom>
          <a:solidFill>
            <a:schemeClr val="lt1"/>
          </a:solidFill>
          <a:ln>
            <a:noFill/>
          </a:ln>
          <a:effectLst>
            <a:outerShdw blurRad="157163" dist="19050" dir="5400000" algn="bl" rotWithShape="0">
              <a:srgbClr val="000000">
                <a:alpha val="3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9308" name="Google Shape;9308;p25"/>
          <p:cNvSpPr txBox="1">
            <a:spLocks noGrp="1"/>
          </p:cNvSpPr>
          <p:nvPr>
            <p:ph type="title"/>
          </p:nvPr>
        </p:nvSpPr>
        <p:spPr>
          <a:xfrm>
            <a:off x="5589025" y="1331025"/>
            <a:ext cx="2212800" cy="1116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200"/>
              <a:buNone/>
              <a:defRPr b="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9309" name="Google Shape;9309;p25"/>
          <p:cNvSpPr txBox="1">
            <a:spLocks noGrp="1"/>
          </p:cNvSpPr>
          <p:nvPr>
            <p:ph type="subTitle" idx="1"/>
          </p:nvPr>
        </p:nvSpPr>
        <p:spPr>
          <a:xfrm>
            <a:off x="5346625" y="2538748"/>
            <a:ext cx="2697600" cy="1314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hanks" userDrawn="1">
  <p:cSld name="BLANK_1_1">
    <p:spTree>
      <p:nvGrpSpPr>
        <p:cNvPr id="1" name="Shape 9715"/>
        <p:cNvGrpSpPr/>
        <p:nvPr/>
      </p:nvGrpSpPr>
      <p:grpSpPr>
        <a:xfrm>
          <a:off x="0" y="0"/>
          <a:ext cx="0" cy="0"/>
          <a:chOff x="0" y="0"/>
          <a:chExt cx="0" cy="0"/>
        </a:xfrm>
      </p:grpSpPr>
      <p:grpSp>
        <p:nvGrpSpPr>
          <p:cNvPr id="9716" name="Google Shape;9716;p27"/>
          <p:cNvGrpSpPr/>
          <p:nvPr/>
        </p:nvGrpSpPr>
        <p:grpSpPr>
          <a:xfrm>
            <a:off x="0" y="-627270"/>
            <a:ext cx="9143987" cy="6437639"/>
            <a:chOff x="0" y="-627270"/>
            <a:chExt cx="9143987" cy="6437639"/>
          </a:xfrm>
        </p:grpSpPr>
        <p:sp>
          <p:nvSpPr>
            <p:cNvPr id="9717" name="Google Shape;9717;p27"/>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27"/>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27"/>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27"/>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27"/>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27"/>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27"/>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27"/>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27"/>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27"/>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27"/>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27"/>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27"/>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27"/>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27"/>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27"/>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27"/>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27"/>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27"/>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27"/>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27"/>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27"/>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27"/>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27"/>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27"/>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27"/>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27"/>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27"/>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27"/>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27"/>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27"/>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27"/>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27"/>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27"/>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27"/>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27"/>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27"/>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27"/>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27"/>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27"/>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27"/>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27"/>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27"/>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27"/>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27"/>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27"/>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27"/>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27"/>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27"/>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27"/>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27"/>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27"/>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27"/>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27"/>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27"/>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27"/>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27"/>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27"/>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27"/>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27"/>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27"/>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27"/>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27"/>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27"/>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27"/>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27"/>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27"/>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27"/>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27"/>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27"/>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27"/>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27"/>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27"/>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27"/>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27"/>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27"/>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27"/>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27"/>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27"/>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27"/>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27"/>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27"/>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27"/>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27"/>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27"/>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27"/>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27"/>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27"/>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27"/>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27"/>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27"/>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27"/>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27"/>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27"/>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27"/>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27"/>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27"/>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27"/>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27"/>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27"/>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27"/>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27"/>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27"/>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27"/>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27"/>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27"/>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27"/>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27"/>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27"/>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27"/>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27"/>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27"/>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27"/>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27"/>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27"/>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27"/>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27"/>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27"/>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27"/>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27"/>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27"/>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27"/>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27"/>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27"/>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27"/>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27"/>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27"/>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27"/>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27"/>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27"/>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27"/>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27"/>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27"/>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27"/>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27"/>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27"/>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27"/>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27"/>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27"/>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27"/>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27"/>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27"/>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27"/>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27"/>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27"/>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27"/>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27"/>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27"/>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27"/>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27"/>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27"/>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27"/>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27"/>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27"/>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27"/>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27"/>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27"/>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27"/>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27"/>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27"/>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27"/>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27"/>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27"/>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27"/>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27"/>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27"/>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27"/>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27"/>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27"/>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27"/>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27"/>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27"/>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27"/>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27"/>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27"/>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27"/>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27"/>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27"/>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27"/>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27"/>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27"/>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27"/>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27"/>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27"/>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27"/>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27"/>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27"/>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27"/>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27"/>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27"/>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27"/>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27"/>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27"/>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27"/>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27"/>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27"/>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27"/>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27"/>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27"/>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27"/>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27"/>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27"/>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27"/>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27"/>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27"/>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27"/>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27"/>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27"/>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27"/>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27"/>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27"/>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27"/>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27"/>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27"/>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27"/>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27"/>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27"/>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27"/>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27"/>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27"/>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27"/>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27"/>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27"/>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27"/>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27"/>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27"/>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27"/>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27"/>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27"/>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27"/>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27"/>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27"/>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27"/>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27"/>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27"/>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27"/>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27"/>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27"/>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27"/>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27"/>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27"/>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27"/>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27"/>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27"/>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27"/>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27"/>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27"/>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27"/>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27"/>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27"/>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27"/>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27"/>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27"/>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27"/>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27"/>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27"/>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27"/>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27"/>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27"/>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27"/>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27"/>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27"/>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27"/>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27"/>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27"/>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27"/>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27"/>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27"/>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27"/>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27"/>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27"/>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27"/>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27"/>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27"/>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27"/>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27"/>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27"/>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27"/>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27"/>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27"/>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27"/>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27"/>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27"/>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27"/>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27"/>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27"/>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27"/>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27"/>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27"/>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27"/>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27"/>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27"/>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27"/>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27"/>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27"/>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27"/>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27"/>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27"/>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27"/>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27"/>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27"/>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27"/>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27"/>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27"/>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27"/>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27"/>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27"/>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27"/>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27"/>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27"/>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27"/>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27"/>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27"/>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27"/>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27"/>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27"/>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27"/>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27"/>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27"/>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27"/>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27"/>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27"/>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27"/>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27"/>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27"/>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27"/>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27"/>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27"/>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27"/>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27"/>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27"/>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27"/>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27"/>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27"/>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27"/>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27"/>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27"/>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27"/>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27"/>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27"/>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27"/>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27"/>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27"/>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27"/>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27"/>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27"/>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27"/>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27"/>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27"/>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27"/>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27"/>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27"/>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27"/>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27"/>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27"/>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27"/>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27"/>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27"/>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27"/>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27"/>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27"/>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27"/>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27"/>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27"/>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27"/>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27"/>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27"/>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27"/>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27"/>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27"/>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27"/>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27"/>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27"/>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27"/>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27"/>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27"/>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27"/>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27"/>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27"/>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27"/>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27"/>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27"/>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27"/>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27"/>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27"/>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27"/>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27"/>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27"/>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27"/>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27"/>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27"/>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27"/>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27"/>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27"/>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27"/>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27"/>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3" name="Google Shape;10113;p27"/>
          <p:cNvGrpSpPr/>
          <p:nvPr/>
        </p:nvGrpSpPr>
        <p:grpSpPr>
          <a:xfrm rot="-520719">
            <a:off x="5489496" y="357604"/>
            <a:ext cx="2604332" cy="2355696"/>
            <a:chOff x="4967100" y="1157125"/>
            <a:chExt cx="2604201" cy="2355577"/>
          </a:xfrm>
        </p:grpSpPr>
        <p:sp>
          <p:nvSpPr>
            <p:cNvPr id="10114" name="Google Shape;10114;p27"/>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27"/>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27"/>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27"/>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27"/>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27"/>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27"/>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27"/>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27"/>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27"/>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27"/>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27"/>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27"/>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27"/>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8" name="Google Shape;10128;p27"/>
          <p:cNvGrpSpPr/>
          <p:nvPr/>
        </p:nvGrpSpPr>
        <p:grpSpPr>
          <a:xfrm>
            <a:off x="1224059" y="1915766"/>
            <a:ext cx="2723590" cy="2836494"/>
            <a:chOff x="846652" y="2362809"/>
            <a:chExt cx="2294322" cy="2389231"/>
          </a:xfrm>
        </p:grpSpPr>
        <p:sp>
          <p:nvSpPr>
            <p:cNvPr id="10129" name="Google Shape;10129;p27"/>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0" name="Google Shape;10130;p27"/>
            <p:cNvGrpSpPr/>
            <p:nvPr/>
          </p:nvGrpSpPr>
          <p:grpSpPr>
            <a:xfrm>
              <a:off x="846652" y="2362809"/>
              <a:ext cx="2294322" cy="2389231"/>
              <a:chOff x="-2627650" y="1848975"/>
              <a:chExt cx="545125" cy="567675"/>
            </a:xfrm>
          </p:grpSpPr>
          <p:sp>
            <p:nvSpPr>
              <p:cNvPr id="10131" name="Google Shape;10131;p27"/>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27"/>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27"/>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27"/>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27"/>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27"/>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27"/>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27"/>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27"/>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27"/>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27"/>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27"/>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27"/>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27"/>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27"/>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46" name="Google Shape;10146;p27"/>
          <p:cNvSpPr/>
          <p:nvPr/>
        </p:nvSpPr>
        <p:spPr>
          <a:xfrm>
            <a:off x="2193225" y="-38250"/>
            <a:ext cx="4757400" cy="5220000"/>
          </a:xfrm>
          <a:prstGeom prst="rect">
            <a:avLst/>
          </a:prstGeom>
          <a:solidFill>
            <a:schemeClr val="lt1"/>
          </a:solidFill>
          <a:ln>
            <a:noFill/>
          </a:ln>
          <a:effectLst>
            <a:outerShdw blurRad="57150" dist="19050" dir="5400000" algn="bl" rotWithShape="0">
              <a:srgbClr val="000000">
                <a:alpha val="3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27"/>
          <p:cNvSpPr txBox="1">
            <a:spLocks noGrp="1"/>
          </p:cNvSpPr>
          <p:nvPr>
            <p:ph type="ctrTitle"/>
          </p:nvPr>
        </p:nvSpPr>
        <p:spPr>
          <a:xfrm>
            <a:off x="2649000" y="412325"/>
            <a:ext cx="3846000" cy="105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4000" b="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
  <p:cSld name="BLANK_1_1_1">
    <p:spTree>
      <p:nvGrpSpPr>
        <p:cNvPr id="1" name="Shape 10150"/>
        <p:cNvGrpSpPr/>
        <p:nvPr/>
      </p:nvGrpSpPr>
      <p:grpSpPr>
        <a:xfrm>
          <a:off x="0" y="0"/>
          <a:ext cx="0" cy="0"/>
          <a:chOff x="0" y="0"/>
          <a:chExt cx="0" cy="0"/>
        </a:xfrm>
      </p:grpSpPr>
      <p:grpSp>
        <p:nvGrpSpPr>
          <p:cNvPr id="10151" name="Google Shape;10151;p28"/>
          <p:cNvGrpSpPr/>
          <p:nvPr/>
        </p:nvGrpSpPr>
        <p:grpSpPr>
          <a:xfrm>
            <a:off x="0" y="-627270"/>
            <a:ext cx="9143987" cy="6437639"/>
            <a:chOff x="0" y="-627270"/>
            <a:chExt cx="9143987" cy="6437639"/>
          </a:xfrm>
        </p:grpSpPr>
        <p:sp>
          <p:nvSpPr>
            <p:cNvPr id="10152" name="Google Shape;10152;p28"/>
            <p:cNvSpPr/>
            <p:nvPr/>
          </p:nvSpPr>
          <p:spPr>
            <a:xfrm>
              <a:off x="771169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28"/>
            <p:cNvSpPr/>
            <p:nvPr/>
          </p:nvSpPr>
          <p:spPr>
            <a:xfrm>
              <a:off x="741238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28"/>
            <p:cNvSpPr/>
            <p:nvPr/>
          </p:nvSpPr>
          <p:spPr>
            <a:xfrm>
              <a:off x="701499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28"/>
            <p:cNvSpPr/>
            <p:nvPr/>
          </p:nvSpPr>
          <p:spPr>
            <a:xfrm>
              <a:off x="709718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0"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28"/>
            <p:cNvSpPr/>
            <p:nvPr/>
          </p:nvSpPr>
          <p:spPr>
            <a:xfrm>
              <a:off x="725619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28"/>
            <p:cNvSpPr/>
            <p:nvPr/>
          </p:nvSpPr>
          <p:spPr>
            <a:xfrm>
              <a:off x="710743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28"/>
            <p:cNvSpPr/>
            <p:nvPr/>
          </p:nvSpPr>
          <p:spPr>
            <a:xfrm>
              <a:off x="758508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28"/>
            <p:cNvSpPr/>
            <p:nvPr/>
          </p:nvSpPr>
          <p:spPr>
            <a:xfrm>
              <a:off x="812290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3" y="874"/>
                  </a:lnTo>
                  <a:lnTo>
                    <a:pt x="1163"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28"/>
            <p:cNvSpPr/>
            <p:nvPr/>
          </p:nvSpPr>
          <p:spPr>
            <a:xfrm>
              <a:off x="758508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28"/>
            <p:cNvSpPr/>
            <p:nvPr/>
          </p:nvSpPr>
          <p:spPr>
            <a:xfrm>
              <a:off x="771169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28"/>
            <p:cNvSpPr/>
            <p:nvPr/>
          </p:nvSpPr>
          <p:spPr>
            <a:xfrm>
              <a:off x="741238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28"/>
            <p:cNvSpPr/>
            <p:nvPr/>
          </p:nvSpPr>
          <p:spPr>
            <a:xfrm>
              <a:off x="701499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28"/>
            <p:cNvSpPr/>
            <p:nvPr/>
          </p:nvSpPr>
          <p:spPr>
            <a:xfrm>
              <a:off x="709718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28"/>
            <p:cNvSpPr/>
            <p:nvPr/>
          </p:nvSpPr>
          <p:spPr>
            <a:xfrm>
              <a:off x="725619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28"/>
            <p:cNvSpPr/>
            <p:nvPr/>
          </p:nvSpPr>
          <p:spPr>
            <a:xfrm>
              <a:off x="710743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28"/>
            <p:cNvSpPr/>
            <p:nvPr/>
          </p:nvSpPr>
          <p:spPr>
            <a:xfrm>
              <a:off x="758508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28"/>
            <p:cNvSpPr/>
            <p:nvPr/>
          </p:nvSpPr>
          <p:spPr>
            <a:xfrm>
              <a:off x="812290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3" y="874"/>
                  </a:lnTo>
                  <a:lnTo>
                    <a:pt x="1163"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28"/>
            <p:cNvSpPr/>
            <p:nvPr/>
          </p:nvSpPr>
          <p:spPr>
            <a:xfrm>
              <a:off x="758508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28"/>
            <p:cNvSpPr/>
            <p:nvPr/>
          </p:nvSpPr>
          <p:spPr>
            <a:xfrm>
              <a:off x="771169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7"/>
                  </a:lnTo>
                  <a:lnTo>
                    <a:pt x="629" y="2527"/>
                  </a:lnTo>
                  <a:lnTo>
                    <a:pt x="629" y="3321"/>
                  </a:lnTo>
                  <a:lnTo>
                    <a:pt x="852" y="3321"/>
                  </a:lnTo>
                  <a:lnTo>
                    <a:pt x="852" y="2751"/>
                  </a:lnTo>
                  <a:lnTo>
                    <a:pt x="1639" y="2751"/>
                  </a:lnTo>
                  <a:cubicBezTo>
                    <a:pt x="1350" y="3754"/>
                    <a:pt x="528" y="3913"/>
                    <a:pt x="232" y="3941"/>
                  </a:cubicBezTo>
                  <a:lnTo>
                    <a:pt x="232"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8"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28"/>
            <p:cNvSpPr/>
            <p:nvPr/>
          </p:nvSpPr>
          <p:spPr>
            <a:xfrm>
              <a:off x="741238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28"/>
            <p:cNvSpPr/>
            <p:nvPr/>
          </p:nvSpPr>
          <p:spPr>
            <a:xfrm>
              <a:off x="701499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28"/>
            <p:cNvSpPr/>
            <p:nvPr/>
          </p:nvSpPr>
          <p:spPr>
            <a:xfrm>
              <a:off x="709718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28"/>
            <p:cNvSpPr/>
            <p:nvPr/>
          </p:nvSpPr>
          <p:spPr>
            <a:xfrm>
              <a:off x="725619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28"/>
            <p:cNvSpPr/>
            <p:nvPr/>
          </p:nvSpPr>
          <p:spPr>
            <a:xfrm>
              <a:off x="710743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28"/>
            <p:cNvSpPr/>
            <p:nvPr/>
          </p:nvSpPr>
          <p:spPr>
            <a:xfrm>
              <a:off x="758508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28"/>
            <p:cNvSpPr/>
            <p:nvPr/>
          </p:nvSpPr>
          <p:spPr>
            <a:xfrm>
              <a:off x="812290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3" y="874"/>
                  </a:lnTo>
                  <a:lnTo>
                    <a:pt x="1163"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28"/>
            <p:cNvSpPr/>
            <p:nvPr/>
          </p:nvSpPr>
          <p:spPr>
            <a:xfrm>
              <a:off x="758508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28"/>
            <p:cNvSpPr/>
            <p:nvPr/>
          </p:nvSpPr>
          <p:spPr>
            <a:xfrm>
              <a:off x="771169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28"/>
            <p:cNvSpPr/>
            <p:nvPr/>
          </p:nvSpPr>
          <p:spPr>
            <a:xfrm>
              <a:off x="741238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28"/>
            <p:cNvSpPr/>
            <p:nvPr/>
          </p:nvSpPr>
          <p:spPr>
            <a:xfrm>
              <a:off x="701499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28"/>
            <p:cNvSpPr/>
            <p:nvPr/>
          </p:nvSpPr>
          <p:spPr>
            <a:xfrm>
              <a:off x="709718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0"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28"/>
            <p:cNvSpPr/>
            <p:nvPr/>
          </p:nvSpPr>
          <p:spPr>
            <a:xfrm>
              <a:off x="725619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28"/>
            <p:cNvSpPr/>
            <p:nvPr/>
          </p:nvSpPr>
          <p:spPr>
            <a:xfrm>
              <a:off x="710743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28"/>
            <p:cNvSpPr/>
            <p:nvPr/>
          </p:nvSpPr>
          <p:spPr>
            <a:xfrm>
              <a:off x="758508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28"/>
            <p:cNvSpPr/>
            <p:nvPr/>
          </p:nvSpPr>
          <p:spPr>
            <a:xfrm>
              <a:off x="812290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3" y="873"/>
                  </a:lnTo>
                  <a:lnTo>
                    <a:pt x="1163"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28"/>
            <p:cNvSpPr/>
            <p:nvPr/>
          </p:nvSpPr>
          <p:spPr>
            <a:xfrm>
              <a:off x="758508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28"/>
            <p:cNvSpPr/>
            <p:nvPr/>
          </p:nvSpPr>
          <p:spPr>
            <a:xfrm>
              <a:off x="693280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28"/>
            <p:cNvSpPr/>
            <p:nvPr/>
          </p:nvSpPr>
          <p:spPr>
            <a:xfrm>
              <a:off x="6632467" y="-218876"/>
              <a:ext cx="255144" cy="533214"/>
            </a:xfrm>
            <a:custGeom>
              <a:avLst/>
              <a:gdLst/>
              <a:ahLst/>
              <a:cxnLst/>
              <a:rect l="l" t="t" r="r" b="b"/>
              <a:pathLst>
                <a:path w="1993" h="4165" extrusionOk="0">
                  <a:moveTo>
                    <a:pt x="1880" y="0"/>
                  </a:moveTo>
                  <a:cubicBezTo>
                    <a:pt x="1792" y="0"/>
                    <a:pt x="432"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28"/>
            <p:cNvSpPr/>
            <p:nvPr/>
          </p:nvSpPr>
          <p:spPr>
            <a:xfrm>
              <a:off x="6235213" y="-627270"/>
              <a:ext cx="1349971" cy="1349101"/>
            </a:xfrm>
            <a:custGeom>
              <a:avLst/>
              <a:gdLst/>
              <a:ahLst/>
              <a:cxnLst/>
              <a:rect l="l" t="t" r="r" b="b"/>
              <a:pathLst>
                <a:path w="10545" h="10538" extrusionOk="0">
                  <a:moveTo>
                    <a:pt x="5269" y="310"/>
                  </a:moveTo>
                  <a:lnTo>
                    <a:pt x="10235"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28"/>
            <p:cNvSpPr/>
            <p:nvPr/>
          </p:nvSpPr>
          <p:spPr>
            <a:xfrm>
              <a:off x="6318300" y="-545079"/>
              <a:ext cx="1184697" cy="1185616"/>
            </a:xfrm>
            <a:custGeom>
              <a:avLst/>
              <a:gdLst/>
              <a:ahLst/>
              <a:cxnLst/>
              <a:rect l="l" t="t" r="r" b="b"/>
              <a:pathLst>
                <a:path w="9254" h="9261" extrusionOk="0">
                  <a:moveTo>
                    <a:pt x="4627" y="159"/>
                  </a:moveTo>
                  <a:lnTo>
                    <a:pt x="9088" y="4634"/>
                  </a:lnTo>
                  <a:lnTo>
                    <a:pt x="4620" y="9102"/>
                  </a:lnTo>
                  <a:lnTo>
                    <a:pt x="159" y="4627"/>
                  </a:lnTo>
                  <a:lnTo>
                    <a:pt x="4627" y="159"/>
                  </a:lnTo>
                  <a:close/>
                  <a:moveTo>
                    <a:pt x="4627" y="0"/>
                  </a:moveTo>
                  <a:lnTo>
                    <a:pt x="1" y="4627"/>
                  </a:lnTo>
                  <a:lnTo>
                    <a:pt x="4627" y="9261"/>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28"/>
            <p:cNvSpPr/>
            <p:nvPr/>
          </p:nvSpPr>
          <p:spPr>
            <a:xfrm>
              <a:off x="6476279"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28"/>
            <p:cNvSpPr/>
            <p:nvPr/>
          </p:nvSpPr>
          <p:spPr>
            <a:xfrm>
              <a:off x="632751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28"/>
            <p:cNvSpPr/>
            <p:nvPr/>
          </p:nvSpPr>
          <p:spPr>
            <a:xfrm>
              <a:off x="680529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28"/>
            <p:cNvSpPr/>
            <p:nvPr/>
          </p:nvSpPr>
          <p:spPr>
            <a:xfrm>
              <a:off x="734401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28"/>
            <p:cNvSpPr/>
            <p:nvPr/>
          </p:nvSpPr>
          <p:spPr>
            <a:xfrm>
              <a:off x="680529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28"/>
            <p:cNvSpPr/>
            <p:nvPr/>
          </p:nvSpPr>
          <p:spPr>
            <a:xfrm>
              <a:off x="693280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28"/>
            <p:cNvSpPr/>
            <p:nvPr/>
          </p:nvSpPr>
          <p:spPr>
            <a:xfrm>
              <a:off x="663246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28"/>
            <p:cNvSpPr/>
            <p:nvPr/>
          </p:nvSpPr>
          <p:spPr>
            <a:xfrm>
              <a:off x="6235213" y="827073"/>
              <a:ext cx="1349971" cy="1349229"/>
            </a:xfrm>
            <a:custGeom>
              <a:avLst/>
              <a:gdLst/>
              <a:ahLst/>
              <a:cxnLst/>
              <a:rect l="l" t="t" r="r" b="b"/>
              <a:pathLst>
                <a:path w="10545" h="10539" extrusionOk="0">
                  <a:moveTo>
                    <a:pt x="5269" y="304"/>
                  </a:moveTo>
                  <a:lnTo>
                    <a:pt x="10235"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28"/>
            <p:cNvSpPr/>
            <p:nvPr/>
          </p:nvSpPr>
          <p:spPr>
            <a:xfrm>
              <a:off x="6318300"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28"/>
            <p:cNvSpPr/>
            <p:nvPr/>
          </p:nvSpPr>
          <p:spPr>
            <a:xfrm>
              <a:off x="6476279"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28"/>
            <p:cNvSpPr/>
            <p:nvPr/>
          </p:nvSpPr>
          <p:spPr>
            <a:xfrm>
              <a:off x="632751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28"/>
            <p:cNvSpPr/>
            <p:nvPr/>
          </p:nvSpPr>
          <p:spPr>
            <a:xfrm>
              <a:off x="680529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28"/>
            <p:cNvSpPr/>
            <p:nvPr/>
          </p:nvSpPr>
          <p:spPr>
            <a:xfrm>
              <a:off x="734401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28"/>
            <p:cNvSpPr/>
            <p:nvPr/>
          </p:nvSpPr>
          <p:spPr>
            <a:xfrm>
              <a:off x="680529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28"/>
            <p:cNvSpPr/>
            <p:nvPr/>
          </p:nvSpPr>
          <p:spPr>
            <a:xfrm>
              <a:off x="693280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28"/>
            <p:cNvSpPr/>
            <p:nvPr/>
          </p:nvSpPr>
          <p:spPr>
            <a:xfrm>
              <a:off x="6632467" y="2688914"/>
              <a:ext cx="255144" cy="534238"/>
            </a:xfrm>
            <a:custGeom>
              <a:avLst/>
              <a:gdLst/>
              <a:ahLst/>
              <a:cxnLst/>
              <a:rect l="l" t="t" r="r" b="b"/>
              <a:pathLst>
                <a:path w="1993" h="4173" extrusionOk="0">
                  <a:moveTo>
                    <a:pt x="1880" y="1"/>
                  </a:moveTo>
                  <a:cubicBezTo>
                    <a:pt x="1792" y="1"/>
                    <a:pt x="432"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28"/>
            <p:cNvSpPr/>
            <p:nvPr/>
          </p:nvSpPr>
          <p:spPr>
            <a:xfrm>
              <a:off x="6235213" y="2280520"/>
              <a:ext cx="1349971" cy="1350125"/>
            </a:xfrm>
            <a:custGeom>
              <a:avLst/>
              <a:gdLst/>
              <a:ahLst/>
              <a:cxnLst/>
              <a:rect l="l" t="t" r="r" b="b"/>
              <a:pathLst>
                <a:path w="10545" h="10546" extrusionOk="0">
                  <a:moveTo>
                    <a:pt x="5269" y="311"/>
                  </a:moveTo>
                  <a:lnTo>
                    <a:pt x="10235"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28"/>
            <p:cNvSpPr/>
            <p:nvPr/>
          </p:nvSpPr>
          <p:spPr>
            <a:xfrm>
              <a:off x="6318300"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28"/>
            <p:cNvSpPr/>
            <p:nvPr/>
          </p:nvSpPr>
          <p:spPr>
            <a:xfrm>
              <a:off x="6476279"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28"/>
            <p:cNvSpPr/>
            <p:nvPr/>
          </p:nvSpPr>
          <p:spPr>
            <a:xfrm>
              <a:off x="632751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28"/>
            <p:cNvSpPr/>
            <p:nvPr/>
          </p:nvSpPr>
          <p:spPr>
            <a:xfrm>
              <a:off x="680529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28"/>
            <p:cNvSpPr/>
            <p:nvPr/>
          </p:nvSpPr>
          <p:spPr>
            <a:xfrm>
              <a:off x="734401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28"/>
            <p:cNvSpPr/>
            <p:nvPr/>
          </p:nvSpPr>
          <p:spPr>
            <a:xfrm>
              <a:off x="680529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28"/>
            <p:cNvSpPr/>
            <p:nvPr/>
          </p:nvSpPr>
          <p:spPr>
            <a:xfrm>
              <a:off x="693280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28"/>
            <p:cNvSpPr/>
            <p:nvPr/>
          </p:nvSpPr>
          <p:spPr>
            <a:xfrm>
              <a:off x="6632467" y="4142362"/>
              <a:ext cx="255144" cy="534238"/>
            </a:xfrm>
            <a:custGeom>
              <a:avLst/>
              <a:gdLst/>
              <a:ahLst/>
              <a:cxnLst/>
              <a:rect l="l" t="t" r="r" b="b"/>
              <a:pathLst>
                <a:path w="1993" h="4173" extrusionOk="0">
                  <a:moveTo>
                    <a:pt x="1880" y="1"/>
                  </a:moveTo>
                  <a:cubicBezTo>
                    <a:pt x="1792" y="1"/>
                    <a:pt x="432"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28"/>
            <p:cNvSpPr/>
            <p:nvPr/>
          </p:nvSpPr>
          <p:spPr>
            <a:xfrm>
              <a:off x="6235213" y="3733968"/>
              <a:ext cx="1349971" cy="1350125"/>
            </a:xfrm>
            <a:custGeom>
              <a:avLst/>
              <a:gdLst/>
              <a:ahLst/>
              <a:cxnLst/>
              <a:rect l="l" t="t" r="r" b="b"/>
              <a:pathLst>
                <a:path w="10545" h="10546" extrusionOk="0">
                  <a:moveTo>
                    <a:pt x="5269" y="311"/>
                  </a:moveTo>
                  <a:lnTo>
                    <a:pt x="10235"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28"/>
            <p:cNvSpPr/>
            <p:nvPr/>
          </p:nvSpPr>
          <p:spPr>
            <a:xfrm>
              <a:off x="6318300"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28"/>
            <p:cNvSpPr/>
            <p:nvPr/>
          </p:nvSpPr>
          <p:spPr>
            <a:xfrm>
              <a:off x="6476279"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28"/>
            <p:cNvSpPr/>
            <p:nvPr/>
          </p:nvSpPr>
          <p:spPr>
            <a:xfrm>
              <a:off x="632751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28"/>
            <p:cNvSpPr/>
            <p:nvPr/>
          </p:nvSpPr>
          <p:spPr>
            <a:xfrm>
              <a:off x="680529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28"/>
            <p:cNvSpPr/>
            <p:nvPr/>
          </p:nvSpPr>
          <p:spPr>
            <a:xfrm>
              <a:off x="734401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28"/>
            <p:cNvSpPr/>
            <p:nvPr/>
          </p:nvSpPr>
          <p:spPr>
            <a:xfrm>
              <a:off x="680529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28"/>
            <p:cNvSpPr/>
            <p:nvPr/>
          </p:nvSpPr>
          <p:spPr>
            <a:xfrm>
              <a:off x="6152894"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24" y="3934"/>
                  </a:cubicBezTo>
                  <a:lnTo>
                    <a:pt x="224"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1" y="1653"/>
                  </a:lnTo>
                  <a:lnTo>
                    <a:pt x="1892" y="1509"/>
                  </a:lnTo>
                  <a:cubicBezTo>
                    <a:pt x="1569" y="21"/>
                    <a:pt x="202"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28"/>
            <p:cNvSpPr/>
            <p:nvPr/>
          </p:nvSpPr>
          <p:spPr>
            <a:xfrm>
              <a:off x="5853577"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28"/>
            <p:cNvSpPr/>
            <p:nvPr/>
          </p:nvSpPr>
          <p:spPr>
            <a:xfrm>
              <a:off x="5456195"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28"/>
            <p:cNvSpPr/>
            <p:nvPr/>
          </p:nvSpPr>
          <p:spPr>
            <a:xfrm>
              <a:off x="553838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28"/>
            <p:cNvSpPr/>
            <p:nvPr/>
          </p:nvSpPr>
          <p:spPr>
            <a:xfrm>
              <a:off x="5697390"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28"/>
            <p:cNvSpPr/>
            <p:nvPr/>
          </p:nvSpPr>
          <p:spPr>
            <a:xfrm>
              <a:off x="554862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28"/>
            <p:cNvSpPr/>
            <p:nvPr/>
          </p:nvSpPr>
          <p:spPr>
            <a:xfrm>
              <a:off x="602628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28"/>
            <p:cNvSpPr/>
            <p:nvPr/>
          </p:nvSpPr>
          <p:spPr>
            <a:xfrm>
              <a:off x="656410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28"/>
            <p:cNvSpPr/>
            <p:nvPr/>
          </p:nvSpPr>
          <p:spPr>
            <a:xfrm>
              <a:off x="602628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28"/>
            <p:cNvSpPr/>
            <p:nvPr/>
          </p:nvSpPr>
          <p:spPr>
            <a:xfrm>
              <a:off x="6152894"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24" y="3934"/>
                  </a:cubicBezTo>
                  <a:lnTo>
                    <a:pt x="224"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1"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28"/>
            <p:cNvSpPr/>
            <p:nvPr/>
          </p:nvSpPr>
          <p:spPr>
            <a:xfrm>
              <a:off x="5853577"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28"/>
            <p:cNvSpPr/>
            <p:nvPr/>
          </p:nvSpPr>
          <p:spPr>
            <a:xfrm>
              <a:off x="5456195"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28"/>
            <p:cNvSpPr/>
            <p:nvPr/>
          </p:nvSpPr>
          <p:spPr>
            <a:xfrm>
              <a:off x="5538386"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28"/>
            <p:cNvSpPr/>
            <p:nvPr/>
          </p:nvSpPr>
          <p:spPr>
            <a:xfrm>
              <a:off x="5697390"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28"/>
            <p:cNvSpPr/>
            <p:nvPr/>
          </p:nvSpPr>
          <p:spPr>
            <a:xfrm>
              <a:off x="554862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28"/>
            <p:cNvSpPr/>
            <p:nvPr/>
          </p:nvSpPr>
          <p:spPr>
            <a:xfrm>
              <a:off x="602628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28"/>
            <p:cNvSpPr/>
            <p:nvPr/>
          </p:nvSpPr>
          <p:spPr>
            <a:xfrm>
              <a:off x="656410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28"/>
            <p:cNvSpPr/>
            <p:nvPr/>
          </p:nvSpPr>
          <p:spPr>
            <a:xfrm>
              <a:off x="602628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28"/>
            <p:cNvSpPr/>
            <p:nvPr/>
          </p:nvSpPr>
          <p:spPr>
            <a:xfrm>
              <a:off x="6152894"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1" y="2527"/>
                  </a:lnTo>
                  <a:lnTo>
                    <a:pt x="629" y="2527"/>
                  </a:lnTo>
                  <a:lnTo>
                    <a:pt x="629" y="3321"/>
                  </a:lnTo>
                  <a:lnTo>
                    <a:pt x="852" y="3321"/>
                  </a:lnTo>
                  <a:lnTo>
                    <a:pt x="852" y="2751"/>
                  </a:lnTo>
                  <a:lnTo>
                    <a:pt x="1639" y="2751"/>
                  </a:lnTo>
                  <a:cubicBezTo>
                    <a:pt x="1350" y="3754"/>
                    <a:pt x="528" y="3913"/>
                    <a:pt x="224" y="3941"/>
                  </a:cubicBezTo>
                  <a:lnTo>
                    <a:pt x="224" y="2202"/>
                  </a:lnTo>
                  <a:lnTo>
                    <a:pt x="1993" y="2202"/>
                  </a:lnTo>
                  <a:lnTo>
                    <a:pt x="1993" y="1971"/>
                  </a:lnTo>
                  <a:lnTo>
                    <a:pt x="232" y="1971"/>
                  </a:lnTo>
                  <a:lnTo>
                    <a:pt x="232" y="232"/>
                  </a:lnTo>
                  <a:cubicBezTo>
                    <a:pt x="528" y="261"/>
                    <a:pt x="1350" y="427"/>
                    <a:pt x="1639" y="1423"/>
                  </a:cubicBezTo>
                  <a:lnTo>
                    <a:pt x="852" y="1423"/>
                  </a:lnTo>
                  <a:lnTo>
                    <a:pt x="852" y="852"/>
                  </a:lnTo>
                  <a:lnTo>
                    <a:pt x="629" y="852"/>
                  </a:lnTo>
                  <a:lnTo>
                    <a:pt x="629" y="1654"/>
                  </a:lnTo>
                  <a:lnTo>
                    <a:pt x="1921" y="1654"/>
                  </a:lnTo>
                  <a:lnTo>
                    <a:pt x="1892" y="1516"/>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28"/>
            <p:cNvSpPr/>
            <p:nvPr/>
          </p:nvSpPr>
          <p:spPr>
            <a:xfrm>
              <a:off x="5853577"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28"/>
            <p:cNvSpPr/>
            <p:nvPr/>
          </p:nvSpPr>
          <p:spPr>
            <a:xfrm>
              <a:off x="545619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28"/>
            <p:cNvSpPr/>
            <p:nvPr/>
          </p:nvSpPr>
          <p:spPr>
            <a:xfrm>
              <a:off x="553838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28"/>
            <p:cNvSpPr/>
            <p:nvPr/>
          </p:nvSpPr>
          <p:spPr>
            <a:xfrm>
              <a:off x="5697390"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28"/>
            <p:cNvSpPr/>
            <p:nvPr/>
          </p:nvSpPr>
          <p:spPr>
            <a:xfrm>
              <a:off x="554862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28"/>
            <p:cNvSpPr/>
            <p:nvPr/>
          </p:nvSpPr>
          <p:spPr>
            <a:xfrm>
              <a:off x="602628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28"/>
            <p:cNvSpPr/>
            <p:nvPr/>
          </p:nvSpPr>
          <p:spPr>
            <a:xfrm>
              <a:off x="656410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28"/>
            <p:cNvSpPr/>
            <p:nvPr/>
          </p:nvSpPr>
          <p:spPr>
            <a:xfrm>
              <a:off x="602628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28"/>
            <p:cNvSpPr/>
            <p:nvPr/>
          </p:nvSpPr>
          <p:spPr>
            <a:xfrm>
              <a:off x="6152894"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24" y="3934"/>
                  </a:cubicBezTo>
                  <a:lnTo>
                    <a:pt x="224"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1"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28"/>
            <p:cNvSpPr/>
            <p:nvPr/>
          </p:nvSpPr>
          <p:spPr>
            <a:xfrm>
              <a:off x="5853577"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28"/>
            <p:cNvSpPr/>
            <p:nvPr/>
          </p:nvSpPr>
          <p:spPr>
            <a:xfrm>
              <a:off x="5456195"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28"/>
            <p:cNvSpPr/>
            <p:nvPr/>
          </p:nvSpPr>
          <p:spPr>
            <a:xfrm>
              <a:off x="553838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28"/>
            <p:cNvSpPr/>
            <p:nvPr/>
          </p:nvSpPr>
          <p:spPr>
            <a:xfrm>
              <a:off x="5697390"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28"/>
            <p:cNvSpPr/>
            <p:nvPr/>
          </p:nvSpPr>
          <p:spPr>
            <a:xfrm>
              <a:off x="554862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28"/>
            <p:cNvSpPr/>
            <p:nvPr/>
          </p:nvSpPr>
          <p:spPr>
            <a:xfrm>
              <a:off x="602628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28"/>
            <p:cNvSpPr/>
            <p:nvPr/>
          </p:nvSpPr>
          <p:spPr>
            <a:xfrm>
              <a:off x="656410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28"/>
            <p:cNvSpPr/>
            <p:nvPr/>
          </p:nvSpPr>
          <p:spPr>
            <a:xfrm>
              <a:off x="602628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28"/>
            <p:cNvSpPr/>
            <p:nvPr/>
          </p:nvSpPr>
          <p:spPr>
            <a:xfrm>
              <a:off x="537400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28"/>
            <p:cNvSpPr/>
            <p:nvPr/>
          </p:nvSpPr>
          <p:spPr>
            <a:xfrm>
              <a:off x="5073664"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66" y="2519"/>
                  </a:lnTo>
                  <a:lnTo>
                    <a:pt x="94" y="2656"/>
                  </a:lnTo>
                  <a:cubicBezTo>
                    <a:pt x="424" y="4144"/>
                    <a:pt x="1785" y="4165"/>
                    <a:pt x="1873" y="4165"/>
                  </a:cubicBezTo>
                  <a:cubicBezTo>
                    <a:pt x="1875" y="4165"/>
                    <a:pt x="1877" y="4165"/>
                    <a:pt x="1877"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28"/>
            <p:cNvSpPr/>
            <p:nvPr/>
          </p:nvSpPr>
          <p:spPr>
            <a:xfrm>
              <a:off x="4676410" y="-627270"/>
              <a:ext cx="1349971" cy="1349997"/>
            </a:xfrm>
            <a:custGeom>
              <a:avLst/>
              <a:gdLst/>
              <a:ahLst/>
              <a:cxnLst/>
              <a:rect l="l" t="t" r="r" b="b"/>
              <a:pathLst>
                <a:path w="10545" h="10545" extrusionOk="0">
                  <a:moveTo>
                    <a:pt x="5269" y="310"/>
                  </a:moveTo>
                  <a:lnTo>
                    <a:pt x="10227" y="5269"/>
                  </a:lnTo>
                  <a:lnTo>
                    <a:pt x="5269"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28"/>
            <p:cNvSpPr/>
            <p:nvPr/>
          </p:nvSpPr>
          <p:spPr>
            <a:xfrm>
              <a:off x="475860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28"/>
            <p:cNvSpPr/>
            <p:nvPr/>
          </p:nvSpPr>
          <p:spPr>
            <a:xfrm>
              <a:off x="491747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28"/>
            <p:cNvSpPr/>
            <p:nvPr/>
          </p:nvSpPr>
          <p:spPr>
            <a:xfrm>
              <a:off x="476871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28"/>
            <p:cNvSpPr/>
            <p:nvPr/>
          </p:nvSpPr>
          <p:spPr>
            <a:xfrm>
              <a:off x="5246494"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28"/>
            <p:cNvSpPr/>
            <p:nvPr/>
          </p:nvSpPr>
          <p:spPr>
            <a:xfrm>
              <a:off x="5785213"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28"/>
            <p:cNvSpPr/>
            <p:nvPr/>
          </p:nvSpPr>
          <p:spPr>
            <a:xfrm>
              <a:off x="5246494"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28"/>
            <p:cNvSpPr/>
            <p:nvPr/>
          </p:nvSpPr>
          <p:spPr>
            <a:xfrm>
              <a:off x="537400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28"/>
            <p:cNvSpPr/>
            <p:nvPr/>
          </p:nvSpPr>
          <p:spPr>
            <a:xfrm>
              <a:off x="5073664"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66" y="2519"/>
                  </a:lnTo>
                  <a:lnTo>
                    <a:pt x="94" y="2656"/>
                  </a:lnTo>
                  <a:cubicBezTo>
                    <a:pt x="424" y="4152"/>
                    <a:pt x="1785" y="4172"/>
                    <a:pt x="1873" y="4172"/>
                  </a:cubicBezTo>
                  <a:cubicBezTo>
                    <a:pt x="1875" y="4172"/>
                    <a:pt x="1877" y="4172"/>
                    <a:pt x="1877"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28"/>
            <p:cNvSpPr/>
            <p:nvPr/>
          </p:nvSpPr>
          <p:spPr>
            <a:xfrm>
              <a:off x="4676410" y="827073"/>
              <a:ext cx="1349971" cy="1349229"/>
            </a:xfrm>
            <a:custGeom>
              <a:avLst/>
              <a:gdLst/>
              <a:ahLst/>
              <a:cxnLst/>
              <a:rect l="l" t="t" r="r" b="b"/>
              <a:pathLst>
                <a:path w="10545" h="10539" extrusionOk="0">
                  <a:moveTo>
                    <a:pt x="5269" y="304"/>
                  </a:moveTo>
                  <a:lnTo>
                    <a:pt x="10227"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28"/>
            <p:cNvSpPr/>
            <p:nvPr/>
          </p:nvSpPr>
          <p:spPr>
            <a:xfrm>
              <a:off x="475860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28"/>
            <p:cNvSpPr/>
            <p:nvPr/>
          </p:nvSpPr>
          <p:spPr>
            <a:xfrm>
              <a:off x="491747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28"/>
            <p:cNvSpPr/>
            <p:nvPr/>
          </p:nvSpPr>
          <p:spPr>
            <a:xfrm>
              <a:off x="476871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28"/>
            <p:cNvSpPr/>
            <p:nvPr/>
          </p:nvSpPr>
          <p:spPr>
            <a:xfrm>
              <a:off x="5246494"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28"/>
            <p:cNvSpPr/>
            <p:nvPr/>
          </p:nvSpPr>
          <p:spPr>
            <a:xfrm>
              <a:off x="5785213"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28"/>
            <p:cNvSpPr/>
            <p:nvPr/>
          </p:nvSpPr>
          <p:spPr>
            <a:xfrm>
              <a:off x="5246494"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28"/>
            <p:cNvSpPr/>
            <p:nvPr/>
          </p:nvSpPr>
          <p:spPr>
            <a:xfrm>
              <a:off x="537400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28"/>
            <p:cNvSpPr/>
            <p:nvPr/>
          </p:nvSpPr>
          <p:spPr>
            <a:xfrm>
              <a:off x="5073664"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2"/>
                    <a:pt x="1873" y="4172"/>
                  </a:cubicBezTo>
                  <a:cubicBezTo>
                    <a:pt x="1875" y="4172"/>
                    <a:pt x="1877" y="4172"/>
                    <a:pt x="1877"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28"/>
            <p:cNvSpPr/>
            <p:nvPr/>
          </p:nvSpPr>
          <p:spPr>
            <a:xfrm>
              <a:off x="4676410" y="2280520"/>
              <a:ext cx="1349971" cy="1349229"/>
            </a:xfrm>
            <a:custGeom>
              <a:avLst/>
              <a:gdLst/>
              <a:ahLst/>
              <a:cxnLst/>
              <a:rect l="l" t="t" r="r" b="b"/>
              <a:pathLst>
                <a:path w="10545" h="10539" extrusionOk="0">
                  <a:moveTo>
                    <a:pt x="5269" y="311"/>
                  </a:moveTo>
                  <a:lnTo>
                    <a:pt x="10227" y="5269"/>
                  </a:lnTo>
                  <a:lnTo>
                    <a:pt x="5269"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28"/>
            <p:cNvSpPr/>
            <p:nvPr/>
          </p:nvSpPr>
          <p:spPr>
            <a:xfrm>
              <a:off x="475860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28"/>
            <p:cNvSpPr/>
            <p:nvPr/>
          </p:nvSpPr>
          <p:spPr>
            <a:xfrm>
              <a:off x="491747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28"/>
            <p:cNvSpPr/>
            <p:nvPr/>
          </p:nvSpPr>
          <p:spPr>
            <a:xfrm>
              <a:off x="476871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28"/>
            <p:cNvSpPr/>
            <p:nvPr/>
          </p:nvSpPr>
          <p:spPr>
            <a:xfrm>
              <a:off x="5246494"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28"/>
            <p:cNvSpPr/>
            <p:nvPr/>
          </p:nvSpPr>
          <p:spPr>
            <a:xfrm>
              <a:off x="5785213"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28"/>
            <p:cNvSpPr/>
            <p:nvPr/>
          </p:nvSpPr>
          <p:spPr>
            <a:xfrm>
              <a:off x="5246494"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28"/>
            <p:cNvSpPr/>
            <p:nvPr/>
          </p:nvSpPr>
          <p:spPr>
            <a:xfrm>
              <a:off x="537400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28"/>
            <p:cNvSpPr/>
            <p:nvPr/>
          </p:nvSpPr>
          <p:spPr>
            <a:xfrm>
              <a:off x="5073664"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66" y="2520"/>
                  </a:lnTo>
                  <a:lnTo>
                    <a:pt x="94" y="2657"/>
                  </a:lnTo>
                  <a:cubicBezTo>
                    <a:pt x="424" y="4152"/>
                    <a:pt x="1785" y="4173"/>
                    <a:pt x="1873" y="4173"/>
                  </a:cubicBezTo>
                  <a:cubicBezTo>
                    <a:pt x="1875" y="4173"/>
                    <a:pt x="1877" y="4173"/>
                    <a:pt x="1877"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28"/>
            <p:cNvSpPr/>
            <p:nvPr/>
          </p:nvSpPr>
          <p:spPr>
            <a:xfrm>
              <a:off x="4676410" y="3733968"/>
              <a:ext cx="1349971" cy="1350125"/>
            </a:xfrm>
            <a:custGeom>
              <a:avLst/>
              <a:gdLst/>
              <a:ahLst/>
              <a:cxnLst/>
              <a:rect l="l" t="t" r="r" b="b"/>
              <a:pathLst>
                <a:path w="10545" h="10546" extrusionOk="0">
                  <a:moveTo>
                    <a:pt x="5269" y="311"/>
                  </a:moveTo>
                  <a:lnTo>
                    <a:pt x="10227"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28"/>
            <p:cNvSpPr/>
            <p:nvPr/>
          </p:nvSpPr>
          <p:spPr>
            <a:xfrm>
              <a:off x="475860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28"/>
            <p:cNvSpPr/>
            <p:nvPr/>
          </p:nvSpPr>
          <p:spPr>
            <a:xfrm>
              <a:off x="491747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28"/>
            <p:cNvSpPr/>
            <p:nvPr/>
          </p:nvSpPr>
          <p:spPr>
            <a:xfrm>
              <a:off x="476871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28"/>
            <p:cNvSpPr/>
            <p:nvPr/>
          </p:nvSpPr>
          <p:spPr>
            <a:xfrm>
              <a:off x="5246494"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28"/>
            <p:cNvSpPr/>
            <p:nvPr/>
          </p:nvSpPr>
          <p:spPr>
            <a:xfrm>
              <a:off x="5785213"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28"/>
            <p:cNvSpPr/>
            <p:nvPr/>
          </p:nvSpPr>
          <p:spPr>
            <a:xfrm>
              <a:off x="5246494"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28"/>
            <p:cNvSpPr/>
            <p:nvPr/>
          </p:nvSpPr>
          <p:spPr>
            <a:xfrm>
              <a:off x="4594091" y="507399"/>
              <a:ext cx="255144" cy="534110"/>
            </a:xfrm>
            <a:custGeom>
              <a:avLst/>
              <a:gdLst/>
              <a:ahLst/>
              <a:cxnLst/>
              <a:rect l="l" t="t" r="r" b="b"/>
              <a:pathLst>
                <a:path w="1993" h="4172" extrusionOk="0">
                  <a:moveTo>
                    <a:pt x="120" y="0"/>
                  </a:moveTo>
                  <a:cubicBezTo>
                    <a:pt x="118" y="0"/>
                    <a:pt x="116" y="0"/>
                    <a:pt x="116"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9" y="21"/>
                    <a:pt x="201" y="0"/>
                    <a:pt x="12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28"/>
            <p:cNvSpPr/>
            <p:nvPr/>
          </p:nvSpPr>
          <p:spPr>
            <a:xfrm>
              <a:off x="4294774"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28"/>
            <p:cNvSpPr/>
            <p:nvPr/>
          </p:nvSpPr>
          <p:spPr>
            <a:xfrm>
              <a:off x="3897392" y="99901"/>
              <a:ext cx="1349203" cy="1349101"/>
            </a:xfrm>
            <a:custGeom>
              <a:avLst/>
              <a:gdLst/>
              <a:ahLst/>
              <a:cxnLst/>
              <a:rect l="l" t="t" r="r" b="b"/>
              <a:pathLst>
                <a:path w="10539" h="10538" extrusionOk="0">
                  <a:moveTo>
                    <a:pt x="5269" y="311"/>
                  </a:moveTo>
                  <a:lnTo>
                    <a:pt x="10228" y="5269"/>
                  </a:lnTo>
                  <a:lnTo>
                    <a:pt x="5269" y="10235"/>
                  </a:lnTo>
                  <a:lnTo>
                    <a:pt x="311"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28"/>
            <p:cNvSpPr/>
            <p:nvPr/>
          </p:nvSpPr>
          <p:spPr>
            <a:xfrm>
              <a:off x="3979583"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28"/>
            <p:cNvSpPr/>
            <p:nvPr/>
          </p:nvSpPr>
          <p:spPr>
            <a:xfrm>
              <a:off x="4138587"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28"/>
            <p:cNvSpPr/>
            <p:nvPr/>
          </p:nvSpPr>
          <p:spPr>
            <a:xfrm>
              <a:off x="3989824"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28"/>
            <p:cNvSpPr/>
            <p:nvPr/>
          </p:nvSpPr>
          <p:spPr>
            <a:xfrm>
              <a:off x="4467477"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28"/>
            <p:cNvSpPr/>
            <p:nvPr/>
          </p:nvSpPr>
          <p:spPr>
            <a:xfrm>
              <a:off x="5005300"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28"/>
            <p:cNvSpPr/>
            <p:nvPr/>
          </p:nvSpPr>
          <p:spPr>
            <a:xfrm>
              <a:off x="4467477"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28"/>
            <p:cNvSpPr/>
            <p:nvPr/>
          </p:nvSpPr>
          <p:spPr>
            <a:xfrm>
              <a:off x="4594091"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28"/>
            <p:cNvSpPr/>
            <p:nvPr/>
          </p:nvSpPr>
          <p:spPr>
            <a:xfrm>
              <a:off x="4294774"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28"/>
            <p:cNvSpPr/>
            <p:nvPr/>
          </p:nvSpPr>
          <p:spPr>
            <a:xfrm>
              <a:off x="3897392" y="1553349"/>
              <a:ext cx="1349203" cy="1350125"/>
            </a:xfrm>
            <a:custGeom>
              <a:avLst/>
              <a:gdLst/>
              <a:ahLst/>
              <a:cxnLst/>
              <a:rect l="l" t="t" r="r" b="b"/>
              <a:pathLst>
                <a:path w="10539" h="10546" extrusionOk="0">
                  <a:moveTo>
                    <a:pt x="5269" y="318"/>
                  </a:moveTo>
                  <a:lnTo>
                    <a:pt x="10228" y="5276"/>
                  </a:lnTo>
                  <a:lnTo>
                    <a:pt x="5269" y="10235"/>
                  </a:lnTo>
                  <a:lnTo>
                    <a:pt x="311"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28"/>
            <p:cNvSpPr/>
            <p:nvPr/>
          </p:nvSpPr>
          <p:spPr>
            <a:xfrm>
              <a:off x="3979583"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28"/>
            <p:cNvSpPr/>
            <p:nvPr/>
          </p:nvSpPr>
          <p:spPr>
            <a:xfrm>
              <a:off x="4138587"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28"/>
            <p:cNvSpPr/>
            <p:nvPr/>
          </p:nvSpPr>
          <p:spPr>
            <a:xfrm>
              <a:off x="3989824"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28"/>
            <p:cNvSpPr/>
            <p:nvPr/>
          </p:nvSpPr>
          <p:spPr>
            <a:xfrm>
              <a:off x="4467477"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28"/>
            <p:cNvSpPr/>
            <p:nvPr/>
          </p:nvSpPr>
          <p:spPr>
            <a:xfrm>
              <a:off x="5005300"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28"/>
            <p:cNvSpPr/>
            <p:nvPr/>
          </p:nvSpPr>
          <p:spPr>
            <a:xfrm>
              <a:off x="4467477"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28"/>
            <p:cNvSpPr/>
            <p:nvPr/>
          </p:nvSpPr>
          <p:spPr>
            <a:xfrm>
              <a:off x="4594091"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28"/>
            <p:cNvSpPr/>
            <p:nvPr/>
          </p:nvSpPr>
          <p:spPr>
            <a:xfrm>
              <a:off x="4294774"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28"/>
            <p:cNvSpPr/>
            <p:nvPr/>
          </p:nvSpPr>
          <p:spPr>
            <a:xfrm>
              <a:off x="3897392"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28"/>
            <p:cNvSpPr/>
            <p:nvPr/>
          </p:nvSpPr>
          <p:spPr>
            <a:xfrm>
              <a:off x="3979583"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28"/>
            <p:cNvSpPr/>
            <p:nvPr/>
          </p:nvSpPr>
          <p:spPr>
            <a:xfrm>
              <a:off x="4138587"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28"/>
            <p:cNvSpPr/>
            <p:nvPr/>
          </p:nvSpPr>
          <p:spPr>
            <a:xfrm>
              <a:off x="3989824"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28"/>
            <p:cNvSpPr/>
            <p:nvPr/>
          </p:nvSpPr>
          <p:spPr>
            <a:xfrm>
              <a:off x="4467477"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28"/>
            <p:cNvSpPr/>
            <p:nvPr/>
          </p:nvSpPr>
          <p:spPr>
            <a:xfrm>
              <a:off x="5005300"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28"/>
            <p:cNvSpPr/>
            <p:nvPr/>
          </p:nvSpPr>
          <p:spPr>
            <a:xfrm>
              <a:off x="4467477"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28"/>
            <p:cNvSpPr/>
            <p:nvPr/>
          </p:nvSpPr>
          <p:spPr>
            <a:xfrm>
              <a:off x="4594091"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28"/>
            <p:cNvSpPr/>
            <p:nvPr/>
          </p:nvSpPr>
          <p:spPr>
            <a:xfrm>
              <a:off x="4294774"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28"/>
            <p:cNvSpPr/>
            <p:nvPr/>
          </p:nvSpPr>
          <p:spPr>
            <a:xfrm>
              <a:off x="3897392" y="4461139"/>
              <a:ext cx="1349203" cy="1349229"/>
            </a:xfrm>
            <a:custGeom>
              <a:avLst/>
              <a:gdLst/>
              <a:ahLst/>
              <a:cxnLst/>
              <a:rect l="l" t="t" r="r" b="b"/>
              <a:pathLst>
                <a:path w="10539" h="10539" extrusionOk="0">
                  <a:moveTo>
                    <a:pt x="5269" y="311"/>
                  </a:moveTo>
                  <a:lnTo>
                    <a:pt x="10228" y="5270"/>
                  </a:lnTo>
                  <a:lnTo>
                    <a:pt x="5269" y="10235"/>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28"/>
            <p:cNvSpPr/>
            <p:nvPr/>
          </p:nvSpPr>
          <p:spPr>
            <a:xfrm>
              <a:off x="3979583"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28"/>
            <p:cNvSpPr/>
            <p:nvPr/>
          </p:nvSpPr>
          <p:spPr>
            <a:xfrm>
              <a:off x="4138587"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28"/>
            <p:cNvSpPr/>
            <p:nvPr/>
          </p:nvSpPr>
          <p:spPr>
            <a:xfrm>
              <a:off x="3989824"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28"/>
            <p:cNvSpPr/>
            <p:nvPr/>
          </p:nvSpPr>
          <p:spPr>
            <a:xfrm>
              <a:off x="4467477"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28"/>
            <p:cNvSpPr/>
            <p:nvPr/>
          </p:nvSpPr>
          <p:spPr>
            <a:xfrm>
              <a:off x="5005300"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28"/>
            <p:cNvSpPr/>
            <p:nvPr/>
          </p:nvSpPr>
          <p:spPr>
            <a:xfrm>
              <a:off x="4467477"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28"/>
            <p:cNvSpPr/>
            <p:nvPr/>
          </p:nvSpPr>
          <p:spPr>
            <a:xfrm>
              <a:off x="3815202"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28"/>
            <p:cNvSpPr/>
            <p:nvPr/>
          </p:nvSpPr>
          <p:spPr>
            <a:xfrm>
              <a:off x="3514860"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54"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65" y="3313"/>
                  </a:lnTo>
                  <a:lnTo>
                    <a:pt x="1365"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28"/>
            <p:cNvSpPr/>
            <p:nvPr/>
          </p:nvSpPr>
          <p:spPr>
            <a:xfrm>
              <a:off x="3117606" y="-627270"/>
              <a:ext cx="1349971" cy="1349101"/>
            </a:xfrm>
            <a:custGeom>
              <a:avLst/>
              <a:gdLst/>
              <a:ahLst/>
              <a:cxnLst/>
              <a:rect l="l" t="t" r="r" b="b"/>
              <a:pathLst>
                <a:path w="10545" h="10538" extrusionOk="0">
                  <a:moveTo>
                    <a:pt x="5269" y="310"/>
                  </a:moveTo>
                  <a:lnTo>
                    <a:pt x="10234"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28"/>
            <p:cNvSpPr/>
            <p:nvPr/>
          </p:nvSpPr>
          <p:spPr>
            <a:xfrm>
              <a:off x="3199797" y="-545079"/>
              <a:ext cx="1184697" cy="1185616"/>
            </a:xfrm>
            <a:custGeom>
              <a:avLst/>
              <a:gdLst/>
              <a:ahLst/>
              <a:cxnLst/>
              <a:rect l="l" t="t" r="r" b="b"/>
              <a:pathLst>
                <a:path w="9254" h="9261" extrusionOk="0">
                  <a:moveTo>
                    <a:pt x="4627" y="159"/>
                  </a:moveTo>
                  <a:lnTo>
                    <a:pt x="9094"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28"/>
            <p:cNvSpPr/>
            <p:nvPr/>
          </p:nvSpPr>
          <p:spPr>
            <a:xfrm>
              <a:off x="335867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28"/>
            <p:cNvSpPr/>
            <p:nvPr/>
          </p:nvSpPr>
          <p:spPr>
            <a:xfrm>
              <a:off x="3209911"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28"/>
            <p:cNvSpPr/>
            <p:nvPr/>
          </p:nvSpPr>
          <p:spPr>
            <a:xfrm>
              <a:off x="368769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28"/>
            <p:cNvSpPr/>
            <p:nvPr/>
          </p:nvSpPr>
          <p:spPr>
            <a:xfrm>
              <a:off x="422641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28"/>
            <p:cNvSpPr/>
            <p:nvPr/>
          </p:nvSpPr>
          <p:spPr>
            <a:xfrm>
              <a:off x="368769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28"/>
            <p:cNvSpPr/>
            <p:nvPr/>
          </p:nvSpPr>
          <p:spPr>
            <a:xfrm>
              <a:off x="3815202"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28"/>
            <p:cNvSpPr/>
            <p:nvPr/>
          </p:nvSpPr>
          <p:spPr>
            <a:xfrm>
              <a:off x="3514860"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28"/>
            <p:cNvSpPr/>
            <p:nvPr/>
          </p:nvSpPr>
          <p:spPr>
            <a:xfrm>
              <a:off x="3117606" y="827073"/>
              <a:ext cx="1349971" cy="1349229"/>
            </a:xfrm>
            <a:custGeom>
              <a:avLst/>
              <a:gdLst/>
              <a:ahLst/>
              <a:cxnLst/>
              <a:rect l="l" t="t" r="r" b="b"/>
              <a:pathLst>
                <a:path w="10545" h="10539" extrusionOk="0">
                  <a:moveTo>
                    <a:pt x="5269" y="304"/>
                  </a:moveTo>
                  <a:lnTo>
                    <a:pt x="10234" y="5269"/>
                  </a:lnTo>
                  <a:lnTo>
                    <a:pt x="5269"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28"/>
            <p:cNvSpPr/>
            <p:nvPr/>
          </p:nvSpPr>
          <p:spPr>
            <a:xfrm>
              <a:off x="3199797" y="909264"/>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28"/>
            <p:cNvSpPr/>
            <p:nvPr/>
          </p:nvSpPr>
          <p:spPr>
            <a:xfrm>
              <a:off x="335867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28"/>
            <p:cNvSpPr/>
            <p:nvPr/>
          </p:nvSpPr>
          <p:spPr>
            <a:xfrm>
              <a:off x="3209911"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28"/>
            <p:cNvSpPr/>
            <p:nvPr/>
          </p:nvSpPr>
          <p:spPr>
            <a:xfrm>
              <a:off x="368769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28"/>
            <p:cNvSpPr/>
            <p:nvPr/>
          </p:nvSpPr>
          <p:spPr>
            <a:xfrm>
              <a:off x="422641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28"/>
            <p:cNvSpPr/>
            <p:nvPr/>
          </p:nvSpPr>
          <p:spPr>
            <a:xfrm>
              <a:off x="368769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28"/>
            <p:cNvSpPr/>
            <p:nvPr/>
          </p:nvSpPr>
          <p:spPr>
            <a:xfrm>
              <a:off x="3815202"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28"/>
            <p:cNvSpPr/>
            <p:nvPr/>
          </p:nvSpPr>
          <p:spPr>
            <a:xfrm>
              <a:off x="3514860"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28"/>
            <p:cNvSpPr/>
            <p:nvPr/>
          </p:nvSpPr>
          <p:spPr>
            <a:xfrm>
              <a:off x="3117606" y="2280520"/>
              <a:ext cx="1349971" cy="1350125"/>
            </a:xfrm>
            <a:custGeom>
              <a:avLst/>
              <a:gdLst/>
              <a:ahLst/>
              <a:cxnLst/>
              <a:rect l="l" t="t" r="r" b="b"/>
              <a:pathLst>
                <a:path w="10545" h="10546" extrusionOk="0">
                  <a:moveTo>
                    <a:pt x="5269" y="311"/>
                  </a:moveTo>
                  <a:lnTo>
                    <a:pt x="10234" y="5269"/>
                  </a:lnTo>
                  <a:lnTo>
                    <a:pt x="5269" y="10235"/>
                  </a:lnTo>
                  <a:lnTo>
                    <a:pt x="310" y="5269"/>
                  </a:lnTo>
                  <a:lnTo>
                    <a:pt x="5269" y="311"/>
                  </a:lnTo>
                  <a:close/>
                  <a:moveTo>
                    <a:pt x="5269" y="1"/>
                  </a:moveTo>
                  <a:lnTo>
                    <a:pt x="0" y="5269"/>
                  </a:lnTo>
                  <a:lnTo>
                    <a:pt x="5269" y="10545"/>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28"/>
            <p:cNvSpPr/>
            <p:nvPr/>
          </p:nvSpPr>
          <p:spPr>
            <a:xfrm>
              <a:off x="3199797" y="2362711"/>
              <a:ext cx="1184697" cy="1184720"/>
            </a:xfrm>
            <a:custGeom>
              <a:avLst/>
              <a:gdLst/>
              <a:ahLst/>
              <a:cxnLst/>
              <a:rect l="l" t="t" r="r" b="b"/>
              <a:pathLst>
                <a:path w="9254" h="9254" extrusionOk="0">
                  <a:moveTo>
                    <a:pt x="4627" y="160"/>
                  </a:moveTo>
                  <a:lnTo>
                    <a:pt x="9094"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28"/>
            <p:cNvSpPr/>
            <p:nvPr/>
          </p:nvSpPr>
          <p:spPr>
            <a:xfrm>
              <a:off x="335867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28"/>
            <p:cNvSpPr/>
            <p:nvPr/>
          </p:nvSpPr>
          <p:spPr>
            <a:xfrm>
              <a:off x="3209911"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28"/>
            <p:cNvSpPr/>
            <p:nvPr/>
          </p:nvSpPr>
          <p:spPr>
            <a:xfrm>
              <a:off x="3687691" y="2372953"/>
              <a:ext cx="208929" cy="148890"/>
            </a:xfrm>
            <a:custGeom>
              <a:avLst/>
              <a:gdLst/>
              <a:ahLst/>
              <a:cxnLst/>
              <a:rect l="l" t="t" r="r" b="b"/>
              <a:pathLst>
                <a:path w="1632" h="1163" extrusionOk="0">
                  <a:moveTo>
                    <a:pt x="758" y="0"/>
                  </a:moveTo>
                  <a:lnTo>
                    <a:pt x="758" y="1047"/>
                  </a:lnTo>
                  <a:lnTo>
                    <a:pt x="267" y="1047"/>
                  </a:lnTo>
                  <a:lnTo>
                    <a:pt x="570" y="737"/>
                  </a:lnTo>
                  <a:lnTo>
                    <a:pt x="491" y="657"/>
                  </a:lnTo>
                  <a:lnTo>
                    <a:pt x="0" y="1162"/>
                  </a:lnTo>
                  <a:lnTo>
                    <a:pt x="1631"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28"/>
            <p:cNvSpPr/>
            <p:nvPr/>
          </p:nvSpPr>
          <p:spPr>
            <a:xfrm>
              <a:off x="422641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28"/>
            <p:cNvSpPr/>
            <p:nvPr/>
          </p:nvSpPr>
          <p:spPr>
            <a:xfrm>
              <a:off x="3687691" y="3389329"/>
              <a:ext cx="208929" cy="147994"/>
            </a:xfrm>
            <a:custGeom>
              <a:avLst/>
              <a:gdLst/>
              <a:ahLst/>
              <a:cxnLst/>
              <a:rect l="l" t="t" r="r" b="b"/>
              <a:pathLst>
                <a:path w="1632"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28"/>
            <p:cNvSpPr/>
            <p:nvPr/>
          </p:nvSpPr>
          <p:spPr>
            <a:xfrm>
              <a:off x="3815202"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28"/>
            <p:cNvSpPr/>
            <p:nvPr/>
          </p:nvSpPr>
          <p:spPr>
            <a:xfrm>
              <a:off x="3514860"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28"/>
            <p:cNvSpPr/>
            <p:nvPr/>
          </p:nvSpPr>
          <p:spPr>
            <a:xfrm>
              <a:off x="3117606" y="3733968"/>
              <a:ext cx="1349971" cy="1350125"/>
            </a:xfrm>
            <a:custGeom>
              <a:avLst/>
              <a:gdLst/>
              <a:ahLst/>
              <a:cxnLst/>
              <a:rect l="l" t="t" r="r" b="b"/>
              <a:pathLst>
                <a:path w="10545" h="10546" extrusionOk="0">
                  <a:moveTo>
                    <a:pt x="5269" y="311"/>
                  </a:moveTo>
                  <a:lnTo>
                    <a:pt x="10234" y="5277"/>
                  </a:lnTo>
                  <a:lnTo>
                    <a:pt x="5269"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28"/>
            <p:cNvSpPr/>
            <p:nvPr/>
          </p:nvSpPr>
          <p:spPr>
            <a:xfrm>
              <a:off x="3199797" y="3817183"/>
              <a:ext cx="1184697" cy="1184720"/>
            </a:xfrm>
            <a:custGeom>
              <a:avLst/>
              <a:gdLst/>
              <a:ahLst/>
              <a:cxnLst/>
              <a:rect l="l" t="t" r="r" b="b"/>
              <a:pathLst>
                <a:path w="9254" h="9254" extrusionOk="0">
                  <a:moveTo>
                    <a:pt x="4627" y="159"/>
                  </a:moveTo>
                  <a:lnTo>
                    <a:pt x="9094"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28"/>
            <p:cNvSpPr/>
            <p:nvPr/>
          </p:nvSpPr>
          <p:spPr>
            <a:xfrm>
              <a:off x="335867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28"/>
            <p:cNvSpPr/>
            <p:nvPr/>
          </p:nvSpPr>
          <p:spPr>
            <a:xfrm>
              <a:off x="3209911"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28"/>
            <p:cNvSpPr/>
            <p:nvPr/>
          </p:nvSpPr>
          <p:spPr>
            <a:xfrm>
              <a:off x="3687691" y="3827296"/>
              <a:ext cx="208929" cy="147994"/>
            </a:xfrm>
            <a:custGeom>
              <a:avLst/>
              <a:gdLst/>
              <a:ahLst/>
              <a:cxnLst/>
              <a:rect l="l" t="t" r="r" b="b"/>
              <a:pathLst>
                <a:path w="1632" h="1156" extrusionOk="0">
                  <a:moveTo>
                    <a:pt x="758" y="1"/>
                  </a:moveTo>
                  <a:lnTo>
                    <a:pt x="758" y="1047"/>
                  </a:lnTo>
                  <a:lnTo>
                    <a:pt x="267" y="1047"/>
                  </a:lnTo>
                  <a:lnTo>
                    <a:pt x="570" y="737"/>
                  </a:lnTo>
                  <a:lnTo>
                    <a:pt x="491" y="658"/>
                  </a:lnTo>
                  <a:lnTo>
                    <a:pt x="0" y="1156"/>
                  </a:lnTo>
                  <a:lnTo>
                    <a:pt x="1631"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28"/>
            <p:cNvSpPr/>
            <p:nvPr/>
          </p:nvSpPr>
          <p:spPr>
            <a:xfrm>
              <a:off x="422641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28"/>
            <p:cNvSpPr/>
            <p:nvPr/>
          </p:nvSpPr>
          <p:spPr>
            <a:xfrm>
              <a:off x="3687691" y="4842776"/>
              <a:ext cx="208929" cy="148890"/>
            </a:xfrm>
            <a:custGeom>
              <a:avLst/>
              <a:gdLst/>
              <a:ahLst/>
              <a:cxnLst/>
              <a:rect l="l" t="t" r="r" b="b"/>
              <a:pathLst>
                <a:path w="1632"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1"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28"/>
            <p:cNvSpPr/>
            <p:nvPr/>
          </p:nvSpPr>
          <p:spPr>
            <a:xfrm>
              <a:off x="3035288"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28"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28"/>
            <p:cNvSpPr/>
            <p:nvPr/>
          </p:nvSpPr>
          <p:spPr>
            <a:xfrm>
              <a:off x="2735971" y="508295"/>
              <a:ext cx="255144" cy="533214"/>
            </a:xfrm>
            <a:custGeom>
              <a:avLst/>
              <a:gdLst/>
              <a:ahLst/>
              <a:cxnLst/>
              <a:rect l="l" t="t" r="r" b="b"/>
              <a:pathLst>
                <a:path w="1993" h="4165" extrusionOk="0">
                  <a:moveTo>
                    <a:pt x="1872" y="0"/>
                  </a:moveTo>
                  <a:cubicBezTo>
                    <a:pt x="1784" y="0"/>
                    <a:pt x="424" y="21"/>
                    <a:pt x="94" y="1509"/>
                  </a:cubicBezTo>
                  <a:lnTo>
                    <a:pt x="65" y="1646"/>
                  </a:lnTo>
                  <a:lnTo>
                    <a:pt x="1364" y="1646"/>
                  </a:lnTo>
                  <a:lnTo>
                    <a:pt x="1364" y="852"/>
                  </a:lnTo>
                  <a:lnTo>
                    <a:pt x="1141" y="852"/>
                  </a:lnTo>
                  <a:lnTo>
                    <a:pt x="1141" y="1422"/>
                  </a:lnTo>
                  <a:lnTo>
                    <a:pt x="354" y="1422"/>
                  </a:lnTo>
                  <a:cubicBezTo>
                    <a:pt x="643" y="419"/>
                    <a:pt x="1465"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77" y="0"/>
                  </a:lnTo>
                  <a:cubicBezTo>
                    <a:pt x="1876" y="0"/>
                    <a:pt x="1875" y="0"/>
                    <a:pt x="1872"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28"/>
            <p:cNvSpPr/>
            <p:nvPr/>
          </p:nvSpPr>
          <p:spPr>
            <a:xfrm>
              <a:off x="2338589" y="99901"/>
              <a:ext cx="1349203" cy="1349101"/>
            </a:xfrm>
            <a:custGeom>
              <a:avLst/>
              <a:gdLst/>
              <a:ahLst/>
              <a:cxnLst/>
              <a:rect l="l" t="t" r="r" b="b"/>
              <a:pathLst>
                <a:path w="10539" h="10538" extrusionOk="0">
                  <a:moveTo>
                    <a:pt x="5269" y="311"/>
                  </a:moveTo>
                  <a:lnTo>
                    <a:pt x="10228" y="5269"/>
                  </a:lnTo>
                  <a:lnTo>
                    <a:pt x="5269" y="10235"/>
                  </a:lnTo>
                  <a:lnTo>
                    <a:pt x="304"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28"/>
            <p:cNvSpPr/>
            <p:nvPr/>
          </p:nvSpPr>
          <p:spPr>
            <a:xfrm>
              <a:off x="2420779"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28"/>
            <p:cNvSpPr/>
            <p:nvPr/>
          </p:nvSpPr>
          <p:spPr>
            <a:xfrm>
              <a:off x="2579783" y="421752"/>
              <a:ext cx="813183" cy="705788"/>
            </a:xfrm>
            <a:custGeom>
              <a:avLst/>
              <a:gdLst/>
              <a:ahLst/>
              <a:cxnLst/>
              <a:rect l="l" t="t" r="r" b="b"/>
              <a:pathLst>
                <a:path w="6352" h="5513" extrusionOk="0">
                  <a:moveTo>
                    <a:pt x="3370" y="218"/>
                  </a:moveTo>
                  <a:cubicBezTo>
                    <a:pt x="4671" y="218"/>
                    <a:pt x="5919" y="1227"/>
                    <a:pt x="5919" y="2755"/>
                  </a:cubicBezTo>
                  <a:cubicBezTo>
                    <a:pt x="5912" y="4155"/>
                    <a:pt x="4778"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28"/>
            <p:cNvSpPr/>
            <p:nvPr/>
          </p:nvSpPr>
          <p:spPr>
            <a:xfrm>
              <a:off x="2431021"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28"/>
            <p:cNvSpPr/>
            <p:nvPr/>
          </p:nvSpPr>
          <p:spPr>
            <a:xfrm>
              <a:off x="2908673"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28"/>
            <p:cNvSpPr/>
            <p:nvPr/>
          </p:nvSpPr>
          <p:spPr>
            <a:xfrm>
              <a:off x="3446496"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28"/>
            <p:cNvSpPr/>
            <p:nvPr/>
          </p:nvSpPr>
          <p:spPr>
            <a:xfrm>
              <a:off x="2908673"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28"/>
            <p:cNvSpPr/>
            <p:nvPr/>
          </p:nvSpPr>
          <p:spPr>
            <a:xfrm>
              <a:off x="3035288"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28"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28"/>
            <p:cNvSpPr/>
            <p:nvPr/>
          </p:nvSpPr>
          <p:spPr>
            <a:xfrm>
              <a:off x="2735971" y="1961743"/>
              <a:ext cx="255144" cy="533342"/>
            </a:xfrm>
            <a:custGeom>
              <a:avLst/>
              <a:gdLst/>
              <a:ahLst/>
              <a:cxnLst/>
              <a:rect l="l" t="t" r="r" b="b"/>
              <a:pathLst>
                <a:path w="1993" h="4166" extrusionOk="0">
                  <a:moveTo>
                    <a:pt x="1872" y="1"/>
                  </a:moveTo>
                  <a:cubicBezTo>
                    <a:pt x="1784" y="1"/>
                    <a:pt x="424" y="21"/>
                    <a:pt x="94" y="1509"/>
                  </a:cubicBezTo>
                  <a:lnTo>
                    <a:pt x="65" y="1653"/>
                  </a:lnTo>
                  <a:lnTo>
                    <a:pt x="1364" y="1653"/>
                  </a:lnTo>
                  <a:lnTo>
                    <a:pt x="1364" y="852"/>
                  </a:lnTo>
                  <a:lnTo>
                    <a:pt x="1141" y="852"/>
                  </a:lnTo>
                  <a:lnTo>
                    <a:pt x="1141" y="1422"/>
                  </a:lnTo>
                  <a:lnTo>
                    <a:pt x="354" y="1422"/>
                  </a:lnTo>
                  <a:cubicBezTo>
                    <a:pt x="643" y="419"/>
                    <a:pt x="1465"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77" y="1"/>
                  </a:lnTo>
                  <a:cubicBezTo>
                    <a:pt x="1876" y="1"/>
                    <a:pt x="1875" y="1"/>
                    <a:pt x="1872"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28"/>
            <p:cNvSpPr/>
            <p:nvPr/>
          </p:nvSpPr>
          <p:spPr>
            <a:xfrm>
              <a:off x="2338589" y="1553349"/>
              <a:ext cx="1349203" cy="1350125"/>
            </a:xfrm>
            <a:custGeom>
              <a:avLst/>
              <a:gdLst/>
              <a:ahLst/>
              <a:cxnLst/>
              <a:rect l="l" t="t" r="r" b="b"/>
              <a:pathLst>
                <a:path w="10539" h="10546" extrusionOk="0">
                  <a:moveTo>
                    <a:pt x="5269" y="318"/>
                  </a:moveTo>
                  <a:lnTo>
                    <a:pt x="10228" y="5276"/>
                  </a:lnTo>
                  <a:lnTo>
                    <a:pt x="5269" y="10235"/>
                  </a:lnTo>
                  <a:lnTo>
                    <a:pt x="304"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28"/>
            <p:cNvSpPr/>
            <p:nvPr/>
          </p:nvSpPr>
          <p:spPr>
            <a:xfrm>
              <a:off x="2420779" y="1635539"/>
              <a:ext cx="1184697" cy="1185616"/>
            </a:xfrm>
            <a:custGeom>
              <a:avLst/>
              <a:gdLst/>
              <a:ahLst/>
              <a:cxnLst/>
              <a:rect l="l" t="t" r="r" b="b"/>
              <a:pathLst>
                <a:path w="9254" h="9261" extrusionOk="0">
                  <a:moveTo>
                    <a:pt x="4627" y="167"/>
                  </a:moveTo>
                  <a:lnTo>
                    <a:pt x="9095" y="4634"/>
                  </a:lnTo>
                  <a:lnTo>
                    <a:pt x="4627" y="9102"/>
                  </a:lnTo>
                  <a:lnTo>
                    <a:pt x="160" y="4634"/>
                  </a:lnTo>
                  <a:lnTo>
                    <a:pt x="4627" y="167"/>
                  </a:lnTo>
                  <a:close/>
                  <a:moveTo>
                    <a:pt x="4627" y="1"/>
                  </a:moveTo>
                  <a:lnTo>
                    <a:pt x="1" y="4634"/>
                  </a:lnTo>
                  <a:lnTo>
                    <a:pt x="4627" y="9261"/>
                  </a:lnTo>
                  <a:lnTo>
                    <a:pt x="9254" y="4634"/>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28"/>
            <p:cNvSpPr/>
            <p:nvPr/>
          </p:nvSpPr>
          <p:spPr>
            <a:xfrm>
              <a:off x="2579783" y="1875839"/>
              <a:ext cx="813183" cy="705148"/>
            </a:xfrm>
            <a:custGeom>
              <a:avLst/>
              <a:gdLst/>
              <a:ahLst/>
              <a:cxnLst/>
              <a:rect l="l" t="t" r="r" b="b"/>
              <a:pathLst>
                <a:path w="6352" h="5508" extrusionOk="0">
                  <a:moveTo>
                    <a:pt x="3365" y="215"/>
                  </a:moveTo>
                  <a:cubicBezTo>
                    <a:pt x="4668" y="215"/>
                    <a:pt x="5919" y="1228"/>
                    <a:pt x="5919" y="2757"/>
                  </a:cubicBezTo>
                  <a:cubicBezTo>
                    <a:pt x="5912" y="4150"/>
                    <a:pt x="4778"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28"/>
            <p:cNvSpPr/>
            <p:nvPr/>
          </p:nvSpPr>
          <p:spPr>
            <a:xfrm>
              <a:off x="2431021"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28"/>
            <p:cNvSpPr/>
            <p:nvPr/>
          </p:nvSpPr>
          <p:spPr>
            <a:xfrm>
              <a:off x="2908673"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28"/>
            <p:cNvSpPr/>
            <p:nvPr/>
          </p:nvSpPr>
          <p:spPr>
            <a:xfrm>
              <a:off x="3446496"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28"/>
            <p:cNvSpPr/>
            <p:nvPr/>
          </p:nvSpPr>
          <p:spPr>
            <a:xfrm>
              <a:off x="2908673"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28"/>
            <p:cNvSpPr/>
            <p:nvPr/>
          </p:nvSpPr>
          <p:spPr>
            <a:xfrm>
              <a:off x="3035288"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28"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28"/>
            <p:cNvSpPr/>
            <p:nvPr/>
          </p:nvSpPr>
          <p:spPr>
            <a:xfrm>
              <a:off x="2735971" y="3416086"/>
              <a:ext cx="255144" cy="533342"/>
            </a:xfrm>
            <a:custGeom>
              <a:avLst/>
              <a:gdLst/>
              <a:ahLst/>
              <a:cxnLst/>
              <a:rect l="l" t="t" r="r" b="b"/>
              <a:pathLst>
                <a:path w="1993" h="4166" extrusionOk="0">
                  <a:moveTo>
                    <a:pt x="1870" y="1"/>
                  </a:moveTo>
                  <a:cubicBezTo>
                    <a:pt x="1760" y="1"/>
                    <a:pt x="421" y="28"/>
                    <a:pt x="94" y="1509"/>
                  </a:cubicBezTo>
                  <a:lnTo>
                    <a:pt x="65" y="1647"/>
                  </a:lnTo>
                  <a:lnTo>
                    <a:pt x="1364" y="1647"/>
                  </a:lnTo>
                  <a:lnTo>
                    <a:pt x="1364" y="853"/>
                  </a:lnTo>
                  <a:lnTo>
                    <a:pt x="1141" y="853"/>
                  </a:lnTo>
                  <a:lnTo>
                    <a:pt x="1141" y="1416"/>
                  </a:lnTo>
                  <a:lnTo>
                    <a:pt x="354" y="1416"/>
                  </a:lnTo>
                  <a:cubicBezTo>
                    <a:pt x="643" y="420"/>
                    <a:pt x="1465"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77" y="1"/>
                  </a:lnTo>
                  <a:cubicBezTo>
                    <a:pt x="1876" y="1"/>
                    <a:pt x="1874" y="1"/>
                    <a:pt x="187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28"/>
            <p:cNvSpPr/>
            <p:nvPr/>
          </p:nvSpPr>
          <p:spPr>
            <a:xfrm>
              <a:off x="2338589" y="3007692"/>
              <a:ext cx="1349203" cy="1349229"/>
            </a:xfrm>
            <a:custGeom>
              <a:avLst/>
              <a:gdLst/>
              <a:ahLst/>
              <a:cxnLst/>
              <a:rect l="l" t="t" r="r" b="b"/>
              <a:pathLst>
                <a:path w="10539" h="10539" extrusionOk="0">
                  <a:moveTo>
                    <a:pt x="5269" y="311"/>
                  </a:moveTo>
                  <a:lnTo>
                    <a:pt x="10228" y="5270"/>
                  </a:lnTo>
                  <a:lnTo>
                    <a:pt x="5269" y="10228"/>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28"/>
            <p:cNvSpPr/>
            <p:nvPr/>
          </p:nvSpPr>
          <p:spPr>
            <a:xfrm>
              <a:off x="2420779"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28"/>
            <p:cNvSpPr/>
            <p:nvPr/>
          </p:nvSpPr>
          <p:spPr>
            <a:xfrm>
              <a:off x="2579783" y="3329670"/>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28"/>
            <p:cNvSpPr/>
            <p:nvPr/>
          </p:nvSpPr>
          <p:spPr>
            <a:xfrm>
              <a:off x="2431021"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28"/>
            <p:cNvSpPr/>
            <p:nvPr/>
          </p:nvSpPr>
          <p:spPr>
            <a:xfrm>
              <a:off x="2908673"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28"/>
            <p:cNvSpPr/>
            <p:nvPr/>
          </p:nvSpPr>
          <p:spPr>
            <a:xfrm>
              <a:off x="3446496"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28"/>
            <p:cNvSpPr/>
            <p:nvPr/>
          </p:nvSpPr>
          <p:spPr>
            <a:xfrm>
              <a:off x="2908673"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28"/>
            <p:cNvSpPr/>
            <p:nvPr/>
          </p:nvSpPr>
          <p:spPr>
            <a:xfrm>
              <a:off x="3035288"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28"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28"/>
            <p:cNvSpPr/>
            <p:nvPr/>
          </p:nvSpPr>
          <p:spPr>
            <a:xfrm>
              <a:off x="2735971" y="4870557"/>
              <a:ext cx="255144" cy="533214"/>
            </a:xfrm>
            <a:custGeom>
              <a:avLst/>
              <a:gdLst/>
              <a:ahLst/>
              <a:cxnLst/>
              <a:rect l="l" t="t" r="r" b="b"/>
              <a:pathLst>
                <a:path w="1993" h="4165" extrusionOk="0">
                  <a:moveTo>
                    <a:pt x="1870" y="0"/>
                  </a:moveTo>
                  <a:cubicBezTo>
                    <a:pt x="1760" y="0"/>
                    <a:pt x="421" y="27"/>
                    <a:pt x="94" y="1509"/>
                  </a:cubicBezTo>
                  <a:lnTo>
                    <a:pt x="65" y="1646"/>
                  </a:lnTo>
                  <a:lnTo>
                    <a:pt x="1364" y="1646"/>
                  </a:lnTo>
                  <a:lnTo>
                    <a:pt x="1364" y="852"/>
                  </a:lnTo>
                  <a:lnTo>
                    <a:pt x="1141" y="852"/>
                  </a:lnTo>
                  <a:lnTo>
                    <a:pt x="1141" y="1415"/>
                  </a:lnTo>
                  <a:lnTo>
                    <a:pt x="354" y="1415"/>
                  </a:lnTo>
                  <a:cubicBezTo>
                    <a:pt x="643" y="419"/>
                    <a:pt x="1465"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77" y="0"/>
                  </a:lnTo>
                  <a:cubicBezTo>
                    <a:pt x="1876" y="0"/>
                    <a:pt x="1874" y="0"/>
                    <a:pt x="187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28"/>
            <p:cNvSpPr/>
            <p:nvPr/>
          </p:nvSpPr>
          <p:spPr>
            <a:xfrm>
              <a:off x="2338589" y="4461139"/>
              <a:ext cx="1349203" cy="1349229"/>
            </a:xfrm>
            <a:custGeom>
              <a:avLst/>
              <a:gdLst/>
              <a:ahLst/>
              <a:cxnLst/>
              <a:rect l="l" t="t" r="r" b="b"/>
              <a:pathLst>
                <a:path w="10539" h="10539" extrusionOk="0">
                  <a:moveTo>
                    <a:pt x="5269" y="311"/>
                  </a:moveTo>
                  <a:lnTo>
                    <a:pt x="10228" y="5270"/>
                  </a:lnTo>
                  <a:lnTo>
                    <a:pt x="5269" y="10235"/>
                  </a:lnTo>
                  <a:lnTo>
                    <a:pt x="304"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28"/>
            <p:cNvSpPr/>
            <p:nvPr/>
          </p:nvSpPr>
          <p:spPr>
            <a:xfrm>
              <a:off x="2420779"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28"/>
            <p:cNvSpPr/>
            <p:nvPr/>
          </p:nvSpPr>
          <p:spPr>
            <a:xfrm>
              <a:off x="2579783" y="4783118"/>
              <a:ext cx="813183" cy="705660"/>
            </a:xfrm>
            <a:custGeom>
              <a:avLst/>
              <a:gdLst/>
              <a:ahLst/>
              <a:cxnLst/>
              <a:rect l="l" t="t" r="r" b="b"/>
              <a:pathLst>
                <a:path w="6352" h="5512" extrusionOk="0">
                  <a:moveTo>
                    <a:pt x="3370" y="217"/>
                  </a:moveTo>
                  <a:cubicBezTo>
                    <a:pt x="4671" y="217"/>
                    <a:pt x="5919" y="1227"/>
                    <a:pt x="5919" y="2755"/>
                  </a:cubicBezTo>
                  <a:cubicBezTo>
                    <a:pt x="5912" y="4155"/>
                    <a:pt x="4778"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28"/>
            <p:cNvSpPr/>
            <p:nvPr/>
          </p:nvSpPr>
          <p:spPr>
            <a:xfrm>
              <a:off x="2431021"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28"/>
            <p:cNvSpPr/>
            <p:nvPr/>
          </p:nvSpPr>
          <p:spPr>
            <a:xfrm>
              <a:off x="2908673"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28"/>
            <p:cNvSpPr/>
            <p:nvPr/>
          </p:nvSpPr>
          <p:spPr>
            <a:xfrm>
              <a:off x="3446496"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28"/>
            <p:cNvSpPr/>
            <p:nvPr/>
          </p:nvSpPr>
          <p:spPr>
            <a:xfrm>
              <a:off x="2908673"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28"/>
            <p:cNvSpPr/>
            <p:nvPr/>
          </p:nvSpPr>
          <p:spPr>
            <a:xfrm>
              <a:off x="2256398"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28"/>
            <p:cNvSpPr/>
            <p:nvPr/>
          </p:nvSpPr>
          <p:spPr>
            <a:xfrm>
              <a:off x="1956057" y="-218876"/>
              <a:ext cx="255144" cy="533214"/>
            </a:xfrm>
            <a:custGeom>
              <a:avLst/>
              <a:gdLst/>
              <a:ahLst/>
              <a:cxnLst/>
              <a:rect l="l" t="t" r="r" b="b"/>
              <a:pathLst>
                <a:path w="1993" h="4165" extrusionOk="0">
                  <a:moveTo>
                    <a:pt x="1880" y="0"/>
                  </a:moveTo>
                  <a:cubicBezTo>
                    <a:pt x="1792" y="0"/>
                    <a:pt x="431" y="21"/>
                    <a:pt x="102" y="1509"/>
                  </a:cubicBezTo>
                  <a:lnTo>
                    <a:pt x="73" y="1646"/>
                  </a:lnTo>
                  <a:lnTo>
                    <a:pt x="1365" y="1646"/>
                  </a:lnTo>
                  <a:lnTo>
                    <a:pt x="1365" y="852"/>
                  </a:lnTo>
                  <a:lnTo>
                    <a:pt x="1141" y="852"/>
                  </a:lnTo>
                  <a:lnTo>
                    <a:pt x="1141" y="1422"/>
                  </a:lnTo>
                  <a:lnTo>
                    <a:pt x="361" y="1422"/>
                  </a:lnTo>
                  <a:cubicBezTo>
                    <a:pt x="643" y="419"/>
                    <a:pt x="1466" y="260"/>
                    <a:pt x="1769" y="231"/>
                  </a:cubicBezTo>
                  <a:lnTo>
                    <a:pt x="1769" y="1971"/>
                  </a:lnTo>
                  <a:lnTo>
                    <a:pt x="1" y="1971"/>
                  </a:lnTo>
                  <a:lnTo>
                    <a:pt x="1" y="2194"/>
                  </a:lnTo>
                  <a:lnTo>
                    <a:pt x="1769" y="2194"/>
                  </a:lnTo>
                  <a:lnTo>
                    <a:pt x="1769" y="3934"/>
                  </a:lnTo>
                  <a:cubicBezTo>
                    <a:pt x="1466" y="3905"/>
                    <a:pt x="643" y="3746"/>
                    <a:pt x="354" y="2743"/>
                  </a:cubicBezTo>
                  <a:lnTo>
                    <a:pt x="1141" y="2743"/>
                  </a:lnTo>
                  <a:lnTo>
                    <a:pt x="1141" y="3313"/>
                  </a:lnTo>
                  <a:lnTo>
                    <a:pt x="1372" y="3313"/>
                  </a:lnTo>
                  <a:lnTo>
                    <a:pt x="1372" y="2519"/>
                  </a:lnTo>
                  <a:lnTo>
                    <a:pt x="73"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28"/>
            <p:cNvSpPr/>
            <p:nvPr/>
          </p:nvSpPr>
          <p:spPr>
            <a:xfrm>
              <a:off x="1559699" y="-627270"/>
              <a:ext cx="1349075" cy="1349101"/>
            </a:xfrm>
            <a:custGeom>
              <a:avLst/>
              <a:gdLst/>
              <a:ahLst/>
              <a:cxnLst/>
              <a:rect l="l" t="t" r="r" b="b"/>
              <a:pathLst>
                <a:path w="10538" h="10538" extrusionOk="0">
                  <a:moveTo>
                    <a:pt x="5269" y="310"/>
                  </a:moveTo>
                  <a:lnTo>
                    <a:pt x="10227" y="5269"/>
                  </a:lnTo>
                  <a:lnTo>
                    <a:pt x="5269" y="10227"/>
                  </a:lnTo>
                  <a:lnTo>
                    <a:pt x="311" y="5269"/>
                  </a:lnTo>
                  <a:lnTo>
                    <a:pt x="5269" y="310"/>
                  </a:lnTo>
                  <a:close/>
                  <a:moveTo>
                    <a:pt x="5262" y="0"/>
                  </a:moveTo>
                  <a:lnTo>
                    <a:pt x="0" y="5269"/>
                  </a:lnTo>
                  <a:lnTo>
                    <a:pt x="5262" y="10538"/>
                  </a:lnTo>
                  <a:lnTo>
                    <a:pt x="10538" y="5269"/>
                  </a:lnTo>
                  <a:lnTo>
                    <a:pt x="526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28"/>
            <p:cNvSpPr/>
            <p:nvPr/>
          </p:nvSpPr>
          <p:spPr>
            <a:xfrm>
              <a:off x="1640994"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28"/>
            <p:cNvSpPr/>
            <p:nvPr/>
          </p:nvSpPr>
          <p:spPr>
            <a:xfrm>
              <a:off x="1799870"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28"/>
            <p:cNvSpPr/>
            <p:nvPr/>
          </p:nvSpPr>
          <p:spPr>
            <a:xfrm>
              <a:off x="1651107"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28"/>
            <p:cNvSpPr/>
            <p:nvPr/>
          </p:nvSpPr>
          <p:spPr>
            <a:xfrm>
              <a:off x="2128888"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28"/>
            <p:cNvSpPr/>
            <p:nvPr/>
          </p:nvSpPr>
          <p:spPr>
            <a:xfrm>
              <a:off x="2667607"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28"/>
            <p:cNvSpPr/>
            <p:nvPr/>
          </p:nvSpPr>
          <p:spPr>
            <a:xfrm>
              <a:off x="2128888"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28"/>
            <p:cNvSpPr/>
            <p:nvPr/>
          </p:nvSpPr>
          <p:spPr>
            <a:xfrm>
              <a:off x="2256398"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28"/>
            <p:cNvSpPr/>
            <p:nvPr/>
          </p:nvSpPr>
          <p:spPr>
            <a:xfrm>
              <a:off x="1956057" y="1234571"/>
              <a:ext cx="255144" cy="534238"/>
            </a:xfrm>
            <a:custGeom>
              <a:avLst/>
              <a:gdLst/>
              <a:ahLst/>
              <a:cxnLst/>
              <a:rect l="l" t="t" r="r" b="b"/>
              <a:pathLst>
                <a:path w="1993" h="4173" extrusionOk="0">
                  <a:moveTo>
                    <a:pt x="1880" y="0"/>
                  </a:moveTo>
                  <a:cubicBezTo>
                    <a:pt x="1792" y="0"/>
                    <a:pt x="432" y="21"/>
                    <a:pt x="102" y="1516"/>
                  </a:cubicBezTo>
                  <a:lnTo>
                    <a:pt x="73" y="1653"/>
                  </a:lnTo>
                  <a:lnTo>
                    <a:pt x="1365" y="1653"/>
                  </a:lnTo>
                  <a:lnTo>
                    <a:pt x="1365" y="852"/>
                  </a:lnTo>
                  <a:lnTo>
                    <a:pt x="1141" y="852"/>
                  </a:lnTo>
                  <a:lnTo>
                    <a:pt x="1141" y="1422"/>
                  </a:lnTo>
                  <a:lnTo>
                    <a:pt x="361" y="1422"/>
                  </a:lnTo>
                  <a:cubicBezTo>
                    <a:pt x="643" y="419"/>
                    <a:pt x="1466" y="260"/>
                    <a:pt x="1769" y="231"/>
                  </a:cubicBezTo>
                  <a:lnTo>
                    <a:pt x="1769" y="1971"/>
                  </a:lnTo>
                  <a:lnTo>
                    <a:pt x="1" y="1971"/>
                  </a:lnTo>
                  <a:lnTo>
                    <a:pt x="1" y="2202"/>
                  </a:lnTo>
                  <a:lnTo>
                    <a:pt x="1769" y="2202"/>
                  </a:lnTo>
                  <a:lnTo>
                    <a:pt x="1769" y="3941"/>
                  </a:lnTo>
                  <a:cubicBezTo>
                    <a:pt x="1466" y="3912"/>
                    <a:pt x="643" y="3746"/>
                    <a:pt x="354" y="2750"/>
                  </a:cubicBezTo>
                  <a:lnTo>
                    <a:pt x="1141" y="2750"/>
                  </a:lnTo>
                  <a:lnTo>
                    <a:pt x="1141" y="3320"/>
                  </a:lnTo>
                  <a:lnTo>
                    <a:pt x="1372" y="3320"/>
                  </a:lnTo>
                  <a:lnTo>
                    <a:pt x="1372" y="2519"/>
                  </a:lnTo>
                  <a:lnTo>
                    <a:pt x="73"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28"/>
            <p:cNvSpPr/>
            <p:nvPr/>
          </p:nvSpPr>
          <p:spPr>
            <a:xfrm>
              <a:off x="1559699" y="827073"/>
              <a:ext cx="1349075" cy="1349229"/>
            </a:xfrm>
            <a:custGeom>
              <a:avLst/>
              <a:gdLst/>
              <a:ahLst/>
              <a:cxnLst/>
              <a:rect l="l" t="t" r="r" b="b"/>
              <a:pathLst>
                <a:path w="10538" h="10539" extrusionOk="0">
                  <a:moveTo>
                    <a:pt x="5269" y="304"/>
                  </a:moveTo>
                  <a:lnTo>
                    <a:pt x="10227" y="5269"/>
                  </a:lnTo>
                  <a:lnTo>
                    <a:pt x="5269" y="10228"/>
                  </a:lnTo>
                  <a:lnTo>
                    <a:pt x="311"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28"/>
            <p:cNvSpPr/>
            <p:nvPr/>
          </p:nvSpPr>
          <p:spPr>
            <a:xfrm>
              <a:off x="1640994"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28"/>
            <p:cNvSpPr/>
            <p:nvPr/>
          </p:nvSpPr>
          <p:spPr>
            <a:xfrm>
              <a:off x="1799870"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28"/>
            <p:cNvSpPr/>
            <p:nvPr/>
          </p:nvSpPr>
          <p:spPr>
            <a:xfrm>
              <a:off x="1651107"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28"/>
            <p:cNvSpPr/>
            <p:nvPr/>
          </p:nvSpPr>
          <p:spPr>
            <a:xfrm>
              <a:off x="2128888"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28"/>
            <p:cNvSpPr/>
            <p:nvPr/>
          </p:nvSpPr>
          <p:spPr>
            <a:xfrm>
              <a:off x="2667607"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28"/>
            <p:cNvSpPr/>
            <p:nvPr/>
          </p:nvSpPr>
          <p:spPr>
            <a:xfrm>
              <a:off x="2128888"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28"/>
            <p:cNvSpPr/>
            <p:nvPr/>
          </p:nvSpPr>
          <p:spPr>
            <a:xfrm>
              <a:off x="2256398"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28"/>
            <p:cNvSpPr/>
            <p:nvPr/>
          </p:nvSpPr>
          <p:spPr>
            <a:xfrm>
              <a:off x="1956057" y="2688914"/>
              <a:ext cx="255144" cy="534238"/>
            </a:xfrm>
            <a:custGeom>
              <a:avLst/>
              <a:gdLst/>
              <a:ahLst/>
              <a:cxnLst/>
              <a:rect l="l" t="t" r="r" b="b"/>
              <a:pathLst>
                <a:path w="1993" h="4173" extrusionOk="0">
                  <a:moveTo>
                    <a:pt x="1880" y="1"/>
                  </a:moveTo>
                  <a:cubicBezTo>
                    <a:pt x="1792" y="1"/>
                    <a:pt x="431" y="21"/>
                    <a:pt x="102" y="1509"/>
                  </a:cubicBezTo>
                  <a:lnTo>
                    <a:pt x="73" y="1646"/>
                  </a:lnTo>
                  <a:lnTo>
                    <a:pt x="1365" y="1646"/>
                  </a:lnTo>
                  <a:lnTo>
                    <a:pt x="1365" y="852"/>
                  </a:lnTo>
                  <a:lnTo>
                    <a:pt x="1141" y="852"/>
                  </a:lnTo>
                  <a:lnTo>
                    <a:pt x="1141" y="1423"/>
                  </a:lnTo>
                  <a:lnTo>
                    <a:pt x="361" y="1423"/>
                  </a:lnTo>
                  <a:cubicBezTo>
                    <a:pt x="643" y="419"/>
                    <a:pt x="1466" y="253"/>
                    <a:pt x="1769" y="232"/>
                  </a:cubicBezTo>
                  <a:lnTo>
                    <a:pt x="1769" y="1971"/>
                  </a:lnTo>
                  <a:lnTo>
                    <a:pt x="1" y="1971"/>
                  </a:lnTo>
                  <a:lnTo>
                    <a:pt x="1" y="2202"/>
                  </a:lnTo>
                  <a:lnTo>
                    <a:pt x="1769" y="2202"/>
                  </a:lnTo>
                  <a:lnTo>
                    <a:pt x="1769" y="3942"/>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28"/>
            <p:cNvSpPr/>
            <p:nvPr/>
          </p:nvSpPr>
          <p:spPr>
            <a:xfrm>
              <a:off x="1559699" y="2280520"/>
              <a:ext cx="1349075" cy="1350125"/>
            </a:xfrm>
            <a:custGeom>
              <a:avLst/>
              <a:gdLst/>
              <a:ahLst/>
              <a:cxnLst/>
              <a:rect l="l" t="t" r="r" b="b"/>
              <a:pathLst>
                <a:path w="10538" h="10546" extrusionOk="0">
                  <a:moveTo>
                    <a:pt x="5269" y="311"/>
                  </a:moveTo>
                  <a:lnTo>
                    <a:pt x="10227" y="5269"/>
                  </a:lnTo>
                  <a:lnTo>
                    <a:pt x="5269" y="10235"/>
                  </a:lnTo>
                  <a:lnTo>
                    <a:pt x="311"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28"/>
            <p:cNvSpPr/>
            <p:nvPr/>
          </p:nvSpPr>
          <p:spPr>
            <a:xfrm>
              <a:off x="1640994"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28"/>
            <p:cNvSpPr/>
            <p:nvPr/>
          </p:nvSpPr>
          <p:spPr>
            <a:xfrm>
              <a:off x="1799870"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28"/>
            <p:cNvSpPr/>
            <p:nvPr/>
          </p:nvSpPr>
          <p:spPr>
            <a:xfrm>
              <a:off x="1651107"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28"/>
            <p:cNvSpPr/>
            <p:nvPr/>
          </p:nvSpPr>
          <p:spPr>
            <a:xfrm>
              <a:off x="2128888"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28"/>
            <p:cNvSpPr/>
            <p:nvPr/>
          </p:nvSpPr>
          <p:spPr>
            <a:xfrm>
              <a:off x="2667607"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28"/>
            <p:cNvSpPr/>
            <p:nvPr/>
          </p:nvSpPr>
          <p:spPr>
            <a:xfrm>
              <a:off x="2128888"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28"/>
            <p:cNvSpPr/>
            <p:nvPr/>
          </p:nvSpPr>
          <p:spPr>
            <a:xfrm>
              <a:off x="2256398"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28"/>
            <p:cNvSpPr/>
            <p:nvPr/>
          </p:nvSpPr>
          <p:spPr>
            <a:xfrm>
              <a:off x="1956057" y="4142362"/>
              <a:ext cx="255144" cy="534238"/>
            </a:xfrm>
            <a:custGeom>
              <a:avLst/>
              <a:gdLst/>
              <a:ahLst/>
              <a:cxnLst/>
              <a:rect l="l" t="t" r="r" b="b"/>
              <a:pathLst>
                <a:path w="1993" h="4173" extrusionOk="0">
                  <a:moveTo>
                    <a:pt x="1880" y="1"/>
                  </a:moveTo>
                  <a:cubicBezTo>
                    <a:pt x="1792" y="1"/>
                    <a:pt x="431" y="21"/>
                    <a:pt x="102" y="1509"/>
                  </a:cubicBezTo>
                  <a:lnTo>
                    <a:pt x="73" y="1654"/>
                  </a:lnTo>
                  <a:lnTo>
                    <a:pt x="1365" y="1654"/>
                  </a:lnTo>
                  <a:lnTo>
                    <a:pt x="1365" y="853"/>
                  </a:lnTo>
                  <a:lnTo>
                    <a:pt x="1141" y="853"/>
                  </a:lnTo>
                  <a:lnTo>
                    <a:pt x="1141" y="1423"/>
                  </a:lnTo>
                  <a:lnTo>
                    <a:pt x="361" y="1423"/>
                  </a:lnTo>
                  <a:cubicBezTo>
                    <a:pt x="643" y="419"/>
                    <a:pt x="1466" y="261"/>
                    <a:pt x="1769" y="232"/>
                  </a:cubicBezTo>
                  <a:lnTo>
                    <a:pt x="1769" y="1971"/>
                  </a:lnTo>
                  <a:lnTo>
                    <a:pt x="1" y="1971"/>
                  </a:lnTo>
                  <a:lnTo>
                    <a:pt x="1" y="2202"/>
                  </a:lnTo>
                  <a:lnTo>
                    <a:pt x="1769" y="2202"/>
                  </a:lnTo>
                  <a:lnTo>
                    <a:pt x="1769" y="3934"/>
                  </a:lnTo>
                  <a:cubicBezTo>
                    <a:pt x="1466" y="3913"/>
                    <a:pt x="643" y="3747"/>
                    <a:pt x="354" y="2751"/>
                  </a:cubicBezTo>
                  <a:lnTo>
                    <a:pt x="1141" y="2751"/>
                  </a:lnTo>
                  <a:lnTo>
                    <a:pt x="1141" y="3314"/>
                  </a:lnTo>
                  <a:lnTo>
                    <a:pt x="1372" y="3314"/>
                  </a:lnTo>
                  <a:lnTo>
                    <a:pt x="1372" y="2520"/>
                  </a:lnTo>
                  <a:lnTo>
                    <a:pt x="73"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28"/>
            <p:cNvSpPr/>
            <p:nvPr/>
          </p:nvSpPr>
          <p:spPr>
            <a:xfrm>
              <a:off x="1559699" y="3733968"/>
              <a:ext cx="1349075" cy="1350125"/>
            </a:xfrm>
            <a:custGeom>
              <a:avLst/>
              <a:gdLst/>
              <a:ahLst/>
              <a:cxnLst/>
              <a:rect l="l" t="t" r="r" b="b"/>
              <a:pathLst>
                <a:path w="10538" h="10546" extrusionOk="0">
                  <a:moveTo>
                    <a:pt x="5269" y="311"/>
                  </a:moveTo>
                  <a:lnTo>
                    <a:pt x="10227" y="5277"/>
                  </a:lnTo>
                  <a:lnTo>
                    <a:pt x="5269" y="10235"/>
                  </a:lnTo>
                  <a:lnTo>
                    <a:pt x="311"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28"/>
            <p:cNvSpPr/>
            <p:nvPr/>
          </p:nvSpPr>
          <p:spPr>
            <a:xfrm>
              <a:off x="1640994"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28"/>
            <p:cNvSpPr/>
            <p:nvPr/>
          </p:nvSpPr>
          <p:spPr>
            <a:xfrm>
              <a:off x="1799870"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28"/>
            <p:cNvSpPr/>
            <p:nvPr/>
          </p:nvSpPr>
          <p:spPr>
            <a:xfrm>
              <a:off x="1651107"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28"/>
            <p:cNvSpPr/>
            <p:nvPr/>
          </p:nvSpPr>
          <p:spPr>
            <a:xfrm>
              <a:off x="2128888"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28"/>
            <p:cNvSpPr/>
            <p:nvPr/>
          </p:nvSpPr>
          <p:spPr>
            <a:xfrm>
              <a:off x="2667607"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28"/>
            <p:cNvSpPr/>
            <p:nvPr/>
          </p:nvSpPr>
          <p:spPr>
            <a:xfrm>
              <a:off x="2128888"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28"/>
            <p:cNvSpPr/>
            <p:nvPr/>
          </p:nvSpPr>
          <p:spPr>
            <a:xfrm>
              <a:off x="1476485" y="507399"/>
              <a:ext cx="255144" cy="534110"/>
            </a:xfrm>
            <a:custGeom>
              <a:avLst/>
              <a:gdLst/>
              <a:ahLst/>
              <a:cxnLst/>
              <a:rect l="l" t="t" r="r" b="b"/>
              <a:pathLst>
                <a:path w="1993" h="4172" extrusionOk="0">
                  <a:moveTo>
                    <a:pt x="113" y="0"/>
                  </a:moveTo>
                  <a:cubicBezTo>
                    <a:pt x="111" y="0"/>
                    <a:pt x="109" y="0"/>
                    <a:pt x="109" y="0"/>
                  </a:cubicBezTo>
                  <a:lnTo>
                    <a:pt x="1" y="7"/>
                  </a:lnTo>
                  <a:lnTo>
                    <a:pt x="1" y="4172"/>
                  </a:lnTo>
                  <a:lnTo>
                    <a:pt x="109" y="4172"/>
                  </a:lnTo>
                  <a:cubicBezTo>
                    <a:pt x="109" y="4172"/>
                    <a:pt x="111" y="4172"/>
                    <a:pt x="113" y="4172"/>
                  </a:cubicBezTo>
                  <a:cubicBezTo>
                    <a:pt x="201" y="4172"/>
                    <a:pt x="1562" y="4151"/>
                    <a:pt x="1892" y="2656"/>
                  </a:cubicBezTo>
                  <a:lnTo>
                    <a:pt x="1928" y="2519"/>
                  </a:lnTo>
                  <a:lnTo>
                    <a:pt x="629" y="2519"/>
                  </a:lnTo>
                  <a:lnTo>
                    <a:pt x="629" y="3313"/>
                  </a:lnTo>
                  <a:lnTo>
                    <a:pt x="852" y="3313"/>
                  </a:lnTo>
                  <a:lnTo>
                    <a:pt x="852" y="2750"/>
                  </a:lnTo>
                  <a:lnTo>
                    <a:pt x="1639" y="2750"/>
                  </a:lnTo>
                  <a:cubicBezTo>
                    <a:pt x="1350" y="3746"/>
                    <a:pt x="535" y="3912"/>
                    <a:pt x="232" y="3934"/>
                  </a:cubicBezTo>
                  <a:lnTo>
                    <a:pt x="232" y="2202"/>
                  </a:lnTo>
                  <a:lnTo>
                    <a:pt x="1993" y="2202"/>
                  </a:lnTo>
                  <a:lnTo>
                    <a:pt x="1993" y="1971"/>
                  </a:lnTo>
                  <a:lnTo>
                    <a:pt x="232" y="1971"/>
                  </a:lnTo>
                  <a:lnTo>
                    <a:pt x="232" y="231"/>
                  </a:lnTo>
                  <a:cubicBezTo>
                    <a:pt x="528" y="260"/>
                    <a:pt x="1350" y="426"/>
                    <a:pt x="1639" y="1422"/>
                  </a:cubicBezTo>
                  <a:lnTo>
                    <a:pt x="852" y="1422"/>
                  </a:lnTo>
                  <a:lnTo>
                    <a:pt x="852" y="852"/>
                  </a:lnTo>
                  <a:lnTo>
                    <a:pt x="629" y="852"/>
                  </a:lnTo>
                  <a:lnTo>
                    <a:pt x="629" y="1653"/>
                  </a:lnTo>
                  <a:lnTo>
                    <a:pt x="1928" y="1653"/>
                  </a:lnTo>
                  <a:lnTo>
                    <a:pt x="1892" y="1516"/>
                  </a:lnTo>
                  <a:cubicBezTo>
                    <a:pt x="1562"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28"/>
            <p:cNvSpPr/>
            <p:nvPr/>
          </p:nvSpPr>
          <p:spPr>
            <a:xfrm>
              <a:off x="1177168" y="508295"/>
              <a:ext cx="255144" cy="533214"/>
            </a:xfrm>
            <a:custGeom>
              <a:avLst/>
              <a:gdLst/>
              <a:ahLst/>
              <a:cxnLst/>
              <a:rect l="l" t="t" r="r" b="b"/>
              <a:pathLst>
                <a:path w="1993" h="4165" extrusionOk="0">
                  <a:moveTo>
                    <a:pt x="1880" y="0"/>
                  </a:moveTo>
                  <a:cubicBezTo>
                    <a:pt x="1792" y="0"/>
                    <a:pt x="431" y="21"/>
                    <a:pt x="101" y="1509"/>
                  </a:cubicBezTo>
                  <a:lnTo>
                    <a:pt x="72" y="1646"/>
                  </a:lnTo>
                  <a:lnTo>
                    <a:pt x="1364" y="1646"/>
                  </a:lnTo>
                  <a:lnTo>
                    <a:pt x="1364" y="852"/>
                  </a:lnTo>
                  <a:lnTo>
                    <a:pt x="1133" y="852"/>
                  </a:lnTo>
                  <a:lnTo>
                    <a:pt x="1133" y="1422"/>
                  </a:lnTo>
                  <a:lnTo>
                    <a:pt x="354" y="1422"/>
                  </a:lnTo>
                  <a:cubicBezTo>
                    <a:pt x="643" y="419"/>
                    <a:pt x="1458" y="253"/>
                    <a:pt x="1761" y="231"/>
                  </a:cubicBezTo>
                  <a:lnTo>
                    <a:pt x="1761" y="1971"/>
                  </a:lnTo>
                  <a:lnTo>
                    <a:pt x="0" y="1971"/>
                  </a:lnTo>
                  <a:lnTo>
                    <a:pt x="0" y="2195"/>
                  </a:lnTo>
                  <a:lnTo>
                    <a:pt x="1761" y="2195"/>
                  </a:lnTo>
                  <a:lnTo>
                    <a:pt x="1761" y="3934"/>
                  </a:lnTo>
                  <a:cubicBezTo>
                    <a:pt x="1458" y="3912"/>
                    <a:pt x="643" y="3746"/>
                    <a:pt x="354" y="2743"/>
                  </a:cubicBezTo>
                  <a:lnTo>
                    <a:pt x="1133" y="2743"/>
                  </a:lnTo>
                  <a:lnTo>
                    <a:pt x="1133" y="3313"/>
                  </a:lnTo>
                  <a:lnTo>
                    <a:pt x="1364" y="3313"/>
                  </a:lnTo>
                  <a:lnTo>
                    <a:pt x="1364" y="2519"/>
                  </a:lnTo>
                  <a:lnTo>
                    <a:pt x="65" y="2519"/>
                  </a:lnTo>
                  <a:lnTo>
                    <a:pt x="94" y="2656"/>
                  </a:lnTo>
                  <a:cubicBezTo>
                    <a:pt x="421" y="4138"/>
                    <a:pt x="1760" y="4165"/>
                    <a:pt x="1870" y="4165"/>
                  </a:cubicBezTo>
                  <a:cubicBezTo>
                    <a:pt x="1874" y="4165"/>
                    <a:pt x="1876" y="4165"/>
                    <a:pt x="1877" y="4165"/>
                  </a:cubicBezTo>
                  <a:lnTo>
                    <a:pt x="1992" y="4165"/>
                  </a:lnTo>
                  <a:lnTo>
                    <a:pt x="1992"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28"/>
            <p:cNvSpPr/>
            <p:nvPr/>
          </p:nvSpPr>
          <p:spPr>
            <a:xfrm>
              <a:off x="779785" y="99901"/>
              <a:ext cx="1349203" cy="1349101"/>
            </a:xfrm>
            <a:custGeom>
              <a:avLst/>
              <a:gdLst/>
              <a:ahLst/>
              <a:cxnLst/>
              <a:rect l="l" t="t" r="r" b="b"/>
              <a:pathLst>
                <a:path w="10539" h="10538" extrusionOk="0">
                  <a:moveTo>
                    <a:pt x="5269" y="311"/>
                  </a:moveTo>
                  <a:lnTo>
                    <a:pt x="10235" y="5269"/>
                  </a:lnTo>
                  <a:lnTo>
                    <a:pt x="5277" y="10235"/>
                  </a:lnTo>
                  <a:lnTo>
                    <a:pt x="318" y="5269"/>
                  </a:lnTo>
                  <a:lnTo>
                    <a:pt x="5269" y="311"/>
                  </a:lnTo>
                  <a:close/>
                  <a:moveTo>
                    <a:pt x="5269" y="0"/>
                  </a:moveTo>
                  <a:lnTo>
                    <a:pt x="1"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28"/>
            <p:cNvSpPr/>
            <p:nvPr/>
          </p:nvSpPr>
          <p:spPr>
            <a:xfrm>
              <a:off x="861976" y="182092"/>
              <a:ext cx="1184697" cy="1184720"/>
            </a:xfrm>
            <a:custGeom>
              <a:avLst/>
              <a:gdLst/>
              <a:ahLst/>
              <a:cxnLst/>
              <a:rect l="l" t="t" r="r" b="b"/>
              <a:pathLst>
                <a:path w="9254" h="9254" extrusionOk="0">
                  <a:moveTo>
                    <a:pt x="4627" y="159"/>
                  </a:moveTo>
                  <a:lnTo>
                    <a:pt x="9095" y="4627"/>
                  </a:lnTo>
                  <a:lnTo>
                    <a:pt x="4627" y="9095"/>
                  </a:lnTo>
                  <a:lnTo>
                    <a:pt x="160" y="4627"/>
                  </a:lnTo>
                  <a:lnTo>
                    <a:pt x="4627" y="159"/>
                  </a:lnTo>
                  <a:close/>
                  <a:moveTo>
                    <a:pt x="4627" y="1"/>
                  </a:moveTo>
                  <a:lnTo>
                    <a:pt x="1" y="4627"/>
                  </a:lnTo>
                  <a:lnTo>
                    <a:pt x="4627" y="9254"/>
                  </a:lnTo>
                  <a:lnTo>
                    <a:pt x="9254"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28"/>
            <p:cNvSpPr/>
            <p:nvPr/>
          </p:nvSpPr>
          <p:spPr>
            <a:xfrm>
              <a:off x="1020980" y="421752"/>
              <a:ext cx="813183" cy="705788"/>
            </a:xfrm>
            <a:custGeom>
              <a:avLst/>
              <a:gdLst/>
              <a:ahLst/>
              <a:cxnLst/>
              <a:rect l="l" t="t" r="r" b="b"/>
              <a:pathLst>
                <a:path w="6352" h="5513" extrusionOk="0">
                  <a:moveTo>
                    <a:pt x="3370" y="218"/>
                  </a:moveTo>
                  <a:cubicBezTo>
                    <a:pt x="4671" y="218"/>
                    <a:pt x="5919" y="1227"/>
                    <a:pt x="5919" y="2755"/>
                  </a:cubicBezTo>
                  <a:cubicBezTo>
                    <a:pt x="5919" y="4155"/>
                    <a:pt x="4786" y="5288"/>
                    <a:pt x="3385" y="5288"/>
                  </a:cubicBezTo>
                  <a:cubicBezTo>
                    <a:pt x="1126" y="5288"/>
                    <a:pt x="0" y="2560"/>
                    <a:pt x="1595" y="965"/>
                  </a:cubicBezTo>
                  <a:cubicBezTo>
                    <a:pt x="2112" y="449"/>
                    <a:pt x="2747" y="218"/>
                    <a:pt x="3370" y="218"/>
                  </a:cubicBezTo>
                  <a:close/>
                  <a:moveTo>
                    <a:pt x="3387" y="1"/>
                  </a:moveTo>
                  <a:cubicBezTo>
                    <a:pt x="3031" y="1"/>
                    <a:pt x="2673" y="70"/>
                    <a:pt x="2332" y="215"/>
                  </a:cubicBezTo>
                  <a:cubicBezTo>
                    <a:pt x="1300" y="640"/>
                    <a:pt x="628" y="1644"/>
                    <a:pt x="628" y="2755"/>
                  </a:cubicBezTo>
                  <a:cubicBezTo>
                    <a:pt x="628" y="4278"/>
                    <a:pt x="1863" y="5505"/>
                    <a:pt x="3385" y="5512"/>
                  </a:cubicBezTo>
                  <a:cubicBezTo>
                    <a:pt x="4497" y="5512"/>
                    <a:pt x="5500" y="4841"/>
                    <a:pt x="5926" y="3809"/>
                  </a:cubicBezTo>
                  <a:cubicBezTo>
                    <a:pt x="6352" y="2777"/>
                    <a:pt x="6121" y="1593"/>
                    <a:pt x="5327" y="806"/>
                  </a:cubicBezTo>
                  <a:cubicBezTo>
                    <a:pt x="4802" y="281"/>
                    <a:pt x="4100" y="1"/>
                    <a:pt x="338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28"/>
            <p:cNvSpPr/>
            <p:nvPr/>
          </p:nvSpPr>
          <p:spPr>
            <a:xfrm>
              <a:off x="872218" y="669989"/>
              <a:ext cx="147991" cy="208933"/>
            </a:xfrm>
            <a:custGeom>
              <a:avLst/>
              <a:gdLst/>
              <a:ahLst/>
              <a:cxnLst/>
              <a:rect l="l" t="t" r="r" b="b"/>
              <a:pathLst>
                <a:path w="1156" h="1632" extrusionOk="0">
                  <a:moveTo>
                    <a:pt x="1155" y="1"/>
                  </a:moveTo>
                  <a:lnTo>
                    <a:pt x="657" y="491"/>
                  </a:lnTo>
                  <a:lnTo>
                    <a:pt x="737" y="571"/>
                  </a:lnTo>
                  <a:lnTo>
                    <a:pt x="1047" y="268"/>
                  </a:lnTo>
                  <a:lnTo>
                    <a:pt x="1047" y="758"/>
                  </a:lnTo>
                  <a:lnTo>
                    <a:pt x="0" y="758"/>
                  </a:lnTo>
                  <a:lnTo>
                    <a:pt x="0" y="874"/>
                  </a:lnTo>
                  <a:lnTo>
                    <a:pt x="1047" y="874"/>
                  </a:lnTo>
                  <a:lnTo>
                    <a:pt x="1047" y="1365"/>
                  </a:lnTo>
                  <a:lnTo>
                    <a:pt x="737" y="1061"/>
                  </a:lnTo>
                  <a:lnTo>
                    <a:pt x="657" y="1141"/>
                  </a:lnTo>
                  <a:lnTo>
                    <a:pt x="1155" y="1632"/>
                  </a:lnTo>
                  <a:lnTo>
                    <a:pt x="1155" y="874"/>
                  </a:lnTo>
                  <a:lnTo>
                    <a:pt x="1155" y="816"/>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28"/>
            <p:cNvSpPr/>
            <p:nvPr/>
          </p:nvSpPr>
          <p:spPr>
            <a:xfrm>
              <a:off x="1349870" y="192334"/>
              <a:ext cx="209057" cy="148890"/>
            </a:xfrm>
            <a:custGeom>
              <a:avLst/>
              <a:gdLst/>
              <a:ahLst/>
              <a:cxnLst/>
              <a:rect l="l" t="t" r="r" b="b"/>
              <a:pathLst>
                <a:path w="1633" h="1163" extrusionOk="0">
                  <a:moveTo>
                    <a:pt x="759" y="0"/>
                  </a:moveTo>
                  <a:lnTo>
                    <a:pt x="759" y="1047"/>
                  </a:lnTo>
                  <a:lnTo>
                    <a:pt x="268" y="1047"/>
                  </a:lnTo>
                  <a:lnTo>
                    <a:pt x="571" y="736"/>
                  </a:lnTo>
                  <a:lnTo>
                    <a:pt x="492" y="657"/>
                  </a:lnTo>
                  <a:lnTo>
                    <a:pt x="1" y="1162"/>
                  </a:lnTo>
                  <a:lnTo>
                    <a:pt x="1632" y="1162"/>
                  </a:lnTo>
                  <a:lnTo>
                    <a:pt x="1141" y="657"/>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28"/>
            <p:cNvSpPr/>
            <p:nvPr/>
          </p:nvSpPr>
          <p:spPr>
            <a:xfrm>
              <a:off x="1887693" y="669989"/>
              <a:ext cx="148887" cy="208933"/>
            </a:xfrm>
            <a:custGeom>
              <a:avLst/>
              <a:gdLst/>
              <a:ahLst/>
              <a:cxnLst/>
              <a:rect l="l" t="t" r="r" b="b"/>
              <a:pathLst>
                <a:path w="1163" h="1632" extrusionOk="0">
                  <a:moveTo>
                    <a:pt x="0" y="1"/>
                  </a:moveTo>
                  <a:lnTo>
                    <a:pt x="0" y="758"/>
                  </a:lnTo>
                  <a:lnTo>
                    <a:pt x="0" y="816"/>
                  </a:lnTo>
                  <a:lnTo>
                    <a:pt x="0" y="1632"/>
                  </a:lnTo>
                  <a:lnTo>
                    <a:pt x="506" y="1141"/>
                  </a:lnTo>
                  <a:lnTo>
                    <a:pt x="426" y="1061"/>
                  </a:lnTo>
                  <a:lnTo>
                    <a:pt x="116" y="1365"/>
                  </a:lnTo>
                  <a:lnTo>
                    <a:pt x="116" y="874"/>
                  </a:lnTo>
                  <a:lnTo>
                    <a:pt x="1162" y="874"/>
                  </a:lnTo>
                  <a:lnTo>
                    <a:pt x="1162" y="758"/>
                  </a:lnTo>
                  <a:lnTo>
                    <a:pt x="116" y="758"/>
                  </a:lnTo>
                  <a:lnTo>
                    <a:pt x="116" y="268"/>
                  </a:lnTo>
                  <a:lnTo>
                    <a:pt x="426" y="571"/>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28"/>
            <p:cNvSpPr/>
            <p:nvPr/>
          </p:nvSpPr>
          <p:spPr>
            <a:xfrm>
              <a:off x="1349870" y="1208710"/>
              <a:ext cx="209057" cy="147994"/>
            </a:xfrm>
            <a:custGeom>
              <a:avLst/>
              <a:gdLst/>
              <a:ahLst/>
              <a:cxnLst/>
              <a:rect l="l" t="t" r="r" b="b"/>
              <a:pathLst>
                <a:path w="1633" h="1156" extrusionOk="0">
                  <a:moveTo>
                    <a:pt x="1" y="0"/>
                  </a:moveTo>
                  <a:lnTo>
                    <a:pt x="492" y="498"/>
                  </a:lnTo>
                  <a:lnTo>
                    <a:pt x="571" y="419"/>
                  </a:lnTo>
                  <a:lnTo>
                    <a:pt x="268" y="109"/>
                  </a:lnTo>
                  <a:lnTo>
                    <a:pt x="759" y="109"/>
                  </a:lnTo>
                  <a:lnTo>
                    <a:pt x="759" y="1155"/>
                  </a:lnTo>
                  <a:lnTo>
                    <a:pt x="874" y="1155"/>
                  </a:lnTo>
                  <a:lnTo>
                    <a:pt x="874" y="109"/>
                  </a:lnTo>
                  <a:lnTo>
                    <a:pt x="1365" y="109"/>
                  </a:lnTo>
                  <a:lnTo>
                    <a:pt x="1062" y="419"/>
                  </a:lnTo>
                  <a:lnTo>
                    <a:pt x="1141" y="498"/>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28"/>
            <p:cNvSpPr/>
            <p:nvPr/>
          </p:nvSpPr>
          <p:spPr>
            <a:xfrm>
              <a:off x="1476485" y="1961743"/>
              <a:ext cx="255144" cy="533342"/>
            </a:xfrm>
            <a:custGeom>
              <a:avLst/>
              <a:gdLst/>
              <a:ahLst/>
              <a:cxnLst/>
              <a:rect l="l" t="t" r="r" b="b"/>
              <a:pathLst>
                <a:path w="1993" h="4166" extrusionOk="0">
                  <a:moveTo>
                    <a:pt x="116" y="1"/>
                  </a:moveTo>
                  <a:cubicBezTo>
                    <a:pt x="112" y="1"/>
                    <a:pt x="109" y="1"/>
                    <a:pt x="109" y="1"/>
                  </a:cubicBezTo>
                  <a:lnTo>
                    <a:pt x="1" y="1"/>
                  </a:lnTo>
                  <a:lnTo>
                    <a:pt x="1" y="4165"/>
                  </a:lnTo>
                  <a:lnTo>
                    <a:pt x="109" y="4165"/>
                  </a:lnTo>
                  <a:cubicBezTo>
                    <a:pt x="109" y="4165"/>
                    <a:pt x="111" y="4165"/>
                    <a:pt x="113" y="4165"/>
                  </a:cubicBezTo>
                  <a:cubicBezTo>
                    <a:pt x="201" y="4165"/>
                    <a:pt x="1562" y="4145"/>
                    <a:pt x="1892" y="2657"/>
                  </a:cubicBezTo>
                  <a:lnTo>
                    <a:pt x="1928" y="2512"/>
                  </a:lnTo>
                  <a:lnTo>
                    <a:pt x="629" y="2512"/>
                  </a:lnTo>
                  <a:lnTo>
                    <a:pt x="629" y="3313"/>
                  </a:lnTo>
                  <a:lnTo>
                    <a:pt x="852" y="3313"/>
                  </a:lnTo>
                  <a:lnTo>
                    <a:pt x="852" y="2743"/>
                  </a:lnTo>
                  <a:lnTo>
                    <a:pt x="1639" y="2743"/>
                  </a:lnTo>
                  <a:cubicBezTo>
                    <a:pt x="1350" y="3746"/>
                    <a:pt x="535" y="3905"/>
                    <a:pt x="232" y="3934"/>
                  </a:cubicBezTo>
                  <a:lnTo>
                    <a:pt x="232" y="2195"/>
                  </a:lnTo>
                  <a:lnTo>
                    <a:pt x="1993" y="2195"/>
                  </a:lnTo>
                  <a:lnTo>
                    <a:pt x="1993" y="1971"/>
                  </a:lnTo>
                  <a:lnTo>
                    <a:pt x="232" y="1971"/>
                  </a:lnTo>
                  <a:lnTo>
                    <a:pt x="232" y="232"/>
                  </a:lnTo>
                  <a:cubicBezTo>
                    <a:pt x="528" y="253"/>
                    <a:pt x="1350" y="419"/>
                    <a:pt x="1639" y="1422"/>
                  </a:cubicBezTo>
                  <a:lnTo>
                    <a:pt x="852" y="1422"/>
                  </a:lnTo>
                  <a:lnTo>
                    <a:pt x="852" y="852"/>
                  </a:lnTo>
                  <a:lnTo>
                    <a:pt x="629" y="852"/>
                  </a:lnTo>
                  <a:lnTo>
                    <a:pt x="629" y="1646"/>
                  </a:lnTo>
                  <a:lnTo>
                    <a:pt x="1928" y="1646"/>
                  </a:lnTo>
                  <a:lnTo>
                    <a:pt x="1892" y="1509"/>
                  </a:lnTo>
                  <a:cubicBezTo>
                    <a:pt x="1565" y="27"/>
                    <a:pt x="225" y="1"/>
                    <a:pt x="116"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28"/>
            <p:cNvSpPr/>
            <p:nvPr/>
          </p:nvSpPr>
          <p:spPr>
            <a:xfrm>
              <a:off x="1177168" y="1961743"/>
              <a:ext cx="255144" cy="533342"/>
            </a:xfrm>
            <a:custGeom>
              <a:avLst/>
              <a:gdLst/>
              <a:ahLst/>
              <a:cxnLst/>
              <a:rect l="l" t="t" r="r" b="b"/>
              <a:pathLst>
                <a:path w="1993" h="4166" extrusionOk="0">
                  <a:moveTo>
                    <a:pt x="1880" y="1"/>
                  </a:moveTo>
                  <a:cubicBezTo>
                    <a:pt x="1792" y="1"/>
                    <a:pt x="431" y="21"/>
                    <a:pt x="101" y="1509"/>
                  </a:cubicBezTo>
                  <a:lnTo>
                    <a:pt x="72" y="1653"/>
                  </a:lnTo>
                  <a:lnTo>
                    <a:pt x="1364" y="1653"/>
                  </a:lnTo>
                  <a:lnTo>
                    <a:pt x="1364" y="852"/>
                  </a:lnTo>
                  <a:lnTo>
                    <a:pt x="1133" y="852"/>
                  </a:lnTo>
                  <a:lnTo>
                    <a:pt x="1133" y="1422"/>
                  </a:lnTo>
                  <a:lnTo>
                    <a:pt x="354" y="1422"/>
                  </a:lnTo>
                  <a:cubicBezTo>
                    <a:pt x="643" y="419"/>
                    <a:pt x="1458" y="260"/>
                    <a:pt x="1761" y="232"/>
                  </a:cubicBezTo>
                  <a:lnTo>
                    <a:pt x="1761" y="1971"/>
                  </a:lnTo>
                  <a:lnTo>
                    <a:pt x="0" y="1971"/>
                  </a:lnTo>
                  <a:lnTo>
                    <a:pt x="0" y="2195"/>
                  </a:lnTo>
                  <a:lnTo>
                    <a:pt x="1761" y="2195"/>
                  </a:lnTo>
                  <a:lnTo>
                    <a:pt x="1761" y="3934"/>
                  </a:lnTo>
                  <a:cubicBezTo>
                    <a:pt x="1458" y="3905"/>
                    <a:pt x="643" y="3746"/>
                    <a:pt x="354" y="2743"/>
                  </a:cubicBezTo>
                  <a:lnTo>
                    <a:pt x="1133" y="2743"/>
                  </a:lnTo>
                  <a:lnTo>
                    <a:pt x="1133" y="3313"/>
                  </a:lnTo>
                  <a:lnTo>
                    <a:pt x="1364" y="3313"/>
                  </a:lnTo>
                  <a:lnTo>
                    <a:pt x="1364" y="2519"/>
                  </a:lnTo>
                  <a:lnTo>
                    <a:pt x="65" y="2519"/>
                  </a:lnTo>
                  <a:lnTo>
                    <a:pt x="94" y="2657"/>
                  </a:lnTo>
                  <a:cubicBezTo>
                    <a:pt x="424" y="4145"/>
                    <a:pt x="1784" y="4165"/>
                    <a:pt x="1872" y="4165"/>
                  </a:cubicBezTo>
                  <a:cubicBezTo>
                    <a:pt x="1875" y="4165"/>
                    <a:pt x="1876" y="4165"/>
                    <a:pt x="1877" y="4165"/>
                  </a:cubicBezTo>
                  <a:lnTo>
                    <a:pt x="1992" y="4165"/>
                  </a:lnTo>
                  <a:lnTo>
                    <a:pt x="1992"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28"/>
            <p:cNvSpPr/>
            <p:nvPr/>
          </p:nvSpPr>
          <p:spPr>
            <a:xfrm>
              <a:off x="779785" y="1553349"/>
              <a:ext cx="1349203" cy="1350125"/>
            </a:xfrm>
            <a:custGeom>
              <a:avLst/>
              <a:gdLst/>
              <a:ahLst/>
              <a:cxnLst/>
              <a:rect l="l" t="t" r="r" b="b"/>
              <a:pathLst>
                <a:path w="10539" h="10546" extrusionOk="0">
                  <a:moveTo>
                    <a:pt x="5269" y="318"/>
                  </a:moveTo>
                  <a:lnTo>
                    <a:pt x="10235" y="5276"/>
                  </a:lnTo>
                  <a:lnTo>
                    <a:pt x="5277" y="10235"/>
                  </a:lnTo>
                  <a:lnTo>
                    <a:pt x="318" y="5276"/>
                  </a:lnTo>
                  <a:lnTo>
                    <a:pt x="5269" y="318"/>
                  </a:lnTo>
                  <a:close/>
                  <a:moveTo>
                    <a:pt x="5269" y="0"/>
                  </a:moveTo>
                  <a:lnTo>
                    <a:pt x="1" y="5276"/>
                  </a:lnTo>
                  <a:lnTo>
                    <a:pt x="5269" y="10545"/>
                  </a:lnTo>
                  <a:lnTo>
                    <a:pt x="10538" y="5276"/>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28"/>
            <p:cNvSpPr/>
            <p:nvPr/>
          </p:nvSpPr>
          <p:spPr>
            <a:xfrm>
              <a:off x="861976" y="1636564"/>
              <a:ext cx="1184697" cy="1184592"/>
            </a:xfrm>
            <a:custGeom>
              <a:avLst/>
              <a:gdLst/>
              <a:ahLst/>
              <a:cxnLst/>
              <a:rect l="l" t="t" r="r" b="b"/>
              <a:pathLst>
                <a:path w="9254" h="9253" extrusionOk="0">
                  <a:moveTo>
                    <a:pt x="4627" y="159"/>
                  </a:moveTo>
                  <a:lnTo>
                    <a:pt x="9095" y="4626"/>
                  </a:lnTo>
                  <a:lnTo>
                    <a:pt x="4627" y="9094"/>
                  </a:lnTo>
                  <a:lnTo>
                    <a:pt x="160" y="4626"/>
                  </a:lnTo>
                  <a:lnTo>
                    <a:pt x="4627" y="159"/>
                  </a:lnTo>
                  <a:close/>
                  <a:moveTo>
                    <a:pt x="4627" y="0"/>
                  </a:moveTo>
                  <a:lnTo>
                    <a:pt x="1" y="4626"/>
                  </a:lnTo>
                  <a:lnTo>
                    <a:pt x="4627" y="9253"/>
                  </a:lnTo>
                  <a:lnTo>
                    <a:pt x="9254" y="4626"/>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28"/>
            <p:cNvSpPr/>
            <p:nvPr/>
          </p:nvSpPr>
          <p:spPr>
            <a:xfrm>
              <a:off x="1020980" y="1875839"/>
              <a:ext cx="813183" cy="705148"/>
            </a:xfrm>
            <a:custGeom>
              <a:avLst/>
              <a:gdLst/>
              <a:ahLst/>
              <a:cxnLst/>
              <a:rect l="l" t="t" r="r" b="b"/>
              <a:pathLst>
                <a:path w="6352" h="5508" extrusionOk="0">
                  <a:moveTo>
                    <a:pt x="3365" y="215"/>
                  </a:moveTo>
                  <a:cubicBezTo>
                    <a:pt x="4668" y="215"/>
                    <a:pt x="5919" y="1228"/>
                    <a:pt x="5919" y="2757"/>
                  </a:cubicBezTo>
                  <a:cubicBezTo>
                    <a:pt x="5919" y="4150"/>
                    <a:pt x="4786" y="5284"/>
                    <a:pt x="3385" y="5284"/>
                  </a:cubicBezTo>
                  <a:cubicBezTo>
                    <a:pt x="1126" y="5284"/>
                    <a:pt x="0" y="2555"/>
                    <a:pt x="1595" y="960"/>
                  </a:cubicBezTo>
                  <a:cubicBezTo>
                    <a:pt x="2111" y="445"/>
                    <a:pt x="2744" y="215"/>
                    <a:pt x="3365" y="215"/>
                  </a:cubicBezTo>
                  <a:close/>
                  <a:moveTo>
                    <a:pt x="3379" y="1"/>
                  </a:moveTo>
                  <a:cubicBezTo>
                    <a:pt x="3026" y="1"/>
                    <a:pt x="2670" y="69"/>
                    <a:pt x="2332" y="210"/>
                  </a:cubicBezTo>
                  <a:cubicBezTo>
                    <a:pt x="1300" y="635"/>
                    <a:pt x="628" y="1639"/>
                    <a:pt x="628" y="2757"/>
                  </a:cubicBezTo>
                  <a:cubicBezTo>
                    <a:pt x="628" y="4273"/>
                    <a:pt x="1863" y="5507"/>
                    <a:pt x="3385" y="5507"/>
                  </a:cubicBezTo>
                  <a:cubicBezTo>
                    <a:pt x="4497" y="5507"/>
                    <a:pt x="5500" y="4836"/>
                    <a:pt x="5926" y="3804"/>
                  </a:cubicBezTo>
                  <a:cubicBezTo>
                    <a:pt x="6352" y="2779"/>
                    <a:pt x="6121" y="1595"/>
                    <a:pt x="5327" y="809"/>
                  </a:cubicBezTo>
                  <a:cubicBezTo>
                    <a:pt x="4800" y="282"/>
                    <a:pt x="4095" y="1"/>
                    <a:pt x="3379"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28"/>
            <p:cNvSpPr/>
            <p:nvPr/>
          </p:nvSpPr>
          <p:spPr>
            <a:xfrm>
              <a:off x="872218" y="2123436"/>
              <a:ext cx="147991" cy="209829"/>
            </a:xfrm>
            <a:custGeom>
              <a:avLst/>
              <a:gdLst/>
              <a:ahLst/>
              <a:cxnLst/>
              <a:rect l="l" t="t" r="r" b="b"/>
              <a:pathLst>
                <a:path w="1156" h="1639" extrusionOk="0">
                  <a:moveTo>
                    <a:pt x="1155" y="1"/>
                  </a:moveTo>
                  <a:lnTo>
                    <a:pt x="657" y="491"/>
                  </a:lnTo>
                  <a:lnTo>
                    <a:pt x="737" y="578"/>
                  </a:lnTo>
                  <a:lnTo>
                    <a:pt x="1047" y="275"/>
                  </a:lnTo>
                  <a:lnTo>
                    <a:pt x="1047" y="766"/>
                  </a:lnTo>
                  <a:lnTo>
                    <a:pt x="0" y="766"/>
                  </a:lnTo>
                  <a:lnTo>
                    <a:pt x="0" y="874"/>
                  </a:lnTo>
                  <a:lnTo>
                    <a:pt x="1047" y="874"/>
                  </a:lnTo>
                  <a:lnTo>
                    <a:pt x="1047" y="1372"/>
                  </a:lnTo>
                  <a:lnTo>
                    <a:pt x="737" y="1069"/>
                  </a:lnTo>
                  <a:lnTo>
                    <a:pt x="657" y="1148"/>
                  </a:lnTo>
                  <a:lnTo>
                    <a:pt x="1155" y="1639"/>
                  </a:lnTo>
                  <a:lnTo>
                    <a:pt x="1155" y="874"/>
                  </a:lnTo>
                  <a:lnTo>
                    <a:pt x="1155" y="823"/>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28"/>
            <p:cNvSpPr/>
            <p:nvPr/>
          </p:nvSpPr>
          <p:spPr>
            <a:xfrm>
              <a:off x="1349870" y="1645781"/>
              <a:ext cx="209057" cy="148890"/>
            </a:xfrm>
            <a:custGeom>
              <a:avLst/>
              <a:gdLst/>
              <a:ahLst/>
              <a:cxnLst/>
              <a:rect l="l" t="t" r="r" b="b"/>
              <a:pathLst>
                <a:path w="1633" h="1163" extrusionOk="0">
                  <a:moveTo>
                    <a:pt x="759" y="0"/>
                  </a:moveTo>
                  <a:lnTo>
                    <a:pt x="759" y="1047"/>
                  </a:lnTo>
                  <a:lnTo>
                    <a:pt x="268" y="1047"/>
                  </a:lnTo>
                  <a:lnTo>
                    <a:pt x="571" y="736"/>
                  </a:lnTo>
                  <a:lnTo>
                    <a:pt x="492" y="664"/>
                  </a:lnTo>
                  <a:lnTo>
                    <a:pt x="1" y="1162"/>
                  </a:lnTo>
                  <a:lnTo>
                    <a:pt x="1632" y="1162"/>
                  </a:lnTo>
                  <a:lnTo>
                    <a:pt x="1141" y="664"/>
                  </a:lnTo>
                  <a:lnTo>
                    <a:pt x="1062" y="736"/>
                  </a:lnTo>
                  <a:lnTo>
                    <a:pt x="1365"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28"/>
            <p:cNvSpPr/>
            <p:nvPr/>
          </p:nvSpPr>
          <p:spPr>
            <a:xfrm>
              <a:off x="1887693" y="2123436"/>
              <a:ext cx="148887" cy="209829"/>
            </a:xfrm>
            <a:custGeom>
              <a:avLst/>
              <a:gdLst/>
              <a:ahLst/>
              <a:cxnLst/>
              <a:rect l="l" t="t" r="r" b="b"/>
              <a:pathLst>
                <a:path w="1163" h="1639" extrusionOk="0">
                  <a:moveTo>
                    <a:pt x="0" y="1"/>
                  </a:moveTo>
                  <a:lnTo>
                    <a:pt x="0" y="766"/>
                  </a:lnTo>
                  <a:lnTo>
                    <a:pt x="0" y="823"/>
                  </a:lnTo>
                  <a:lnTo>
                    <a:pt x="0" y="1639"/>
                  </a:lnTo>
                  <a:lnTo>
                    <a:pt x="506" y="1148"/>
                  </a:lnTo>
                  <a:lnTo>
                    <a:pt x="426" y="1069"/>
                  </a:lnTo>
                  <a:lnTo>
                    <a:pt x="116" y="1372"/>
                  </a:lnTo>
                  <a:lnTo>
                    <a:pt x="116" y="874"/>
                  </a:lnTo>
                  <a:lnTo>
                    <a:pt x="1162" y="874"/>
                  </a:lnTo>
                  <a:lnTo>
                    <a:pt x="1162" y="766"/>
                  </a:lnTo>
                  <a:lnTo>
                    <a:pt x="116" y="766"/>
                  </a:lnTo>
                  <a:lnTo>
                    <a:pt x="116" y="275"/>
                  </a:lnTo>
                  <a:lnTo>
                    <a:pt x="426" y="578"/>
                  </a:lnTo>
                  <a:lnTo>
                    <a:pt x="506"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28"/>
            <p:cNvSpPr/>
            <p:nvPr/>
          </p:nvSpPr>
          <p:spPr>
            <a:xfrm>
              <a:off x="1349870" y="2662157"/>
              <a:ext cx="209057" cy="148890"/>
            </a:xfrm>
            <a:custGeom>
              <a:avLst/>
              <a:gdLst/>
              <a:ahLst/>
              <a:cxnLst/>
              <a:rect l="l" t="t" r="r" b="b"/>
              <a:pathLst>
                <a:path w="1633" h="1163" extrusionOk="0">
                  <a:moveTo>
                    <a:pt x="1" y="0"/>
                  </a:moveTo>
                  <a:lnTo>
                    <a:pt x="492" y="506"/>
                  </a:lnTo>
                  <a:lnTo>
                    <a:pt x="571" y="426"/>
                  </a:lnTo>
                  <a:lnTo>
                    <a:pt x="268" y="116"/>
                  </a:lnTo>
                  <a:lnTo>
                    <a:pt x="759" y="116"/>
                  </a:lnTo>
                  <a:lnTo>
                    <a:pt x="759" y="1162"/>
                  </a:lnTo>
                  <a:lnTo>
                    <a:pt x="874" y="1162"/>
                  </a:lnTo>
                  <a:lnTo>
                    <a:pt x="874" y="116"/>
                  </a:lnTo>
                  <a:lnTo>
                    <a:pt x="1365" y="116"/>
                  </a:lnTo>
                  <a:lnTo>
                    <a:pt x="1062" y="426"/>
                  </a:lnTo>
                  <a:lnTo>
                    <a:pt x="1141" y="506"/>
                  </a:lnTo>
                  <a:lnTo>
                    <a:pt x="1632"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28"/>
            <p:cNvSpPr/>
            <p:nvPr/>
          </p:nvSpPr>
          <p:spPr>
            <a:xfrm>
              <a:off x="1476485" y="3415190"/>
              <a:ext cx="255144" cy="533342"/>
            </a:xfrm>
            <a:custGeom>
              <a:avLst/>
              <a:gdLst/>
              <a:ahLst/>
              <a:cxnLst/>
              <a:rect l="l" t="t" r="r" b="b"/>
              <a:pathLst>
                <a:path w="1993" h="4166" extrusionOk="0">
                  <a:moveTo>
                    <a:pt x="113" y="1"/>
                  </a:moveTo>
                  <a:cubicBezTo>
                    <a:pt x="111" y="1"/>
                    <a:pt x="109" y="1"/>
                    <a:pt x="109" y="1"/>
                  </a:cubicBezTo>
                  <a:lnTo>
                    <a:pt x="1" y="8"/>
                  </a:lnTo>
                  <a:lnTo>
                    <a:pt x="1" y="4165"/>
                  </a:lnTo>
                  <a:lnTo>
                    <a:pt x="109" y="4165"/>
                  </a:lnTo>
                  <a:cubicBezTo>
                    <a:pt x="109" y="4165"/>
                    <a:pt x="112" y="4165"/>
                    <a:pt x="116" y="4165"/>
                  </a:cubicBezTo>
                  <a:cubicBezTo>
                    <a:pt x="225" y="4165"/>
                    <a:pt x="1565" y="4138"/>
                    <a:pt x="1892" y="2657"/>
                  </a:cubicBezTo>
                  <a:lnTo>
                    <a:pt x="1928" y="2520"/>
                  </a:lnTo>
                  <a:lnTo>
                    <a:pt x="629" y="2520"/>
                  </a:lnTo>
                  <a:lnTo>
                    <a:pt x="629" y="3314"/>
                  </a:lnTo>
                  <a:lnTo>
                    <a:pt x="852" y="3314"/>
                  </a:lnTo>
                  <a:lnTo>
                    <a:pt x="852" y="2743"/>
                  </a:lnTo>
                  <a:lnTo>
                    <a:pt x="1639" y="2743"/>
                  </a:lnTo>
                  <a:cubicBezTo>
                    <a:pt x="1350" y="3747"/>
                    <a:pt x="535" y="3913"/>
                    <a:pt x="232" y="3934"/>
                  </a:cubicBezTo>
                  <a:lnTo>
                    <a:pt x="232" y="2195"/>
                  </a:lnTo>
                  <a:lnTo>
                    <a:pt x="1993" y="2195"/>
                  </a:lnTo>
                  <a:lnTo>
                    <a:pt x="1993" y="1971"/>
                  </a:lnTo>
                  <a:lnTo>
                    <a:pt x="232" y="1971"/>
                  </a:lnTo>
                  <a:lnTo>
                    <a:pt x="232" y="232"/>
                  </a:lnTo>
                  <a:cubicBezTo>
                    <a:pt x="528" y="253"/>
                    <a:pt x="1350" y="419"/>
                    <a:pt x="1639" y="1423"/>
                  </a:cubicBezTo>
                  <a:lnTo>
                    <a:pt x="852" y="1423"/>
                  </a:lnTo>
                  <a:lnTo>
                    <a:pt x="852" y="852"/>
                  </a:lnTo>
                  <a:lnTo>
                    <a:pt x="629" y="852"/>
                  </a:lnTo>
                  <a:lnTo>
                    <a:pt x="629" y="1646"/>
                  </a:lnTo>
                  <a:lnTo>
                    <a:pt x="1928" y="1646"/>
                  </a:lnTo>
                  <a:lnTo>
                    <a:pt x="1892" y="1509"/>
                  </a:lnTo>
                  <a:cubicBezTo>
                    <a:pt x="1562"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28"/>
            <p:cNvSpPr/>
            <p:nvPr/>
          </p:nvSpPr>
          <p:spPr>
            <a:xfrm>
              <a:off x="1177168" y="3416086"/>
              <a:ext cx="255144" cy="533342"/>
            </a:xfrm>
            <a:custGeom>
              <a:avLst/>
              <a:gdLst/>
              <a:ahLst/>
              <a:cxnLst/>
              <a:rect l="l" t="t" r="r" b="b"/>
              <a:pathLst>
                <a:path w="1993" h="4166" extrusionOk="0">
                  <a:moveTo>
                    <a:pt x="1877" y="1"/>
                  </a:moveTo>
                  <a:cubicBezTo>
                    <a:pt x="1767" y="1"/>
                    <a:pt x="428" y="28"/>
                    <a:pt x="101" y="1509"/>
                  </a:cubicBezTo>
                  <a:lnTo>
                    <a:pt x="72" y="1647"/>
                  </a:lnTo>
                  <a:lnTo>
                    <a:pt x="1364" y="1647"/>
                  </a:lnTo>
                  <a:lnTo>
                    <a:pt x="1364" y="853"/>
                  </a:lnTo>
                  <a:lnTo>
                    <a:pt x="1133" y="853"/>
                  </a:lnTo>
                  <a:lnTo>
                    <a:pt x="1133" y="1416"/>
                  </a:lnTo>
                  <a:lnTo>
                    <a:pt x="354" y="1416"/>
                  </a:lnTo>
                  <a:cubicBezTo>
                    <a:pt x="643" y="420"/>
                    <a:pt x="1458" y="254"/>
                    <a:pt x="1761" y="232"/>
                  </a:cubicBezTo>
                  <a:lnTo>
                    <a:pt x="1761" y="1964"/>
                  </a:lnTo>
                  <a:lnTo>
                    <a:pt x="0" y="1964"/>
                  </a:lnTo>
                  <a:lnTo>
                    <a:pt x="0" y="2195"/>
                  </a:lnTo>
                  <a:lnTo>
                    <a:pt x="1761" y="2195"/>
                  </a:lnTo>
                  <a:lnTo>
                    <a:pt x="1761" y="3934"/>
                  </a:lnTo>
                  <a:cubicBezTo>
                    <a:pt x="1458" y="3906"/>
                    <a:pt x="643" y="3747"/>
                    <a:pt x="354" y="2744"/>
                  </a:cubicBezTo>
                  <a:lnTo>
                    <a:pt x="1133" y="2744"/>
                  </a:lnTo>
                  <a:lnTo>
                    <a:pt x="1133" y="3314"/>
                  </a:lnTo>
                  <a:lnTo>
                    <a:pt x="1364" y="3314"/>
                  </a:lnTo>
                  <a:lnTo>
                    <a:pt x="1364" y="2520"/>
                  </a:lnTo>
                  <a:lnTo>
                    <a:pt x="65" y="2520"/>
                  </a:lnTo>
                  <a:lnTo>
                    <a:pt x="94" y="2657"/>
                  </a:lnTo>
                  <a:cubicBezTo>
                    <a:pt x="424" y="4145"/>
                    <a:pt x="1784" y="4165"/>
                    <a:pt x="1872" y="4165"/>
                  </a:cubicBezTo>
                  <a:cubicBezTo>
                    <a:pt x="1875" y="4165"/>
                    <a:pt x="1876" y="4165"/>
                    <a:pt x="1877" y="4165"/>
                  </a:cubicBezTo>
                  <a:lnTo>
                    <a:pt x="1992" y="4158"/>
                  </a:lnTo>
                  <a:lnTo>
                    <a:pt x="1992" y="1"/>
                  </a:lnTo>
                  <a:lnTo>
                    <a:pt x="1884" y="1"/>
                  </a:lnTo>
                  <a:cubicBezTo>
                    <a:pt x="1883" y="1"/>
                    <a:pt x="1881" y="1"/>
                    <a:pt x="1877"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28"/>
            <p:cNvSpPr/>
            <p:nvPr/>
          </p:nvSpPr>
          <p:spPr>
            <a:xfrm>
              <a:off x="779785" y="3007692"/>
              <a:ext cx="1349203" cy="1349229"/>
            </a:xfrm>
            <a:custGeom>
              <a:avLst/>
              <a:gdLst/>
              <a:ahLst/>
              <a:cxnLst/>
              <a:rect l="l" t="t" r="r" b="b"/>
              <a:pathLst>
                <a:path w="10539" h="10539" extrusionOk="0">
                  <a:moveTo>
                    <a:pt x="5269" y="311"/>
                  </a:moveTo>
                  <a:lnTo>
                    <a:pt x="10228" y="5270"/>
                  </a:lnTo>
                  <a:lnTo>
                    <a:pt x="5269" y="10228"/>
                  </a:lnTo>
                  <a:lnTo>
                    <a:pt x="311"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28"/>
            <p:cNvSpPr/>
            <p:nvPr/>
          </p:nvSpPr>
          <p:spPr>
            <a:xfrm>
              <a:off x="861976" y="3090011"/>
              <a:ext cx="1184697" cy="1184592"/>
            </a:xfrm>
            <a:custGeom>
              <a:avLst/>
              <a:gdLst/>
              <a:ahLst/>
              <a:cxnLst/>
              <a:rect l="l" t="t" r="r" b="b"/>
              <a:pathLst>
                <a:path w="9254" h="9253"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28"/>
            <p:cNvSpPr/>
            <p:nvPr/>
          </p:nvSpPr>
          <p:spPr>
            <a:xfrm>
              <a:off x="1020980" y="3329670"/>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7"/>
                    <a:pt x="1863" y="5504"/>
                    <a:pt x="3385" y="5512"/>
                  </a:cubicBezTo>
                  <a:cubicBezTo>
                    <a:pt x="4497" y="5512"/>
                    <a:pt x="5500" y="4840"/>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28"/>
            <p:cNvSpPr/>
            <p:nvPr/>
          </p:nvSpPr>
          <p:spPr>
            <a:xfrm>
              <a:off x="872218" y="3577779"/>
              <a:ext cx="147991" cy="209061"/>
            </a:xfrm>
            <a:custGeom>
              <a:avLst/>
              <a:gdLst/>
              <a:ahLst/>
              <a:cxnLst/>
              <a:rect l="l" t="t" r="r" b="b"/>
              <a:pathLst>
                <a:path w="1156" h="1633" extrusionOk="0">
                  <a:moveTo>
                    <a:pt x="1155" y="1"/>
                  </a:moveTo>
                  <a:lnTo>
                    <a:pt x="657" y="492"/>
                  </a:lnTo>
                  <a:lnTo>
                    <a:pt x="737" y="571"/>
                  </a:lnTo>
                  <a:lnTo>
                    <a:pt x="1047" y="268"/>
                  </a:lnTo>
                  <a:lnTo>
                    <a:pt x="1047" y="759"/>
                  </a:lnTo>
                  <a:lnTo>
                    <a:pt x="0" y="759"/>
                  </a:lnTo>
                  <a:lnTo>
                    <a:pt x="0" y="874"/>
                  </a:lnTo>
                  <a:lnTo>
                    <a:pt x="1047" y="874"/>
                  </a:lnTo>
                  <a:lnTo>
                    <a:pt x="1047" y="1365"/>
                  </a:lnTo>
                  <a:lnTo>
                    <a:pt x="737" y="1062"/>
                  </a:lnTo>
                  <a:lnTo>
                    <a:pt x="657" y="1141"/>
                  </a:lnTo>
                  <a:lnTo>
                    <a:pt x="1155" y="1632"/>
                  </a:lnTo>
                  <a:lnTo>
                    <a:pt x="1155" y="874"/>
                  </a:lnTo>
                  <a:lnTo>
                    <a:pt x="1155" y="817"/>
                  </a:lnTo>
                  <a:lnTo>
                    <a:pt x="1155"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28"/>
            <p:cNvSpPr/>
            <p:nvPr/>
          </p:nvSpPr>
          <p:spPr>
            <a:xfrm>
              <a:off x="1349870" y="3100125"/>
              <a:ext cx="209057" cy="147994"/>
            </a:xfrm>
            <a:custGeom>
              <a:avLst/>
              <a:gdLst/>
              <a:ahLst/>
              <a:cxnLst/>
              <a:rect l="l" t="t" r="r" b="b"/>
              <a:pathLst>
                <a:path w="1633" h="1156" extrusionOk="0">
                  <a:moveTo>
                    <a:pt x="759" y="1"/>
                  </a:moveTo>
                  <a:lnTo>
                    <a:pt x="759" y="1047"/>
                  </a:lnTo>
                  <a:lnTo>
                    <a:pt x="268" y="1047"/>
                  </a:lnTo>
                  <a:lnTo>
                    <a:pt x="571" y="737"/>
                  </a:lnTo>
                  <a:lnTo>
                    <a:pt x="492" y="657"/>
                  </a:lnTo>
                  <a:lnTo>
                    <a:pt x="1" y="1155"/>
                  </a:lnTo>
                  <a:lnTo>
                    <a:pt x="1632" y="1155"/>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28"/>
            <p:cNvSpPr/>
            <p:nvPr/>
          </p:nvSpPr>
          <p:spPr>
            <a:xfrm>
              <a:off x="1887693" y="3577779"/>
              <a:ext cx="148887" cy="209061"/>
            </a:xfrm>
            <a:custGeom>
              <a:avLst/>
              <a:gdLst/>
              <a:ahLst/>
              <a:cxnLst/>
              <a:rect l="l" t="t" r="r" b="b"/>
              <a:pathLst>
                <a:path w="1163" h="1633" extrusionOk="0">
                  <a:moveTo>
                    <a:pt x="0" y="1"/>
                  </a:moveTo>
                  <a:lnTo>
                    <a:pt x="0" y="759"/>
                  </a:lnTo>
                  <a:lnTo>
                    <a:pt x="0" y="817"/>
                  </a:lnTo>
                  <a:lnTo>
                    <a:pt x="0" y="1632"/>
                  </a:lnTo>
                  <a:lnTo>
                    <a:pt x="506" y="1141"/>
                  </a:lnTo>
                  <a:lnTo>
                    <a:pt x="426" y="1062"/>
                  </a:lnTo>
                  <a:lnTo>
                    <a:pt x="116" y="1365"/>
                  </a:lnTo>
                  <a:lnTo>
                    <a:pt x="116" y="874"/>
                  </a:lnTo>
                  <a:lnTo>
                    <a:pt x="1162" y="874"/>
                  </a:lnTo>
                  <a:lnTo>
                    <a:pt x="1162" y="759"/>
                  </a:lnTo>
                  <a:lnTo>
                    <a:pt x="116" y="759"/>
                  </a:lnTo>
                  <a:lnTo>
                    <a:pt x="116" y="268"/>
                  </a:lnTo>
                  <a:lnTo>
                    <a:pt x="426" y="571"/>
                  </a:lnTo>
                  <a:lnTo>
                    <a:pt x="506"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28"/>
            <p:cNvSpPr/>
            <p:nvPr/>
          </p:nvSpPr>
          <p:spPr>
            <a:xfrm>
              <a:off x="1349870" y="4115605"/>
              <a:ext cx="209057" cy="148890"/>
            </a:xfrm>
            <a:custGeom>
              <a:avLst/>
              <a:gdLst/>
              <a:ahLst/>
              <a:cxnLst/>
              <a:rect l="l" t="t" r="r" b="b"/>
              <a:pathLst>
                <a:path w="1633" h="1163" extrusionOk="0">
                  <a:moveTo>
                    <a:pt x="1" y="1"/>
                  </a:moveTo>
                  <a:lnTo>
                    <a:pt x="492" y="506"/>
                  </a:lnTo>
                  <a:lnTo>
                    <a:pt x="571" y="426"/>
                  </a:lnTo>
                  <a:lnTo>
                    <a:pt x="268" y="116"/>
                  </a:lnTo>
                  <a:lnTo>
                    <a:pt x="759" y="116"/>
                  </a:lnTo>
                  <a:lnTo>
                    <a:pt x="759" y="1163"/>
                  </a:lnTo>
                  <a:lnTo>
                    <a:pt x="874" y="1163"/>
                  </a:lnTo>
                  <a:lnTo>
                    <a:pt x="874" y="116"/>
                  </a:lnTo>
                  <a:lnTo>
                    <a:pt x="1365" y="116"/>
                  </a:lnTo>
                  <a:lnTo>
                    <a:pt x="1062" y="426"/>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28"/>
            <p:cNvSpPr/>
            <p:nvPr/>
          </p:nvSpPr>
          <p:spPr>
            <a:xfrm>
              <a:off x="1476485" y="4869661"/>
              <a:ext cx="255144" cy="533214"/>
            </a:xfrm>
            <a:custGeom>
              <a:avLst/>
              <a:gdLst/>
              <a:ahLst/>
              <a:cxnLst/>
              <a:rect l="l" t="t" r="r" b="b"/>
              <a:pathLst>
                <a:path w="1993" h="4165" extrusionOk="0">
                  <a:moveTo>
                    <a:pt x="116" y="0"/>
                  </a:moveTo>
                  <a:cubicBezTo>
                    <a:pt x="112" y="0"/>
                    <a:pt x="109" y="0"/>
                    <a:pt x="109" y="0"/>
                  </a:cubicBezTo>
                  <a:lnTo>
                    <a:pt x="1" y="7"/>
                  </a:lnTo>
                  <a:lnTo>
                    <a:pt x="1" y="4165"/>
                  </a:lnTo>
                  <a:lnTo>
                    <a:pt x="109" y="4165"/>
                  </a:lnTo>
                  <a:cubicBezTo>
                    <a:pt x="109" y="4165"/>
                    <a:pt x="112" y="4165"/>
                    <a:pt x="116" y="4165"/>
                  </a:cubicBezTo>
                  <a:cubicBezTo>
                    <a:pt x="225" y="4165"/>
                    <a:pt x="1565" y="4138"/>
                    <a:pt x="1892" y="2656"/>
                  </a:cubicBezTo>
                  <a:lnTo>
                    <a:pt x="1928" y="2519"/>
                  </a:lnTo>
                  <a:lnTo>
                    <a:pt x="629" y="2519"/>
                  </a:lnTo>
                  <a:lnTo>
                    <a:pt x="629" y="3313"/>
                  </a:lnTo>
                  <a:lnTo>
                    <a:pt x="852" y="3313"/>
                  </a:lnTo>
                  <a:lnTo>
                    <a:pt x="852" y="2743"/>
                  </a:lnTo>
                  <a:lnTo>
                    <a:pt x="1639" y="2743"/>
                  </a:lnTo>
                  <a:cubicBezTo>
                    <a:pt x="1350" y="3746"/>
                    <a:pt x="535" y="3912"/>
                    <a:pt x="232" y="3934"/>
                  </a:cubicBezTo>
                  <a:lnTo>
                    <a:pt x="232" y="2194"/>
                  </a:lnTo>
                  <a:lnTo>
                    <a:pt x="1993" y="2194"/>
                  </a:lnTo>
                  <a:lnTo>
                    <a:pt x="1993" y="1970"/>
                  </a:lnTo>
                  <a:lnTo>
                    <a:pt x="232" y="1970"/>
                  </a:lnTo>
                  <a:lnTo>
                    <a:pt x="232" y="231"/>
                  </a:lnTo>
                  <a:cubicBezTo>
                    <a:pt x="528" y="253"/>
                    <a:pt x="1350" y="419"/>
                    <a:pt x="1639" y="1422"/>
                  </a:cubicBezTo>
                  <a:lnTo>
                    <a:pt x="852" y="1422"/>
                  </a:lnTo>
                  <a:lnTo>
                    <a:pt x="852" y="852"/>
                  </a:lnTo>
                  <a:lnTo>
                    <a:pt x="629" y="852"/>
                  </a:lnTo>
                  <a:lnTo>
                    <a:pt x="629" y="1646"/>
                  </a:lnTo>
                  <a:lnTo>
                    <a:pt x="1928" y="1646"/>
                  </a:lnTo>
                  <a:lnTo>
                    <a:pt x="1892" y="1509"/>
                  </a:lnTo>
                  <a:cubicBezTo>
                    <a:pt x="1565" y="27"/>
                    <a:pt x="225" y="0"/>
                    <a:pt x="116"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28"/>
            <p:cNvSpPr/>
            <p:nvPr/>
          </p:nvSpPr>
          <p:spPr>
            <a:xfrm>
              <a:off x="1177168" y="4870557"/>
              <a:ext cx="255144" cy="533214"/>
            </a:xfrm>
            <a:custGeom>
              <a:avLst/>
              <a:gdLst/>
              <a:ahLst/>
              <a:cxnLst/>
              <a:rect l="l" t="t" r="r" b="b"/>
              <a:pathLst>
                <a:path w="1993" h="4165" extrusionOk="0">
                  <a:moveTo>
                    <a:pt x="1877" y="0"/>
                  </a:moveTo>
                  <a:cubicBezTo>
                    <a:pt x="1767" y="0"/>
                    <a:pt x="428" y="27"/>
                    <a:pt x="101" y="1509"/>
                  </a:cubicBezTo>
                  <a:lnTo>
                    <a:pt x="72" y="1646"/>
                  </a:lnTo>
                  <a:lnTo>
                    <a:pt x="1364" y="1646"/>
                  </a:lnTo>
                  <a:lnTo>
                    <a:pt x="1364" y="852"/>
                  </a:lnTo>
                  <a:lnTo>
                    <a:pt x="1133" y="852"/>
                  </a:lnTo>
                  <a:lnTo>
                    <a:pt x="1133" y="1415"/>
                  </a:lnTo>
                  <a:lnTo>
                    <a:pt x="354" y="1415"/>
                  </a:lnTo>
                  <a:cubicBezTo>
                    <a:pt x="643" y="419"/>
                    <a:pt x="1458" y="253"/>
                    <a:pt x="1761" y="231"/>
                  </a:cubicBezTo>
                  <a:lnTo>
                    <a:pt x="1761" y="1971"/>
                  </a:lnTo>
                  <a:lnTo>
                    <a:pt x="0" y="1971"/>
                  </a:lnTo>
                  <a:lnTo>
                    <a:pt x="0" y="2194"/>
                  </a:lnTo>
                  <a:lnTo>
                    <a:pt x="1761" y="2194"/>
                  </a:lnTo>
                  <a:lnTo>
                    <a:pt x="1761" y="3934"/>
                  </a:lnTo>
                  <a:cubicBezTo>
                    <a:pt x="1458" y="3905"/>
                    <a:pt x="643" y="3746"/>
                    <a:pt x="354" y="2743"/>
                  </a:cubicBezTo>
                  <a:lnTo>
                    <a:pt x="1133" y="2743"/>
                  </a:lnTo>
                  <a:lnTo>
                    <a:pt x="1133" y="3313"/>
                  </a:lnTo>
                  <a:lnTo>
                    <a:pt x="1364" y="3313"/>
                  </a:lnTo>
                  <a:lnTo>
                    <a:pt x="1364" y="2519"/>
                  </a:lnTo>
                  <a:lnTo>
                    <a:pt x="65" y="2519"/>
                  </a:lnTo>
                  <a:lnTo>
                    <a:pt x="94" y="2656"/>
                  </a:lnTo>
                  <a:cubicBezTo>
                    <a:pt x="424" y="4144"/>
                    <a:pt x="1784" y="4165"/>
                    <a:pt x="1872" y="4165"/>
                  </a:cubicBezTo>
                  <a:cubicBezTo>
                    <a:pt x="1875" y="4165"/>
                    <a:pt x="1876" y="4165"/>
                    <a:pt x="1877" y="4165"/>
                  </a:cubicBezTo>
                  <a:lnTo>
                    <a:pt x="1992" y="4158"/>
                  </a:lnTo>
                  <a:lnTo>
                    <a:pt x="1992" y="0"/>
                  </a:lnTo>
                  <a:lnTo>
                    <a:pt x="1884" y="0"/>
                  </a:lnTo>
                  <a:cubicBezTo>
                    <a:pt x="1883" y="0"/>
                    <a:pt x="1881" y="0"/>
                    <a:pt x="187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28"/>
            <p:cNvSpPr/>
            <p:nvPr/>
          </p:nvSpPr>
          <p:spPr>
            <a:xfrm>
              <a:off x="779785" y="4461139"/>
              <a:ext cx="1349203" cy="1349229"/>
            </a:xfrm>
            <a:custGeom>
              <a:avLst/>
              <a:gdLst/>
              <a:ahLst/>
              <a:cxnLst/>
              <a:rect l="l" t="t" r="r" b="b"/>
              <a:pathLst>
                <a:path w="10539" h="10539" extrusionOk="0">
                  <a:moveTo>
                    <a:pt x="5269" y="311"/>
                  </a:moveTo>
                  <a:lnTo>
                    <a:pt x="10235" y="5270"/>
                  </a:lnTo>
                  <a:lnTo>
                    <a:pt x="5277" y="10235"/>
                  </a:lnTo>
                  <a:lnTo>
                    <a:pt x="318" y="5270"/>
                  </a:lnTo>
                  <a:lnTo>
                    <a:pt x="5269" y="311"/>
                  </a:lnTo>
                  <a:close/>
                  <a:moveTo>
                    <a:pt x="5269" y="1"/>
                  </a:moveTo>
                  <a:lnTo>
                    <a:pt x="1" y="5270"/>
                  </a:lnTo>
                  <a:lnTo>
                    <a:pt x="5269" y="10538"/>
                  </a:lnTo>
                  <a:lnTo>
                    <a:pt x="10538" y="5270"/>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28"/>
            <p:cNvSpPr/>
            <p:nvPr/>
          </p:nvSpPr>
          <p:spPr>
            <a:xfrm>
              <a:off x="861976" y="4543458"/>
              <a:ext cx="1184697" cy="1184720"/>
            </a:xfrm>
            <a:custGeom>
              <a:avLst/>
              <a:gdLst/>
              <a:ahLst/>
              <a:cxnLst/>
              <a:rect l="l" t="t" r="r" b="b"/>
              <a:pathLst>
                <a:path w="9254" h="9254" extrusionOk="0">
                  <a:moveTo>
                    <a:pt x="4627" y="159"/>
                  </a:moveTo>
                  <a:lnTo>
                    <a:pt x="9095" y="4627"/>
                  </a:lnTo>
                  <a:lnTo>
                    <a:pt x="4627" y="9094"/>
                  </a:lnTo>
                  <a:lnTo>
                    <a:pt x="160" y="4627"/>
                  </a:lnTo>
                  <a:lnTo>
                    <a:pt x="4627" y="159"/>
                  </a:lnTo>
                  <a:close/>
                  <a:moveTo>
                    <a:pt x="4627" y="0"/>
                  </a:moveTo>
                  <a:lnTo>
                    <a:pt x="1" y="4627"/>
                  </a:lnTo>
                  <a:lnTo>
                    <a:pt x="4627" y="9253"/>
                  </a:lnTo>
                  <a:lnTo>
                    <a:pt x="9254"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28"/>
            <p:cNvSpPr/>
            <p:nvPr/>
          </p:nvSpPr>
          <p:spPr>
            <a:xfrm>
              <a:off x="1020980" y="4783118"/>
              <a:ext cx="813183" cy="705660"/>
            </a:xfrm>
            <a:custGeom>
              <a:avLst/>
              <a:gdLst/>
              <a:ahLst/>
              <a:cxnLst/>
              <a:rect l="l" t="t" r="r" b="b"/>
              <a:pathLst>
                <a:path w="6352" h="5512" extrusionOk="0">
                  <a:moveTo>
                    <a:pt x="3370" y="217"/>
                  </a:moveTo>
                  <a:cubicBezTo>
                    <a:pt x="4671" y="217"/>
                    <a:pt x="5919" y="1227"/>
                    <a:pt x="5919" y="2755"/>
                  </a:cubicBezTo>
                  <a:cubicBezTo>
                    <a:pt x="5919" y="4155"/>
                    <a:pt x="4786" y="5288"/>
                    <a:pt x="3385" y="5288"/>
                  </a:cubicBezTo>
                  <a:cubicBezTo>
                    <a:pt x="1126" y="5288"/>
                    <a:pt x="0" y="2560"/>
                    <a:pt x="1595" y="965"/>
                  </a:cubicBezTo>
                  <a:cubicBezTo>
                    <a:pt x="2112" y="448"/>
                    <a:pt x="2747" y="217"/>
                    <a:pt x="3370" y="217"/>
                  </a:cubicBezTo>
                  <a:close/>
                  <a:moveTo>
                    <a:pt x="3387" y="0"/>
                  </a:moveTo>
                  <a:cubicBezTo>
                    <a:pt x="3031" y="0"/>
                    <a:pt x="2673" y="70"/>
                    <a:pt x="2332" y="214"/>
                  </a:cubicBezTo>
                  <a:cubicBezTo>
                    <a:pt x="1300" y="640"/>
                    <a:pt x="628" y="1643"/>
                    <a:pt x="628" y="2755"/>
                  </a:cubicBezTo>
                  <a:cubicBezTo>
                    <a:pt x="628" y="4278"/>
                    <a:pt x="1863" y="5505"/>
                    <a:pt x="3385" y="5512"/>
                  </a:cubicBezTo>
                  <a:cubicBezTo>
                    <a:pt x="4497" y="5512"/>
                    <a:pt x="5500" y="4841"/>
                    <a:pt x="5926" y="3808"/>
                  </a:cubicBezTo>
                  <a:cubicBezTo>
                    <a:pt x="6352" y="2776"/>
                    <a:pt x="6121" y="1593"/>
                    <a:pt x="5327" y="806"/>
                  </a:cubicBezTo>
                  <a:cubicBezTo>
                    <a:pt x="4802" y="281"/>
                    <a:pt x="4100" y="0"/>
                    <a:pt x="3387"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28"/>
            <p:cNvSpPr/>
            <p:nvPr/>
          </p:nvSpPr>
          <p:spPr>
            <a:xfrm>
              <a:off x="872218" y="5031355"/>
              <a:ext cx="147991" cy="209829"/>
            </a:xfrm>
            <a:custGeom>
              <a:avLst/>
              <a:gdLst/>
              <a:ahLst/>
              <a:cxnLst/>
              <a:rect l="l" t="t" r="r" b="b"/>
              <a:pathLst>
                <a:path w="1156" h="1639" extrusionOk="0">
                  <a:moveTo>
                    <a:pt x="1155" y="0"/>
                  </a:moveTo>
                  <a:lnTo>
                    <a:pt x="657" y="491"/>
                  </a:lnTo>
                  <a:lnTo>
                    <a:pt x="737" y="578"/>
                  </a:lnTo>
                  <a:lnTo>
                    <a:pt x="1047" y="274"/>
                  </a:lnTo>
                  <a:lnTo>
                    <a:pt x="1047" y="765"/>
                  </a:lnTo>
                  <a:lnTo>
                    <a:pt x="0" y="765"/>
                  </a:lnTo>
                  <a:lnTo>
                    <a:pt x="0" y="873"/>
                  </a:lnTo>
                  <a:lnTo>
                    <a:pt x="1047" y="873"/>
                  </a:lnTo>
                  <a:lnTo>
                    <a:pt x="1047" y="1364"/>
                  </a:lnTo>
                  <a:lnTo>
                    <a:pt x="737" y="1068"/>
                  </a:lnTo>
                  <a:lnTo>
                    <a:pt x="657" y="1148"/>
                  </a:lnTo>
                  <a:lnTo>
                    <a:pt x="1155" y="1638"/>
                  </a:lnTo>
                  <a:lnTo>
                    <a:pt x="1155" y="873"/>
                  </a:lnTo>
                  <a:lnTo>
                    <a:pt x="1155" y="823"/>
                  </a:lnTo>
                  <a:lnTo>
                    <a:pt x="1155"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28"/>
            <p:cNvSpPr/>
            <p:nvPr/>
          </p:nvSpPr>
          <p:spPr>
            <a:xfrm>
              <a:off x="1349870" y="4553572"/>
              <a:ext cx="209057" cy="148890"/>
            </a:xfrm>
            <a:custGeom>
              <a:avLst/>
              <a:gdLst/>
              <a:ahLst/>
              <a:cxnLst/>
              <a:rect l="l" t="t" r="r" b="b"/>
              <a:pathLst>
                <a:path w="1633" h="1163" extrusionOk="0">
                  <a:moveTo>
                    <a:pt x="759" y="1"/>
                  </a:moveTo>
                  <a:lnTo>
                    <a:pt x="759" y="1047"/>
                  </a:lnTo>
                  <a:lnTo>
                    <a:pt x="268" y="1047"/>
                  </a:lnTo>
                  <a:lnTo>
                    <a:pt x="571" y="737"/>
                  </a:lnTo>
                  <a:lnTo>
                    <a:pt x="492" y="657"/>
                  </a:lnTo>
                  <a:lnTo>
                    <a:pt x="1" y="1163"/>
                  </a:lnTo>
                  <a:lnTo>
                    <a:pt x="1632" y="1163"/>
                  </a:lnTo>
                  <a:lnTo>
                    <a:pt x="1141" y="657"/>
                  </a:lnTo>
                  <a:lnTo>
                    <a:pt x="1062" y="737"/>
                  </a:lnTo>
                  <a:lnTo>
                    <a:pt x="1365"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28"/>
            <p:cNvSpPr/>
            <p:nvPr/>
          </p:nvSpPr>
          <p:spPr>
            <a:xfrm>
              <a:off x="1887693" y="5031355"/>
              <a:ext cx="148887" cy="209829"/>
            </a:xfrm>
            <a:custGeom>
              <a:avLst/>
              <a:gdLst/>
              <a:ahLst/>
              <a:cxnLst/>
              <a:rect l="l" t="t" r="r" b="b"/>
              <a:pathLst>
                <a:path w="1163" h="1639" extrusionOk="0">
                  <a:moveTo>
                    <a:pt x="0" y="0"/>
                  </a:moveTo>
                  <a:lnTo>
                    <a:pt x="0" y="765"/>
                  </a:lnTo>
                  <a:lnTo>
                    <a:pt x="0" y="823"/>
                  </a:lnTo>
                  <a:lnTo>
                    <a:pt x="0" y="1638"/>
                  </a:lnTo>
                  <a:lnTo>
                    <a:pt x="506" y="1148"/>
                  </a:lnTo>
                  <a:lnTo>
                    <a:pt x="426" y="1068"/>
                  </a:lnTo>
                  <a:lnTo>
                    <a:pt x="116" y="1364"/>
                  </a:lnTo>
                  <a:lnTo>
                    <a:pt x="116" y="873"/>
                  </a:lnTo>
                  <a:lnTo>
                    <a:pt x="1162" y="873"/>
                  </a:lnTo>
                  <a:lnTo>
                    <a:pt x="1162" y="765"/>
                  </a:lnTo>
                  <a:lnTo>
                    <a:pt x="116" y="765"/>
                  </a:lnTo>
                  <a:lnTo>
                    <a:pt x="116" y="274"/>
                  </a:lnTo>
                  <a:lnTo>
                    <a:pt x="426" y="578"/>
                  </a:lnTo>
                  <a:lnTo>
                    <a:pt x="506"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28"/>
            <p:cNvSpPr/>
            <p:nvPr/>
          </p:nvSpPr>
          <p:spPr>
            <a:xfrm>
              <a:off x="1349870" y="5569948"/>
              <a:ext cx="209057" cy="148890"/>
            </a:xfrm>
            <a:custGeom>
              <a:avLst/>
              <a:gdLst/>
              <a:ahLst/>
              <a:cxnLst/>
              <a:rect l="l" t="t" r="r" b="b"/>
              <a:pathLst>
                <a:path w="1633" h="1163" extrusionOk="0">
                  <a:moveTo>
                    <a:pt x="1" y="1"/>
                  </a:moveTo>
                  <a:lnTo>
                    <a:pt x="492" y="506"/>
                  </a:lnTo>
                  <a:lnTo>
                    <a:pt x="571" y="427"/>
                  </a:lnTo>
                  <a:lnTo>
                    <a:pt x="268" y="116"/>
                  </a:lnTo>
                  <a:lnTo>
                    <a:pt x="759" y="116"/>
                  </a:lnTo>
                  <a:lnTo>
                    <a:pt x="759" y="1163"/>
                  </a:lnTo>
                  <a:lnTo>
                    <a:pt x="874" y="1163"/>
                  </a:lnTo>
                  <a:lnTo>
                    <a:pt x="874" y="116"/>
                  </a:lnTo>
                  <a:lnTo>
                    <a:pt x="1365" y="116"/>
                  </a:lnTo>
                  <a:lnTo>
                    <a:pt x="1062" y="427"/>
                  </a:lnTo>
                  <a:lnTo>
                    <a:pt x="1141" y="506"/>
                  </a:lnTo>
                  <a:lnTo>
                    <a:pt x="1632"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28"/>
            <p:cNvSpPr/>
            <p:nvPr/>
          </p:nvSpPr>
          <p:spPr>
            <a:xfrm>
              <a:off x="697595"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28"/>
            <p:cNvSpPr/>
            <p:nvPr/>
          </p:nvSpPr>
          <p:spPr>
            <a:xfrm>
              <a:off x="397254" y="-218876"/>
              <a:ext cx="255144" cy="533214"/>
            </a:xfrm>
            <a:custGeom>
              <a:avLst/>
              <a:gdLst/>
              <a:ahLst/>
              <a:cxnLst/>
              <a:rect l="l" t="t" r="r" b="b"/>
              <a:pathLst>
                <a:path w="1993" h="4165" extrusionOk="0">
                  <a:moveTo>
                    <a:pt x="1880" y="0"/>
                  </a:moveTo>
                  <a:cubicBezTo>
                    <a:pt x="1792" y="0"/>
                    <a:pt x="431" y="21"/>
                    <a:pt x="102" y="1509"/>
                  </a:cubicBezTo>
                  <a:lnTo>
                    <a:pt x="66" y="1646"/>
                  </a:lnTo>
                  <a:lnTo>
                    <a:pt x="1365" y="1646"/>
                  </a:lnTo>
                  <a:lnTo>
                    <a:pt x="1365" y="852"/>
                  </a:lnTo>
                  <a:lnTo>
                    <a:pt x="1141" y="852"/>
                  </a:lnTo>
                  <a:lnTo>
                    <a:pt x="1141" y="1422"/>
                  </a:lnTo>
                  <a:lnTo>
                    <a:pt x="354" y="1422"/>
                  </a:lnTo>
                  <a:cubicBezTo>
                    <a:pt x="643" y="419"/>
                    <a:pt x="1466" y="253"/>
                    <a:pt x="1769" y="231"/>
                  </a:cubicBezTo>
                  <a:lnTo>
                    <a:pt x="1769" y="1971"/>
                  </a:lnTo>
                  <a:lnTo>
                    <a:pt x="1" y="1971"/>
                  </a:lnTo>
                  <a:lnTo>
                    <a:pt x="1" y="2194"/>
                  </a:lnTo>
                  <a:lnTo>
                    <a:pt x="1769" y="2194"/>
                  </a:lnTo>
                  <a:lnTo>
                    <a:pt x="1769" y="3934"/>
                  </a:lnTo>
                  <a:cubicBezTo>
                    <a:pt x="1466" y="3905"/>
                    <a:pt x="650" y="3746"/>
                    <a:pt x="361" y="2743"/>
                  </a:cubicBezTo>
                  <a:lnTo>
                    <a:pt x="1141" y="2743"/>
                  </a:lnTo>
                  <a:lnTo>
                    <a:pt x="1141" y="3313"/>
                  </a:lnTo>
                  <a:lnTo>
                    <a:pt x="1365" y="3313"/>
                  </a:lnTo>
                  <a:lnTo>
                    <a:pt x="1365" y="2519"/>
                  </a:lnTo>
                  <a:lnTo>
                    <a:pt x="66" y="2519"/>
                  </a:lnTo>
                  <a:lnTo>
                    <a:pt x="102" y="2656"/>
                  </a:lnTo>
                  <a:cubicBezTo>
                    <a:pt x="431"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28"/>
            <p:cNvSpPr/>
            <p:nvPr/>
          </p:nvSpPr>
          <p:spPr>
            <a:xfrm>
              <a:off x="0" y="-627270"/>
              <a:ext cx="1349971" cy="1349997"/>
            </a:xfrm>
            <a:custGeom>
              <a:avLst/>
              <a:gdLst/>
              <a:ahLst/>
              <a:cxnLst/>
              <a:rect l="l" t="t" r="r" b="b"/>
              <a:pathLst>
                <a:path w="10545" h="10545" extrusionOk="0">
                  <a:moveTo>
                    <a:pt x="5269" y="310"/>
                  </a:moveTo>
                  <a:lnTo>
                    <a:pt x="10234" y="5269"/>
                  </a:lnTo>
                  <a:lnTo>
                    <a:pt x="5276" y="10227"/>
                  </a:lnTo>
                  <a:lnTo>
                    <a:pt x="310" y="5269"/>
                  </a:lnTo>
                  <a:lnTo>
                    <a:pt x="5269" y="310"/>
                  </a:lnTo>
                  <a:close/>
                  <a:moveTo>
                    <a:pt x="5269" y="0"/>
                  </a:moveTo>
                  <a:lnTo>
                    <a:pt x="0" y="5269"/>
                  </a:lnTo>
                  <a:lnTo>
                    <a:pt x="5269" y="10545"/>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28"/>
            <p:cNvSpPr/>
            <p:nvPr/>
          </p:nvSpPr>
          <p:spPr>
            <a:xfrm>
              <a:off x="82190" y="-545079"/>
              <a:ext cx="1185593" cy="1185616"/>
            </a:xfrm>
            <a:custGeom>
              <a:avLst/>
              <a:gdLst/>
              <a:ahLst/>
              <a:cxnLst/>
              <a:rect l="l" t="t" r="r" b="b"/>
              <a:pathLst>
                <a:path w="9261" h="9261" extrusionOk="0">
                  <a:moveTo>
                    <a:pt x="4627" y="159"/>
                  </a:moveTo>
                  <a:lnTo>
                    <a:pt x="9094" y="4634"/>
                  </a:lnTo>
                  <a:lnTo>
                    <a:pt x="4627" y="9102"/>
                  </a:lnTo>
                  <a:lnTo>
                    <a:pt x="159" y="4627"/>
                  </a:lnTo>
                  <a:lnTo>
                    <a:pt x="4627" y="159"/>
                  </a:lnTo>
                  <a:close/>
                  <a:moveTo>
                    <a:pt x="4627" y="0"/>
                  </a:moveTo>
                  <a:lnTo>
                    <a:pt x="0" y="4627"/>
                  </a:lnTo>
                  <a:lnTo>
                    <a:pt x="4627" y="9261"/>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28"/>
            <p:cNvSpPr/>
            <p:nvPr/>
          </p:nvSpPr>
          <p:spPr>
            <a:xfrm>
              <a:off x="241066"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28"/>
            <p:cNvSpPr/>
            <p:nvPr/>
          </p:nvSpPr>
          <p:spPr>
            <a:xfrm>
              <a:off x="92304"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28"/>
            <p:cNvSpPr/>
            <p:nvPr/>
          </p:nvSpPr>
          <p:spPr>
            <a:xfrm>
              <a:off x="570084" y="-534966"/>
              <a:ext cx="209825" cy="148890"/>
            </a:xfrm>
            <a:custGeom>
              <a:avLst/>
              <a:gdLst/>
              <a:ahLst/>
              <a:cxnLst/>
              <a:rect l="l" t="t" r="r" b="b"/>
              <a:pathLst>
                <a:path w="1639" h="1163" extrusionOk="0">
                  <a:moveTo>
                    <a:pt x="765" y="1"/>
                  </a:moveTo>
                  <a:lnTo>
                    <a:pt x="765"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28"/>
            <p:cNvSpPr/>
            <p:nvPr/>
          </p:nvSpPr>
          <p:spPr>
            <a:xfrm>
              <a:off x="1108804"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28"/>
            <p:cNvSpPr/>
            <p:nvPr/>
          </p:nvSpPr>
          <p:spPr>
            <a:xfrm>
              <a:off x="570084" y="481538"/>
              <a:ext cx="209825" cy="147866"/>
            </a:xfrm>
            <a:custGeom>
              <a:avLst/>
              <a:gdLst/>
              <a:ahLst/>
              <a:cxnLst/>
              <a:rect l="l" t="t" r="r" b="b"/>
              <a:pathLst>
                <a:path w="1639" h="1155" extrusionOk="0">
                  <a:moveTo>
                    <a:pt x="0" y="0"/>
                  </a:moveTo>
                  <a:lnTo>
                    <a:pt x="491" y="498"/>
                  </a:lnTo>
                  <a:lnTo>
                    <a:pt x="570" y="419"/>
                  </a:lnTo>
                  <a:lnTo>
                    <a:pt x="267" y="108"/>
                  </a:lnTo>
                  <a:lnTo>
                    <a:pt x="765" y="108"/>
                  </a:lnTo>
                  <a:lnTo>
                    <a:pt x="765"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28"/>
            <p:cNvSpPr/>
            <p:nvPr/>
          </p:nvSpPr>
          <p:spPr>
            <a:xfrm>
              <a:off x="697595"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28"/>
            <p:cNvSpPr/>
            <p:nvPr/>
          </p:nvSpPr>
          <p:spPr>
            <a:xfrm>
              <a:off x="397254"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9" y="231"/>
                  </a:cubicBezTo>
                  <a:lnTo>
                    <a:pt x="1769" y="1971"/>
                  </a:lnTo>
                  <a:lnTo>
                    <a:pt x="1" y="1971"/>
                  </a:lnTo>
                  <a:lnTo>
                    <a:pt x="1" y="2202"/>
                  </a:lnTo>
                  <a:lnTo>
                    <a:pt x="1769" y="2202"/>
                  </a:lnTo>
                  <a:lnTo>
                    <a:pt x="1769" y="3941"/>
                  </a:lnTo>
                  <a:cubicBezTo>
                    <a:pt x="1466" y="3912"/>
                    <a:pt x="650" y="3746"/>
                    <a:pt x="361" y="2750"/>
                  </a:cubicBezTo>
                  <a:lnTo>
                    <a:pt x="1141" y="2750"/>
                  </a:lnTo>
                  <a:lnTo>
                    <a:pt x="1141" y="3320"/>
                  </a:lnTo>
                  <a:lnTo>
                    <a:pt x="1365" y="3320"/>
                  </a:lnTo>
                  <a:lnTo>
                    <a:pt x="1365" y="2519"/>
                  </a:lnTo>
                  <a:lnTo>
                    <a:pt x="66" y="2519"/>
                  </a:lnTo>
                  <a:lnTo>
                    <a:pt x="102" y="2656"/>
                  </a:lnTo>
                  <a:cubicBezTo>
                    <a:pt x="432" y="4152"/>
                    <a:pt x="1792" y="4172"/>
                    <a:pt x="1880" y="4172"/>
                  </a:cubicBezTo>
                  <a:cubicBezTo>
                    <a:pt x="1882" y="4172"/>
                    <a:pt x="1884" y="4172"/>
                    <a:pt x="1884" y="4172"/>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28"/>
            <p:cNvSpPr/>
            <p:nvPr/>
          </p:nvSpPr>
          <p:spPr>
            <a:xfrm>
              <a:off x="0" y="827073"/>
              <a:ext cx="1349971" cy="1349229"/>
            </a:xfrm>
            <a:custGeom>
              <a:avLst/>
              <a:gdLst/>
              <a:ahLst/>
              <a:cxnLst/>
              <a:rect l="l" t="t" r="r" b="b"/>
              <a:pathLst>
                <a:path w="10545" h="10539" extrusionOk="0">
                  <a:moveTo>
                    <a:pt x="5269" y="304"/>
                  </a:moveTo>
                  <a:lnTo>
                    <a:pt x="10234" y="5269"/>
                  </a:lnTo>
                  <a:lnTo>
                    <a:pt x="5276" y="10228"/>
                  </a:lnTo>
                  <a:lnTo>
                    <a:pt x="310" y="5269"/>
                  </a:lnTo>
                  <a:lnTo>
                    <a:pt x="5269" y="304"/>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28"/>
            <p:cNvSpPr/>
            <p:nvPr/>
          </p:nvSpPr>
          <p:spPr>
            <a:xfrm>
              <a:off x="82190" y="908368"/>
              <a:ext cx="1185593" cy="1184720"/>
            </a:xfrm>
            <a:custGeom>
              <a:avLst/>
              <a:gdLst/>
              <a:ahLst/>
              <a:cxnLst/>
              <a:rect l="l" t="t" r="r" b="b"/>
              <a:pathLst>
                <a:path w="9261" h="9254" extrusionOk="0">
                  <a:moveTo>
                    <a:pt x="4627" y="167"/>
                  </a:moveTo>
                  <a:lnTo>
                    <a:pt x="9094" y="4634"/>
                  </a:lnTo>
                  <a:lnTo>
                    <a:pt x="4627" y="9102"/>
                  </a:lnTo>
                  <a:lnTo>
                    <a:pt x="159" y="4634"/>
                  </a:lnTo>
                  <a:lnTo>
                    <a:pt x="4627" y="167"/>
                  </a:lnTo>
                  <a:close/>
                  <a:moveTo>
                    <a:pt x="4627" y="1"/>
                  </a:moveTo>
                  <a:lnTo>
                    <a:pt x="0" y="4634"/>
                  </a:lnTo>
                  <a:lnTo>
                    <a:pt x="4627" y="9253"/>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28"/>
            <p:cNvSpPr/>
            <p:nvPr/>
          </p:nvSpPr>
          <p:spPr>
            <a:xfrm>
              <a:off x="241066"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28"/>
            <p:cNvSpPr/>
            <p:nvPr/>
          </p:nvSpPr>
          <p:spPr>
            <a:xfrm>
              <a:off x="92304"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28"/>
            <p:cNvSpPr/>
            <p:nvPr/>
          </p:nvSpPr>
          <p:spPr>
            <a:xfrm>
              <a:off x="570084" y="919506"/>
              <a:ext cx="209825" cy="147994"/>
            </a:xfrm>
            <a:custGeom>
              <a:avLst/>
              <a:gdLst/>
              <a:ahLst/>
              <a:cxnLst/>
              <a:rect l="l" t="t" r="r" b="b"/>
              <a:pathLst>
                <a:path w="1639" h="1156" extrusionOk="0">
                  <a:moveTo>
                    <a:pt x="765" y="0"/>
                  </a:moveTo>
                  <a:lnTo>
                    <a:pt x="765"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28"/>
            <p:cNvSpPr/>
            <p:nvPr/>
          </p:nvSpPr>
          <p:spPr>
            <a:xfrm>
              <a:off x="1108804"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28"/>
            <p:cNvSpPr/>
            <p:nvPr/>
          </p:nvSpPr>
          <p:spPr>
            <a:xfrm>
              <a:off x="570084" y="1934986"/>
              <a:ext cx="209825" cy="148890"/>
            </a:xfrm>
            <a:custGeom>
              <a:avLst/>
              <a:gdLst/>
              <a:ahLst/>
              <a:cxnLst/>
              <a:rect l="l" t="t" r="r" b="b"/>
              <a:pathLst>
                <a:path w="1639" h="1163" extrusionOk="0">
                  <a:moveTo>
                    <a:pt x="0" y="0"/>
                  </a:moveTo>
                  <a:lnTo>
                    <a:pt x="491" y="505"/>
                  </a:lnTo>
                  <a:lnTo>
                    <a:pt x="570" y="426"/>
                  </a:lnTo>
                  <a:lnTo>
                    <a:pt x="267" y="116"/>
                  </a:lnTo>
                  <a:lnTo>
                    <a:pt x="765" y="116"/>
                  </a:lnTo>
                  <a:lnTo>
                    <a:pt x="765"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28"/>
            <p:cNvSpPr/>
            <p:nvPr/>
          </p:nvSpPr>
          <p:spPr>
            <a:xfrm>
              <a:off x="697595"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28"/>
            <p:cNvSpPr/>
            <p:nvPr/>
          </p:nvSpPr>
          <p:spPr>
            <a:xfrm>
              <a:off x="397254" y="2688914"/>
              <a:ext cx="255144" cy="534238"/>
            </a:xfrm>
            <a:custGeom>
              <a:avLst/>
              <a:gdLst/>
              <a:ahLst/>
              <a:cxnLst/>
              <a:rect l="l" t="t" r="r" b="b"/>
              <a:pathLst>
                <a:path w="1993" h="4173" extrusionOk="0">
                  <a:moveTo>
                    <a:pt x="1880" y="1"/>
                  </a:moveTo>
                  <a:cubicBezTo>
                    <a:pt x="1792" y="1"/>
                    <a:pt x="431" y="21"/>
                    <a:pt x="102" y="1509"/>
                  </a:cubicBezTo>
                  <a:lnTo>
                    <a:pt x="66" y="1646"/>
                  </a:lnTo>
                  <a:lnTo>
                    <a:pt x="1365" y="1646"/>
                  </a:lnTo>
                  <a:lnTo>
                    <a:pt x="1365" y="852"/>
                  </a:lnTo>
                  <a:lnTo>
                    <a:pt x="1141" y="852"/>
                  </a:lnTo>
                  <a:lnTo>
                    <a:pt x="1141" y="1423"/>
                  </a:lnTo>
                  <a:lnTo>
                    <a:pt x="354" y="1423"/>
                  </a:lnTo>
                  <a:cubicBezTo>
                    <a:pt x="643" y="419"/>
                    <a:pt x="1466" y="253"/>
                    <a:pt x="1769" y="232"/>
                  </a:cubicBezTo>
                  <a:lnTo>
                    <a:pt x="1769" y="1971"/>
                  </a:lnTo>
                  <a:lnTo>
                    <a:pt x="1" y="1971"/>
                  </a:lnTo>
                  <a:lnTo>
                    <a:pt x="1" y="2202"/>
                  </a:lnTo>
                  <a:lnTo>
                    <a:pt x="1769" y="2202"/>
                  </a:lnTo>
                  <a:lnTo>
                    <a:pt x="1769" y="3942"/>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2"/>
                    <a:pt x="1880" y="4172"/>
                  </a:cubicBezTo>
                  <a:cubicBezTo>
                    <a:pt x="1882"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28"/>
            <p:cNvSpPr/>
            <p:nvPr/>
          </p:nvSpPr>
          <p:spPr>
            <a:xfrm>
              <a:off x="0" y="2280520"/>
              <a:ext cx="1349971" cy="1349229"/>
            </a:xfrm>
            <a:custGeom>
              <a:avLst/>
              <a:gdLst/>
              <a:ahLst/>
              <a:cxnLst/>
              <a:rect l="l" t="t" r="r" b="b"/>
              <a:pathLst>
                <a:path w="10545" h="10539" extrusionOk="0">
                  <a:moveTo>
                    <a:pt x="5269" y="311"/>
                  </a:moveTo>
                  <a:lnTo>
                    <a:pt x="10234" y="5269"/>
                  </a:lnTo>
                  <a:lnTo>
                    <a:pt x="5276" y="10235"/>
                  </a:lnTo>
                  <a:lnTo>
                    <a:pt x="310" y="5269"/>
                  </a:lnTo>
                  <a:lnTo>
                    <a:pt x="5269" y="311"/>
                  </a:lnTo>
                  <a:close/>
                  <a:moveTo>
                    <a:pt x="5269" y="1"/>
                  </a:moveTo>
                  <a:lnTo>
                    <a:pt x="0" y="5269"/>
                  </a:lnTo>
                  <a:lnTo>
                    <a:pt x="5269" y="10538"/>
                  </a:lnTo>
                  <a:lnTo>
                    <a:pt x="10545"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28"/>
            <p:cNvSpPr/>
            <p:nvPr/>
          </p:nvSpPr>
          <p:spPr>
            <a:xfrm>
              <a:off x="82190" y="2362711"/>
              <a:ext cx="1185593" cy="1184720"/>
            </a:xfrm>
            <a:custGeom>
              <a:avLst/>
              <a:gdLst/>
              <a:ahLst/>
              <a:cxnLst/>
              <a:rect l="l" t="t" r="r" b="b"/>
              <a:pathLst>
                <a:path w="9261" h="9254" extrusionOk="0">
                  <a:moveTo>
                    <a:pt x="4627" y="160"/>
                  </a:moveTo>
                  <a:lnTo>
                    <a:pt x="9094" y="4627"/>
                  </a:lnTo>
                  <a:lnTo>
                    <a:pt x="4627" y="9095"/>
                  </a:lnTo>
                  <a:lnTo>
                    <a:pt x="159" y="4627"/>
                  </a:lnTo>
                  <a:lnTo>
                    <a:pt x="4627" y="160"/>
                  </a:lnTo>
                  <a:close/>
                  <a:moveTo>
                    <a:pt x="4627" y="1"/>
                  </a:moveTo>
                  <a:lnTo>
                    <a:pt x="0" y="4627"/>
                  </a:lnTo>
                  <a:lnTo>
                    <a:pt x="4627" y="9254"/>
                  </a:lnTo>
                  <a:lnTo>
                    <a:pt x="9260"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28"/>
            <p:cNvSpPr/>
            <p:nvPr/>
          </p:nvSpPr>
          <p:spPr>
            <a:xfrm>
              <a:off x="241066"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6"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28"/>
            <p:cNvSpPr/>
            <p:nvPr/>
          </p:nvSpPr>
          <p:spPr>
            <a:xfrm>
              <a:off x="92304"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28"/>
            <p:cNvSpPr/>
            <p:nvPr/>
          </p:nvSpPr>
          <p:spPr>
            <a:xfrm>
              <a:off x="570084" y="2372953"/>
              <a:ext cx="209825" cy="148890"/>
            </a:xfrm>
            <a:custGeom>
              <a:avLst/>
              <a:gdLst/>
              <a:ahLst/>
              <a:cxnLst/>
              <a:rect l="l" t="t" r="r" b="b"/>
              <a:pathLst>
                <a:path w="1639" h="1163" extrusionOk="0">
                  <a:moveTo>
                    <a:pt x="765" y="0"/>
                  </a:moveTo>
                  <a:lnTo>
                    <a:pt x="765"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28"/>
            <p:cNvSpPr/>
            <p:nvPr/>
          </p:nvSpPr>
          <p:spPr>
            <a:xfrm>
              <a:off x="1108804"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28"/>
            <p:cNvSpPr/>
            <p:nvPr/>
          </p:nvSpPr>
          <p:spPr>
            <a:xfrm>
              <a:off x="570084" y="3389329"/>
              <a:ext cx="209825" cy="147994"/>
            </a:xfrm>
            <a:custGeom>
              <a:avLst/>
              <a:gdLst/>
              <a:ahLst/>
              <a:cxnLst/>
              <a:rect l="l" t="t" r="r" b="b"/>
              <a:pathLst>
                <a:path w="1639" h="1156" extrusionOk="0">
                  <a:moveTo>
                    <a:pt x="0" y="1"/>
                  </a:moveTo>
                  <a:lnTo>
                    <a:pt x="491" y="499"/>
                  </a:lnTo>
                  <a:lnTo>
                    <a:pt x="570" y="419"/>
                  </a:lnTo>
                  <a:lnTo>
                    <a:pt x="267" y="109"/>
                  </a:lnTo>
                  <a:lnTo>
                    <a:pt x="765" y="109"/>
                  </a:lnTo>
                  <a:lnTo>
                    <a:pt x="765"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28"/>
            <p:cNvSpPr/>
            <p:nvPr/>
          </p:nvSpPr>
          <p:spPr>
            <a:xfrm>
              <a:off x="697595"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28"/>
            <p:cNvSpPr/>
            <p:nvPr/>
          </p:nvSpPr>
          <p:spPr>
            <a:xfrm>
              <a:off x="397254" y="4142362"/>
              <a:ext cx="255144" cy="534238"/>
            </a:xfrm>
            <a:custGeom>
              <a:avLst/>
              <a:gdLst/>
              <a:ahLst/>
              <a:cxnLst/>
              <a:rect l="l" t="t" r="r" b="b"/>
              <a:pathLst>
                <a:path w="1993" h="4173" extrusionOk="0">
                  <a:moveTo>
                    <a:pt x="1880" y="1"/>
                  </a:moveTo>
                  <a:cubicBezTo>
                    <a:pt x="1792" y="1"/>
                    <a:pt x="431" y="21"/>
                    <a:pt x="102" y="1509"/>
                  </a:cubicBezTo>
                  <a:lnTo>
                    <a:pt x="66" y="1654"/>
                  </a:lnTo>
                  <a:lnTo>
                    <a:pt x="1365" y="1654"/>
                  </a:lnTo>
                  <a:lnTo>
                    <a:pt x="1365" y="853"/>
                  </a:lnTo>
                  <a:lnTo>
                    <a:pt x="1141" y="853"/>
                  </a:lnTo>
                  <a:lnTo>
                    <a:pt x="1141" y="1423"/>
                  </a:lnTo>
                  <a:lnTo>
                    <a:pt x="354" y="1423"/>
                  </a:lnTo>
                  <a:cubicBezTo>
                    <a:pt x="643" y="419"/>
                    <a:pt x="1466" y="261"/>
                    <a:pt x="1769" y="232"/>
                  </a:cubicBezTo>
                  <a:lnTo>
                    <a:pt x="1769" y="1971"/>
                  </a:lnTo>
                  <a:lnTo>
                    <a:pt x="1" y="1971"/>
                  </a:lnTo>
                  <a:lnTo>
                    <a:pt x="1" y="2202"/>
                  </a:lnTo>
                  <a:lnTo>
                    <a:pt x="1769" y="2202"/>
                  </a:lnTo>
                  <a:lnTo>
                    <a:pt x="1769" y="3934"/>
                  </a:lnTo>
                  <a:cubicBezTo>
                    <a:pt x="1466" y="3913"/>
                    <a:pt x="650" y="3747"/>
                    <a:pt x="361" y="2751"/>
                  </a:cubicBezTo>
                  <a:lnTo>
                    <a:pt x="1141" y="2751"/>
                  </a:lnTo>
                  <a:lnTo>
                    <a:pt x="1141" y="3314"/>
                  </a:lnTo>
                  <a:lnTo>
                    <a:pt x="1365" y="3314"/>
                  </a:lnTo>
                  <a:lnTo>
                    <a:pt x="1365" y="2520"/>
                  </a:lnTo>
                  <a:lnTo>
                    <a:pt x="66" y="2520"/>
                  </a:lnTo>
                  <a:lnTo>
                    <a:pt x="102" y="2657"/>
                  </a:lnTo>
                  <a:cubicBezTo>
                    <a:pt x="432" y="4152"/>
                    <a:pt x="1792" y="4173"/>
                    <a:pt x="1880" y="4173"/>
                  </a:cubicBezTo>
                  <a:cubicBezTo>
                    <a:pt x="1882"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28"/>
            <p:cNvSpPr/>
            <p:nvPr/>
          </p:nvSpPr>
          <p:spPr>
            <a:xfrm>
              <a:off x="0" y="3733968"/>
              <a:ext cx="1349971" cy="1350125"/>
            </a:xfrm>
            <a:custGeom>
              <a:avLst/>
              <a:gdLst/>
              <a:ahLst/>
              <a:cxnLst/>
              <a:rect l="l" t="t" r="r" b="b"/>
              <a:pathLst>
                <a:path w="10545" h="10546" extrusionOk="0">
                  <a:moveTo>
                    <a:pt x="5269" y="311"/>
                  </a:moveTo>
                  <a:lnTo>
                    <a:pt x="10234" y="5277"/>
                  </a:lnTo>
                  <a:lnTo>
                    <a:pt x="5276" y="10235"/>
                  </a:lnTo>
                  <a:lnTo>
                    <a:pt x="310" y="5277"/>
                  </a:lnTo>
                  <a:lnTo>
                    <a:pt x="5269" y="311"/>
                  </a:lnTo>
                  <a:close/>
                  <a:moveTo>
                    <a:pt x="5269" y="1"/>
                  </a:moveTo>
                  <a:lnTo>
                    <a:pt x="0" y="5277"/>
                  </a:lnTo>
                  <a:lnTo>
                    <a:pt x="5269" y="10546"/>
                  </a:lnTo>
                  <a:lnTo>
                    <a:pt x="10545"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28"/>
            <p:cNvSpPr/>
            <p:nvPr/>
          </p:nvSpPr>
          <p:spPr>
            <a:xfrm>
              <a:off x="82190" y="3817183"/>
              <a:ext cx="1185593" cy="1184720"/>
            </a:xfrm>
            <a:custGeom>
              <a:avLst/>
              <a:gdLst/>
              <a:ahLst/>
              <a:cxnLst/>
              <a:rect l="l" t="t" r="r" b="b"/>
              <a:pathLst>
                <a:path w="9261" h="9254" extrusionOk="0">
                  <a:moveTo>
                    <a:pt x="4627" y="159"/>
                  </a:moveTo>
                  <a:lnTo>
                    <a:pt x="9094" y="4627"/>
                  </a:lnTo>
                  <a:lnTo>
                    <a:pt x="4627" y="9094"/>
                  </a:lnTo>
                  <a:lnTo>
                    <a:pt x="159" y="4627"/>
                  </a:lnTo>
                  <a:lnTo>
                    <a:pt x="4627" y="159"/>
                  </a:lnTo>
                  <a:close/>
                  <a:moveTo>
                    <a:pt x="4627" y="0"/>
                  </a:moveTo>
                  <a:lnTo>
                    <a:pt x="0" y="4627"/>
                  </a:lnTo>
                  <a:lnTo>
                    <a:pt x="4627" y="9253"/>
                  </a:lnTo>
                  <a:lnTo>
                    <a:pt x="9260"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28"/>
            <p:cNvSpPr/>
            <p:nvPr/>
          </p:nvSpPr>
          <p:spPr>
            <a:xfrm>
              <a:off x="241066"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28"/>
            <p:cNvSpPr/>
            <p:nvPr/>
          </p:nvSpPr>
          <p:spPr>
            <a:xfrm>
              <a:off x="92304"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28"/>
            <p:cNvSpPr/>
            <p:nvPr/>
          </p:nvSpPr>
          <p:spPr>
            <a:xfrm>
              <a:off x="570084" y="3827296"/>
              <a:ext cx="209825" cy="147994"/>
            </a:xfrm>
            <a:custGeom>
              <a:avLst/>
              <a:gdLst/>
              <a:ahLst/>
              <a:cxnLst/>
              <a:rect l="l" t="t" r="r" b="b"/>
              <a:pathLst>
                <a:path w="1639" h="1156" extrusionOk="0">
                  <a:moveTo>
                    <a:pt x="765" y="1"/>
                  </a:moveTo>
                  <a:lnTo>
                    <a:pt x="765"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28"/>
            <p:cNvSpPr/>
            <p:nvPr/>
          </p:nvSpPr>
          <p:spPr>
            <a:xfrm>
              <a:off x="1108804"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28"/>
            <p:cNvSpPr/>
            <p:nvPr/>
          </p:nvSpPr>
          <p:spPr>
            <a:xfrm>
              <a:off x="570084" y="4842776"/>
              <a:ext cx="209825" cy="148890"/>
            </a:xfrm>
            <a:custGeom>
              <a:avLst/>
              <a:gdLst/>
              <a:ahLst/>
              <a:cxnLst/>
              <a:rect l="l" t="t" r="r" b="b"/>
              <a:pathLst>
                <a:path w="1639" h="1163" extrusionOk="0">
                  <a:moveTo>
                    <a:pt x="0" y="1"/>
                  </a:moveTo>
                  <a:lnTo>
                    <a:pt x="491" y="506"/>
                  </a:lnTo>
                  <a:lnTo>
                    <a:pt x="570" y="427"/>
                  </a:lnTo>
                  <a:lnTo>
                    <a:pt x="267" y="116"/>
                  </a:lnTo>
                  <a:lnTo>
                    <a:pt x="765" y="116"/>
                  </a:lnTo>
                  <a:lnTo>
                    <a:pt x="765"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28"/>
            <p:cNvSpPr/>
            <p:nvPr/>
          </p:nvSpPr>
          <p:spPr>
            <a:xfrm>
              <a:off x="8491611" y="-219773"/>
              <a:ext cx="254248" cy="534110"/>
            </a:xfrm>
            <a:custGeom>
              <a:avLst/>
              <a:gdLst/>
              <a:ahLst/>
              <a:cxnLst/>
              <a:rect l="l" t="t" r="r" b="b"/>
              <a:pathLst>
                <a:path w="1986" h="4172" extrusionOk="0">
                  <a:moveTo>
                    <a:pt x="113" y="0"/>
                  </a:moveTo>
                  <a:cubicBezTo>
                    <a:pt x="110" y="0"/>
                    <a:pt x="109" y="0"/>
                    <a:pt x="109" y="0"/>
                  </a:cubicBezTo>
                  <a:lnTo>
                    <a:pt x="0" y="7"/>
                  </a:lnTo>
                  <a:lnTo>
                    <a:pt x="0" y="4172"/>
                  </a:lnTo>
                  <a:lnTo>
                    <a:pt x="109" y="4172"/>
                  </a:lnTo>
                  <a:cubicBezTo>
                    <a:pt x="109" y="4172"/>
                    <a:pt x="110" y="4172"/>
                    <a:pt x="113" y="4172"/>
                  </a:cubicBezTo>
                  <a:cubicBezTo>
                    <a:pt x="201" y="4172"/>
                    <a:pt x="1561" y="4151"/>
                    <a:pt x="1891" y="2663"/>
                  </a:cubicBezTo>
                  <a:lnTo>
                    <a:pt x="1920" y="2519"/>
                  </a:lnTo>
                  <a:lnTo>
                    <a:pt x="621" y="2519"/>
                  </a:lnTo>
                  <a:lnTo>
                    <a:pt x="621" y="3320"/>
                  </a:lnTo>
                  <a:lnTo>
                    <a:pt x="852" y="3320"/>
                  </a:lnTo>
                  <a:lnTo>
                    <a:pt x="852" y="2750"/>
                  </a:lnTo>
                  <a:lnTo>
                    <a:pt x="1631" y="2750"/>
                  </a:lnTo>
                  <a:cubicBezTo>
                    <a:pt x="1343" y="3753"/>
                    <a:pt x="527" y="3912"/>
                    <a:pt x="224" y="3941"/>
                  </a:cubicBezTo>
                  <a:lnTo>
                    <a:pt x="224" y="2201"/>
                  </a:lnTo>
                  <a:lnTo>
                    <a:pt x="1985" y="2201"/>
                  </a:lnTo>
                  <a:lnTo>
                    <a:pt x="1985" y="1978"/>
                  </a:lnTo>
                  <a:lnTo>
                    <a:pt x="224" y="1978"/>
                  </a:lnTo>
                  <a:lnTo>
                    <a:pt x="224" y="238"/>
                  </a:lnTo>
                  <a:cubicBezTo>
                    <a:pt x="527" y="260"/>
                    <a:pt x="1343" y="426"/>
                    <a:pt x="1631" y="1422"/>
                  </a:cubicBezTo>
                  <a:lnTo>
                    <a:pt x="852" y="1422"/>
                  </a:lnTo>
                  <a:lnTo>
                    <a:pt x="852" y="859"/>
                  </a:lnTo>
                  <a:lnTo>
                    <a:pt x="621" y="859"/>
                  </a:lnTo>
                  <a:lnTo>
                    <a:pt x="621" y="1653"/>
                  </a:lnTo>
                  <a:lnTo>
                    <a:pt x="1920" y="1653"/>
                  </a:lnTo>
                  <a:lnTo>
                    <a:pt x="1891" y="1516"/>
                  </a:lnTo>
                  <a:cubicBezTo>
                    <a:pt x="1561" y="21"/>
                    <a:pt x="200"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28"/>
            <p:cNvSpPr/>
            <p:nvPr/>
          </p:nvSpPr>
          <p:spPr>
            <a:xfrm>
              <a:off x="8191270" y="-218876"/>
              <a:ext cx="255144" cy="533214"/>
            </a:xfrm>
            <a:custGeom>
              <a:avLst/>
              <a:gdLst/>
              <a:ahLst/>
              <a:cxnLst/>
              <a:rect l="l" t="t" r="r" b="b"/>
              <a:pathLst>
                <a:path w="1993" h="4165" extrusionOk="0">
                  <a:moveTo>
                    <a:pt x="1880" y="0"/>
                  </a:moveTo>
                  <a:cubicBezTo>
                    <a:pt x="1792" y="0"/>
                    <a:pt x="432" y="21"/>
                    <a:pt x="102" y="1509"/>
                  </a:cubicBezTo>
                  <a:lnTo>
                    <a:pt x="66" y="1646"/>
                  </a:lnTo>
                  <a:lnTo>
                    <a:pt x="1365" y="1646"/>
                  </a:lnTo>
                  <a:lnTo>
                    <a:pt x="1365" y="852"/>
                  </a:lnTo>
                  <a:lnTo>
                    <a:pt x="1141" y="852"/>
                  </a:lnTo>
                  <a:lnTo>
                    <a:pt x="1141" y="1422"/>
                  </a:lnTo>
                  <a:lnTo>
                    <a:pt x="354" y="1422"/>
                  </a:lnTo>
                  <a:cubicBezTo>
                    <a:pt x="643" y="419"/>
                    <a:pt x="1466" y="260"/>
                    <a:pt x="1762" y="231"/>
                  </a:cubicBezTo>
                  <a:lnTo>
                    <a:pt x="1762" y="1971"/>
                  </a:lnTo>
                  <a:lnTo>
                    <a:pt x="1" y="1971"/>
                  </a:lnTo>
                  <a:lnTo>
                    <a:pt x="1" y="2194"/>
                  </a:lnTo>
                  <a:lnTo>
                    <a:pt x="1762" y="2194"/>
                  </a:lnTo>
                  <a:lnTo>
                    <a:pt x="1762" y="3934"/>
                  </a:lnTo>
                  <a:cubicBezTo>
                    <a:pt x="1466" y="3905"/>
                    <a:pt x="643" y="3746"/>
                    <a:pt x="354" y="2743"/>
                  </a:cubicBezTo>
                  <a:lnTo>
                    <a:pt x="1141" y="2743"/>
                  </a:lnTo>
                  <a:lnTo>
                    <a:pt x="1141" y="3313"/>
                  </a:lnTo>
                  <a:lnTo>
                    <a:pt x="1365" y="3313"/>
                  </a:lnTo>
                  <a:lnTo>
                    <a:pt x="1365" y="2519"/>
                  </a:lnTo>
                  <a:lnTo>
                    <a:pt x="73" y="2519"/>
                  </a:lnTo>
                  <a:lnTo>
                    <a:pt x="102" y="2656"/>
                  </a:lnTo>
                  <a:cubicBezTo>
                    <a:pt x="432" y="4144"/>
                    <a:pt x="1792" y="4165"/>
                    <a:pt x="1880" y="4165"/>
                  </a:cubicBezTo>
                  <a:cubicBezTo>
                    <a:pt x="1882" y="4165"/>
                    <a:pt x="1884" y="4165"/>
                    <a:pt x="1884" y="4165"/>
                  </a:cubicBezTo>
                  <a:lnTo>
                    <a:pt x="1993" y="4165"/>
                  </a:lnTo>
                  <a:lnTo>
                    <a:pt x="1993" y="0"/>
                  </a:lnTo>
                  <a:lnTo>
                    <a:pt x="1884" y="0"/>
                  </a:lnTo>
                  <a:cubicBezTo>
                    <a:pt x="1884" y="0"/>
                    <a:pt x="1882"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28"/>
            <p:cNvSpPr/>
            <p:nvPr/>
          </p:nvSpPr>
          <p:spPr>
            <a:xfrm>
              <a:off x="7794016" y="-627270"/>
              <a:ext cx="1349971" cy="1349101"/>
            </a:xfrm>
            <a:custGeom>
              <a:avLst/>
              <a:gdLst/>
              <a:ahLst/>
              <a:cxnLst/>
              <a:rect l="l" t="t" r="r" b="b"/>
              <a:pathLst>
                <a:path w="10545" h="10538" extrusionOk="0">
                  <a:moveTo>
                    <a:pt x="5269" y="310"/>
                  </a:moveTo>
                  <a:lnTo>
                    <a:pt x="10227" y="5269"/>
                  </a:lnTo>
                  <a:lnTo>
                    <a:pt x="5269" y="10227"/>
                  </a:lnTo>
                  <a:lnTo>
                    <a:pt x="310" y="5269"/>
                  </a:lnTo>
                  <a:lnTo>
                    <a:pt x="5269" y="310"/>
                  </a:lnTo>
                  <a:close/>
                  <a:moveTo>
                    <a:pt x="5269" y="0"/>
                  </a:moveTo>
                  <a:lnTo>
                    <a:pt x="0" y="5269"/>
                  </a:lnTo>
                  <a:lnTo>
                    <a:pt x="5269" y="10538"/>
                  </a:lnTo>
                  <a:lnTo>
                    <a:pt x="10545"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28"/>
            <p:cNvSpPr/>
            <p:nvPr/>
          </p:nvSpPr>
          <p:spPr>
            <a:xfrm>
              <a:off x="7876207" y="-545079"/>
              <a:ext cx="1184697" cy="1185616"/>
            </a:xfrm>
            <a:custGeom>
              <a:avLst/>
              <a:gdLst/>
              <a:ahLst/>
              <a:cxnLst/>
              <a:rect l="l" t="t" r="r" b="b"/>
              <a:pathLst>
                <a:path w="9254" h="9261" extrusionOk="0">
                  <a:moveTo>
                    <a:pt x="4627" y="159"/>
                  </a:moveTo>
                  <a:lnTo>
                    <a:pt x="9095" y="4634"/>
                  </a:lnTo>
                  <a:lnTo>
                    <a:pt x="4627" y="9102"/>
                  </a:lnTo>
                  <a:lnTo>
                    <a:pt x="159" y="4627"/>
                  </a:lnTo>
                  <a:lnTo>
                    <a:pt x="4627" y="159"/>
                  </a:lnTo>
                  <a:close/>
                  <a:moveTo>
                    <a:pt x="4627" y="0"/>
                  </a:moveTo>
                  <a:lnTo>
                    <a:pt x="0" y="4627"/>
                  </a:lnTo>
                  <a:lnTo>
                    <a:pt x="4627" y="9261"/>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28"/>
            <p:cNvSpPr/>
            <p:nvPr/>
          </p:nvSpPr>
          <p:spPr>
            <a:xfrm>
              <a:off x="8035083" y="-304780"/>
              <a:ext cx="814207" cy="705020"/>
            </a:xfrm>
            <a:custGeom>
              <a:avLst/>
              <a:gdLst/>
              <a:ahLst/>
              <a:cxnLst/>
              <a:rect l="l" t="t" r="r" b="b"/>
              <a:pathLst>
                <a:path w="6360" h="5507" extrusionOk="0">
                  <a:moveTo>
                    <a:pt x="3367" y="214"/>
                  </a:moveTo>
                  <a:cubicBezTo>
                    <a:pt x="4669" y="214"/>
                    <a:pt x="5919" y="1226"/>
                    <a:pt x="5919" y="2750"/>
                  </a:cubicBezTo>
                  <a:cubicBezTo>
                    <a:pt x="5919" y="4150"/>
                    <a:pt x="4786" y="5283"/>
                    <a:pt x="3386" y="5283"/>
                  </a:cubicBezTo>
                  <a:cubicBezTo>
                    <a:pt x="1134" y="5283"/>
                    <a:pt x="1" y="2555"/>
                    <a:pt x="1596" y="960"/>
                  </a:cubicBezTo>
                  <a:cubicBezTo>
                    <a:pt x="2111" y="445"/>
                    <a:pt x="2745" y="214"/>
                    <a:pt x="3367" y="214"/>
                  </a:cubicBezTo>
                  <a:close/>
                  <a:moveTo>
                    <a:pt x="3384" y="1"/>
                  </a:moveTo>
                  <a:cubicBezTo>
                    <a:pt x="3030" y="1"/>
                    <a:pt x="2673" y="69"/>
                    <a:pt x="2332" y="209"/>
                  </a:cubicBezTo>
                  <a:cubicBezTo>
                    <a:pt x="1307" y="635"/>
                    <a:pt x="636" y="1638"/>
                    <a:pt x="636" y="2750"/>
                  </a:cubicBezTo>
                  <a:cubicBezTo>
                    <a:pt x="636" y="4273"/>
                    <a:pt x="1870" y="5507"/>
                    <a:pt x="3386" y="5507"/>
                  </a:cubicBezTo>
                  <a:cubicBezTo>
                    <a:pt x="4505" y="5507"/>
                    <a:pt x="5508" y="4836"/>
                    <a:pt x="5934" y="3811"/>
                  </a:cubicBezTo>
                  <a:cubicBezTo>
                    <a:pt x="6359" y="2779"/>
                    <a:pt x="6121" y="1595"/>
                    <a:pt x="5335" y="808"/>
                  </a:cubicBezTo>
                  <a:cubicBezTo>
                    <a:pt x="4808" y="281"/>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28"/>
            <p:cNvSpPr/>
            <p:nvPr/>
          </p:nvSpPr>
          <p:spPr>
            <a:xfrm>
              <a:off x="7886320" y="-57183"/>
              <a:ext cx="148887" cy="209829"/>
            </a:xfrm>
            <a:custGeom>
              <a:avLst/>
              <a:gdLst/>
              <a:ahLst/>
              <a:cxnLst/>
              <a:rect l="l" t="t" r="r" b="b"/>
              <a:pathLst>
                <a:path w="1163" h="1639" extrusionOk="0">
                  <a:moveTo>
                    <a:pt x="1163" y="0"/>
                  </a:moveTo>
                  <a:lnTo>
                    <a:pt x="658" y="491"/>
                  </a:lnTo>
                  <a:lnTo>
                    <a:pt x="737" y="571"/>
                  </a:lnTo>
                  <a:lnTo>
                    <a:pt x="1047" y="267"/>
                  </a:lnTo>
                  <a:lnTo>
                    <a:pt x="1047" y="758"/>
                  </a:lnTo>
                  <a:lnTo>
                    <a:pt x="1" y="758"/>
                  </a:lnTo>
                  <a:lnTo>
                    <a:pt x="1" y="874"/>
                  </a:lnTo>
                  <a:lnTo>
                    <a:pt x="1047" y="874"/>
                  </a:lnTo>
                  <a:lnTo>
                    <a:pt x="1047" y="1364"/>
                  </a:lnTo>
                  <a:lnTo>
                    <a:pt x="737" y="1061"/>
                  </a:lnTo>
                  <a:lnTo>
                    <a:pt x="658" y="1148"/>
                  </a:lnTo>
                  <a:lnTo>
                    <a:pt x="1163" y="1639"/>
                  </a:lnTo>
                  <a:lnTo>
                    <a:pt x="1163" y="874"/>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28"/>
            <p:cNvSpPr/>
            <p:nvPr/>
          </p:nvSpPr>
          <p:spPr>
            <a:xfrm>
              <a:off x="8364101" y="-534966"/>
              <a:ext cx="209825" cy="148890"/>
            </a:xfrm>
            <a:custGeom>
              <a:avLst/>
              <a:gdLst/>
              <a:ahLst/>
              <a:cxnLst/>
              <a:rect l="l" t="t" r="r" b="b"/>
              <a:pathLst>
                <a:path w="1639" h="1163" extrusionOk="0">
                  <a:moveTo>
                    <a:pt x="758" y="1"/>
                  </a:moveTo>
                  <a:lnTo>
                    <a:pt x="758" y="1047"/>
                  </a:lnTo>
                  <a:lnTo>
                    <a:pt x="267" y="1047"/>
                  </a:lnTo>
                  <a:lnTo>
                    <a:pt x="570" y="737"/>
                  </a:lnTo>
                  <a:lnTo>
                    <a:pt x="491" y="658"/>
                  </a:lnTo>
                  <a:lnTo>
                    <a:pt x="0" y="1163"/>
                  </a:lnTo>
                  <a:lnTo>
                    <a:pt x="1639" y="1163"/>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28"/>
            <p:cNvSpPr/>
            <p:nvPr/>
          </p:nvSpPr>
          <p:spPr>
            <a:xfrm>
              <a:off x="8902820" y="-57183"/>
              <a:ext cx="147863" cy="209829"/>
            </a:xfrm>
            <a:custGeom>
              <a:avLst/>
              <a:gdLst/>
              <a:ahLst/>
              <a:cxnLst/>
              <a:rect l="l" t="t" r="r" b="b"/>
              <a:pathLst>
                <a:path w="1155" h="1639" extrusionOk="0">
                  <a:moveTo>
                    <a:pt x="0" y="0"/>
                  </a:moveTo>
                  <a:lnTo>
                    <a:pt x="0" y="758"/>
                  </a:lnTo>
                  <a:lnTo>
                    <a:pt x="0" y="816"/>
                  </a:lnTo>
                  <a:lnTo>
                    <a:pt x="0" y="1639"/>
                  </a:lnTo>
                  <a:lnTo>
                    <a:pt x="498" y="1148"/>
                  </a:lnTo>
                  <a:lnTo>
                    <a:pt x="419" y="1061"/>
                  </a:lnTo>
                  <a:lnTo>
                    <a:pt x="108" y="1364"/>
                  </a:lnTo>
                  <a:lnTo>
                    <a:pt x="108" y="874"/>
                  </a:lnTo>
                  <a:lnTo>
                    <a:pt x="1155" y="874"/>
                  </a:lnTo>
                  <a:lnTo>
                    <a:pt x="1155" y="758"/>
                  </a:lnTo>
                  <a:lnTo>
                    <a:pt x="108" y="758"/>
                  </a:lnTo>
                  <a:lnTo>
                    <a:pt x="108" y="267"/>
                  </a:lnTo>
                  <a:lnTo>
                    <a:pt x="419" y="571"/>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28"/>
            <p:cNvSpPr/>
            <p:nvPr/>
          </p:nvSpPr>
          <p:spPr>
            <a:xfrm>
              <a:off x="8364101" y="481538"/>
              <a:ext cx="209825" cy="147866"/>
            </a:xfrm>
            <a:custGeom>
              <a:avLst/>
              <a:gdLst/>
              <a:ahLst/>
              <a:cxnLst/>
              <a:rect l="l" t="t" r="r" b="b"/>
              <a:pathLst>
                <a:path w="1639" h="1155" extrusionOk="0">
                  <a:moveTo>
                    <a:pt x="0" y="0"/>
                  </a:moveTo>
                  <a:lnTo>
                    <a:pt x="491" y="498"/>
                  </a:lnTo>
                  <a:lnTo>
                    <a:pt x="570" y="419"/>
                  </a:lnTo>
                  <a:lnTo>
                    <a:pt x="267" y="108"/>
                  </a:lnTo>
                  <a:lnTo>
                    <a:pt x="758" y="108"/>
                  </a:lnTo>
                  <a:lnTo>
                    <a:pt x="758" y="1155"/>
                  </a:lnTo>
                  <a:lnTo>
                    <a:pt x="874" y="1155"/>
                  </a:lnTo>
                  <a:lnTo>
                    <a:pt x="874" y="108"/>
                  </a:lnTo>
                  <a:lnTo>
                    <a:pt x="1364" y="108"/>
                  </a:lnTo>
                  <a:lnTo>
                    <a:pt x="1061" y="419"/>
                  </a:lnTo>
                  <a:lnTo>
                    <a:pt x="1148" y="498"/>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28"/>
            <p:cNvSpPr/>
            <p:nvPr/>
          </p:nvSpPr>
          <p:spPr>
            <a:xfrm>
              <a:off x="8491611" y="1234571"/>
              <a:ext cx="254248" cy="533214"/>
            </a:xfrm>
            <a:custGeom>
              <a:avLst/>
              <a:gdLst/>
              <a:ahLst/>
              <a:cxnLst/>
              <a:rect l="l" t="t" r="r" b="b"/>
              <a:pathLst>
                <a:path w="1986" h="4165" extrusionOk="0">
                  <a:moveTo>
                    <a:pt x="113" y="0"/>
                  </a:moveTo>
                  <a:cubicBezTo>
                    <a:pt x="110" y="0"/>
                    <a:pt x="109" y="0"/>
                    <a:pt x="109" y="0"/>
                  </a:cubicBezTo>
                  <a:lnTo>
                    <a:pt x="0" y="0"/>
                  </a:lnTo>
                  <a:lnTo>
                    <a:pt x="0" y="4165"/>
                  </a:lnTo>
                  <a:lnTo>
                    <a:pt x="109" y="4165"/>
                  </a:lnTo>
                  <a:cubicBezTo>
                    <a:pt x="109" y="4165"/>
                    <a:pt x="110" y="4165"/>
                    <a:pt x="113" y="4165"/>
                  </a:cubicBezTo>
                  <a:cubicBezTo>
                    <a:pt x="201" y="4165"/>
                    <a:pt x="1561" y="4144"/>
                    <a:pt x="1891" y="2656"/>
                  </a:cubicBezTo>
                  <a:lnTo>
                    <a:pt x="1920" y="2519"/>
                  </a:lnTo>
                  <a:lnTo>
                    <a:pt x="621" y="2519"/>
                  </a:lnTo>
                  <a:lnTo>
                    <a:pt x="621" y="3320"/>
                  </a:lnTo>
                  <a:lnTo>
                    <a:pt x="852" y="3320"/>
                  </a:lnTo>
                  <a:lnTo>
                    <a:pt x="852" y="2750"/>
                  </a:lnTo>
                  <a:lnTo>
                    <a:pt x="1631" y="2750"/>
                  </a:lnTo>
                  <a:cubicBezTo>
                    <a:pt x="1343" y="3746"/>
                    <a:pt x="527" y="3912"/>
                    <a:pt x="224" y="3941"/>
                  </a:cubicBezTo>
                  <a:lnTo>
                    <a:pt x="224" y="2202"/>
                  </a:lnTo>
                  <a:lnTo>
                    <a:pt x="1985" y="2202"/>
                  </a:lnTo>
                  <a:lnTo>
                    <a:pt x="1985" y="1971"/>
                  </a:lnTo>
                  <a:lnTo>
                    <a:pt x="224" y="1971"/>
                  </a:lnTo>
                  <a:lnTo>
                    <a:pt x="224" y="231"/>
                  </a:lnTo>
                  <a:cubicBezTo>
                    <a:pt x="527" y="260"/>
                    <a:pt x="1343" y="419"/>
                    <a:pt x="1631" y="1422"/>
                  </a:cubicBezTo>
                  <a:lnTo>
                    <a:pt x="852" y="1422"/>
                  </a:lnTo>
                  <a:lnTo>
                    <a:pt x="852" y="852"/>
                  </a:lnTo>
                  <a:lnTo>
                    <a:pt x="621" y="852"/>
                  </a:lnTo>
                  <a:lnTo>
                    <a:pt x="621" y="1646"/>
                  </a:lnTo>
                  <a:lnTo>
                    <a:pt x="1920" y="1646"/>
                  </a:lnTo>
                  <a:lnTo>
                    <a:pt x="1891" y="1509"/>
                  </a:lnTo>
                  <a:cubicBezTo>
                    <a:pt x="1561" y="21"/>
                    <a:pt x="201" y="0"/>
                    <a:pt x="113"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28"/>
            <p:cNvSpPr/>
            <p:nvPr/>
          </p:nvSpPr>
          <p:spPr>
            <a:xfrm>
              <a:off x="8191270" y="1234571"/>
              <a:ext cx="255144" cy="534238"/>
            </a:xfrm>
            <a:custGeom>
              <a:avLst/>
              <a:gdLst/>
              <a:ahLst/>
              <a:cxnLst/>
              <a:rect l="l" t="t" r="r" b="b"/>
              <a:pathLst>
                <a:path w="1993" h="4173" extrusionOk="0">
                  <a:moveTo>
                    <a:pt x="1880" y="0"/>
                  </a:moveTo>
                  <a:cubicBezTo>
                    <a:pt x="1792" y="0"/>
                    <a:pt x="432" y="21"/>
                    <a:pt x="102" y="1516"/>
                  </a:cubicBezTo>
                  <a:lnTo>
                    <a:pt x="66" y="1653"/>
                  </a:lnTo>
                  <a:lnTo>
                    <a:pt x="1365" y="1653"/>
                  </a:lnTo>
                  <a:lnTo>
                    <a:pt x="1365" y="852"/>
                  </a:lnTo>
                  <a:lnTo>
                    <a:pt x="1141" y="852"/>
                  </a:lnTo>
                  <a:lnTo>
                    <a:pt x="1141" y="1422"/>
                  </a:lnTo>
                  <a:lnTo>
                    <a:pt x="354" y="1422"/>
                  </a:lnTo>
                  <a:cubicBezTo>
                    <a:pt x="643" y="419"/>
                    <a:pt x="1466" y="260"/>
                    <a:pt x="1762" y="231"/>
                  </a:cubicBezTo>
                  <a:lnTo>
                    <a:pt x="1762" y="1971"/>
                  </a:lnTo>
                  <a:lnTo>
                    <a:pt x="1" y="1971"/>
                  </a:lnTo>
                  <a:lnTo>
                    <a:pt x="1" y="2202"/>
                  </a:lnTo>
                  <a:lnTo>
                    <a:pt x="1762" y="2202"/>
                  </a:lnTo>
                  <a:lnTo>
                    <a:pt x="1762" y="3941"/>
                  </a:lnTo>
                  <a:cubicBezTo>
                    <a:pt x="1466" y="3912"/>
                    <a:pt x="643" y="3746"/>
                    <a:pt x="354" y="2750"/>
                  </a:cubicBezTo>
                  <a:lnTo>
                    <a:pt x="1141" y="2750"/>
                  </a:lnTo>
                  <a:lnTo>
                    <a:pt x="1141" y="3320"/>
                  </a:lnTo>
                  <a:lnTo>
                    <a:pt x="1365" y="3320"/>
                  </a:lnTo>
                  <a:lnTo>
                    <a:pt x="1365" y="2519"/>
                  </a:lnTo>
                  <a:lnTo>
                    <a:pt x="73" y="2519"/>
                  </a:lnTo>
                  <a:lnTo>
                    <a:pt x="102" y="2656"/>
                  </a:lnTo>
                  <a:cubicBezTo>
                    <a:pt x="432" y="4152"/>
                    <a:pt x="1792" y="4172"/>
                    <a:pt x="1880" y="4172"/>
                  </a:cubicBezTo>
                  <a:cubicBezTo>
                    <a:pt x="1883" y="4172"/>
                    <a:pt x="1884" y="4172"/>
                    <a:pt x="1884" y="4172"/>
                  </a:cubicBezTo>
                  <a:lnTo>
                    <a:pt x="1993" y="4165"/>
                  </a:lnTo>
                  <a:lnTo>
                    <a:pt x="1993" y="0"/>
                  </a:lnTo>
                  <a:lnTo>
                    <a:pt x="1884" y="0"/>
                  </a:lnTo>
                  <a:cubicBezTo>
                    <a:pt x="1884" y="0"/>
                    <a:pt x="1883" y="0"/>
                    <a:pt x="188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28"/>
            <p:cNvSpPr/>
            <p:nvPr/>
          </p:nvSpPr>
          <p:spPr>
            <a:xfrm>
              <a:off x="7794016" y="827073"/>
              <a:ext cx="1349075" cy="1349229"/>
            </a:xfrm>
            <a:custGeom>
              <a:avLst/>
              <a:gdLst/>
              <a:ahLst/>
              <a:cxnLst/>
              <a:rect l="l" t="t" r="r" b="b"/>
              <a:pathLst>
                <a:path w="10538" h="10539" extrusionOk="0">
                  <a:moveTo>
                    <a:pt x="5269" y="304"/>
                  </a:moveTo>
                  <a:lnTo>
                    <a:pt x="10227" y="5269"/>
                  </a:lnTo>
                  <a:lnTo>
                    <a:pt x="5269" y="10228"/>
                  </a:lnTo>
                  <a:lnTo>
                    <a:pt x="310" y="5269"/>
                  </a:lnTo>
                  <a:lnTo>
                    <a:pt x="5269" y="304"/>
                  </a:lnTo>
                  <a:close/>
                  <a:moveTo>
                    <a:pt x="5269" y="0"/>
                  </a:moveTo>
                  <a:lnTo>
                    <a:pt x="0" y="5269"/>
                  </a:lnTo>
                  <a:lnTo>
                    <a:pt x="5269" y="10538"/>
                  </a:lnTo>
                  <a:lnTo>
                    <a:pt x="10538" y="5269"/>
                  </a:lnTo>
                  <a:lnTo>
                    <a:pt x="526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28"/>
            <p:cNvSpPr/>
            <p:nvPr/>
          </p:nvSpPr>
          <p:spPr>
            <a:xfrm>
              <a:off x="7876207" y="909264"/>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28"/>
            <p:cNvSpPr/>
            <p:nvPr/>
          </p:nvSpPr>
          <p:spPr>
            <a:xfrm>
              <a:off x="8035083" y="1148667"/>
              <a:ext cx="814207" cy="705148"/>
            </a:xfrm>
            <a:custGeom>
              <a:avLst/>
              <a:gdLst/>
              <a:ahLst/>
              <a:cxnLst/>
              <a:rect l="l" t="t" r="r" b="b"/>
              <a:pathLst>
                <a:path w="6360" h="5508" extrusionOk="0">
                  <a:moveTo>
                    <a:pt x="3370" y="220"/>
                  </a:moveTo>
                  <a:cubicBezTo>
                    <a:pt x="4671" y="220"/>
                    <a:pt x="5919" y="1229"/>
                    <a:pt x="5919" y="2757"/>
                  </a:cubicBezTo>
                  <a:cubicBezTo>
                    <a:pt x="5919" y="4150"/>
                    <a:pt x="4786" y="5283"/>
                    <a:pt x="3386" y="5291"/>
                  </a:cubicBezTo>
                  <a:cubicBezTo>
                    <a:pt x="1134" y="5291"/>
                    <a:pt x="1" y="2562"/>
                    <a:pt x="1596" y="967"/>
                  </a:cubicBezTo>
                  <a:cubicBezTo>
                    <a:pt x="2112" y="451"/>
                    <a:pt x="2747" y="220"/>
                    <a:pt x="3370" y="220"/>
                  </a:cubicBezTo>
                  <a:close/>
                  <a:moveTo>
                    <a:pt x="3384" y="1"/>
                  </a:moveTo>
                  <a:cubicBezTo>
                    <a:pt x="3030" y="1"/>
                    <a:pt x="2673" y="69"/>
                    <a:pt x="2332" y="209"/>
                  </a:cubicBezTo>
                  <a:cubicBezTo>
                    <a:pt x="1307" y="635"/>
                    <a:pt x="636" y="1639"/>
                    <a:pt x="636" y="2757"/>
                  </a:cubicBezTo>
                  <a:cubicBezTo>
                    <a:pt x="636" y="4273"/>
                    <a:pt x="1870" y="5507"/>
                    <a:pt x="3386" y="5507"/>
                  </a:cubicBezTo>
                  <a:cubicBezTo>
                    <a:pt x="4505" y="5507"/>
                    <a:pt x="5508" y="4836"/>
                    <a:pt x="5934" y="3811"/>
                  </a:cubicBezTo>
                  <a:cubicBezTo>
                    <a:pt x="6359" y="2779"/>
                    <a:pt x="6121" y="1595"/>
                    <a:pt x="5335" y="809"/>
                  </a:cubicBezTo>
                  <a:cubicBezTo>
                    <a:pt x="4808" y="282"/>
                    <a:pt x="4102" y="1"/>
                    <a:pt x="3384"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28"/>
            <p:cNvSpPr/>
            <p:nvPr/>
          </p:nvSpPr>
          <p:spPr>
            <a:xfrm>
              <a:off x="7886320" y="1397160"/>
              <a:ext cx="148887" cy="208933"/>
            </a:xfrm>
            <a:custGeom>
              <a:avLst/>
              <a:gdLst/>
              <a:ahLst/>
              <a:cxnLst/>
              <a:rect l="l" t="t" r="r" b="b"/>
              <a:pathLst>
                <a:path w="1163" h="1632" extrusionOk="0">
                  <a:moveTo>
                    <a:pt x="1163" y="1"/>
                  </a:moveTo>
                  <a:lnTo>
                    <a:pt x="658" y="491"/>
                  </a:lnTo>
                  <a:lnTo>
                    <a:pt x="737" y="571"/>
                  </a:lnTo>
                  <a:lnTo>
                    <a:pt x="1047" y="268"/>
                  </a:lnTo>
                  <a:lnTo>
                    <a:pt x="1047" y="759"/>
                  </a:lnTo>
                  <a:lnTo>
                    <a:pt x="1" y="759"/>
                  </a:lnTo>
                  <a:lnTo>
                    <a:pt x="1" y="874"/>
                  </a:lnTo>
                  <a:lnTo>
                    <a:pt x="1047" y="874"/>
                  </a:lnTo>
                  <a:lnTo>
                    <a:pt x="1047" y="1365"/>
                  </a:lnTo>
                  <a:lnTo>
                    <a:pt x="737" y="1062"/>
                  </a:lnTo>
                  <a:lnTo>
                    <a:pt x="658" y="1141"/>
                  </a:lnTo>
                  <a:lnTo>
                    <a:pt x="1163" y="1632"/>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28"/>
            <p:cNvSpPr/>
            <p:nvPr/>
          </p:nvSpPr>
          <p:spPr>
            <a:xfrm>
              <a:off x="8364101" y="919506"/>
              <a:ext cx="209825" cy="147994"/>
            </a:xfrm>
            <a:custGeom>
              <a:avLst/>
              <a:gdLst/>
              <a:ahLst/>
              <a:cxnLst/>
              <a:rect l="l" t="t" r="r" b="b"/>
              <a:pathLst>
                <a:path w="1639" h="1156" extrusionOk="0">
                  <a:moveTo>
                    <a:pt x="758" y="0"/>
                  </a:moveTo>
                  <a:lnTo>
                    <a:pt x="758" y="1047"/>
                  </a:lnTo>
                  <a:lnTo>
                    <a:pt x="267" y="1047"/>
                  </a:lnTo>
                  <a:lnTo>
                    <a:pt x="570" y="736"/>
                  </a:lnTo>
                  <a:lnTo>
                    <a:pt x="491" y="657"/>
                  </a:lnTo>
                  <a:lnTo>
                    <a:pt x="0" y="1155"/>
                  </a:lnTo>
                  <a:lnTo>
                    <a:pt x="1639" y="1155"/>
                  </a:lnTo>
                  <a:lnTo>
                    <a:pt x="1148" y="657"/>
                  </a:lnTo>
                  <a:lnTo>
                    <a:pt x="1061" y="736"/>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28"/>
            <p:cNvSpPr/>
            <p:nvPr/>
          </p:nvSpPr>
          <p:spPr>
            <a:xfrm>
              <a:off x="8902820" y="1397160"/>
              <a:ext cx="147863" cy="208933"/>
            </a:xfrm>
            <a:custGeom>
              <a:avLst/>
              <a:gdLst/>
              <a:ahLst/>
              <a:cxnLst/>
              <a:rect l="l" t="t" r="r" b="b"/>
              <a:pathLst>
                <a:path w="1155" h="1632" extrusionOk="0">
                  <a:moveTo>
                    <a:pt x="0" y="1"/>
                  </a:moveTo>
                  <a:lnTo>
                    <a:pt x="0" y="759"/>
                  </a:lnTo>
                  <a:lnTo>
                    <a:pt x="0" y="816"/>
                  </a:lnTo>
                  <a:lnTo>
                    <a:pt x="0" y="1632"/>
                  </a:lnTo>
                  <a:lnTo>
                    <a:pt x="498" y="1141"/>
                  </a:lnTo>
                  <a:lnTo>
                    <a:pt x="419" y="1062"/>
                  </a:lnTo>
                  <a:lnTo>
                    <a:pt x="108" y="1365"/>
                  </a:lnTo>
                  <a:lnTo>
                    <a:pt x="108" y="874"/>
                  </a:lnTo>
                  <a:lnTo>
                    <a:pt x="1155" y="874"/>
                  </a:lnTo>
                  <a:lnTo>
                    <a:pt x="1155" y="759"/>
                  </a:lnTo>
                  <a:lnTo>
                    <a:pt x="108" y="759"/>
                  </a:lnTo>
                  <a:lnTo>
                    <a:pt x="108" y="268"/>
                  </a:lnTo>
                  <a:lnTo>
                    <a:pt x="419" y="571"/>
                  </a:lnTo>
                  <a:lnTo>
                    <a:pt x="498" y="491"/>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28"/>
            <p:cNvSpPr/>
            <p:nvPr/>
          </p:nvSpPr>
          <p:spPr>
            <a:xfrm>
              <a:off x="8364101" y="1934986"/>
              <a:ext cx="209825" cy="148890"/>
            </a:xfrm>
            <a:custGeom>
              <a:avLst/>
              <a:gdLst/>
              <a:ahLst/>
              <a:cxnLst/>
              <a:rect l="l" t="t" r="r" b="b"/>
              <a:pathLst>
                <a:path w="1639" h="1163" extrusionOk="0">
                  <a:moveTo>
                    <a:pt x="0" y="0"/>
                  </a:moveTo>
                  <a:lnTo>
                    <a:pt x="491" y="505"/>
                  </a:lnTo>
                  <a:lnTo>
                    <a:pt x="570" y="426"/>
                  </a:lnTo>
                  <a:lnTo>
                    <a:pt x="267" y="116"/>
                  </a:lnTo>
                  <a:lnTo>
                    <a:pt x="758" y="116"/>
                  </a:lnTo>
                  <a:lnTo>
                    <a:pt x="758" y="1162"/>
                  </a:lnTo>
                  <a:lnTo>
                    <a:pt x="874" y="1162"/>
                  </a:lnTo>
                  <a:lnTo>
                    <a:pt x="874" y="116"/>
                  </a:lnTo>
                  <a:lnTo>
                    <a:pt x="1364" y="116"/>
                  </a:lnTo>
                  <a:lnTo>
                    <a:pt x="1061" y="426"/>
                  </a:lnTo>
                  <a:lnTo>
                    <a:pt x="1148" y="505"/>
                  </a:lnTo>
                  <a:lnTo>
                    <a:pt x="1639"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28"/>
            <p:cNvSpPr/>
            <p:nvPr/>
          </p:nvSpPr>
          <p:spPr>
            <a:xfrm>
              <a:off x="8491611" y="2688914"/>
              <a:ext cx="254248" cy="533342"/>
            </a:xfrm>
            <a:custGeom>
              <a:avLst/>
              <a:gdLst/>
              <a:ahLst/>
              <a:cxnLst/>
              <a:rect l="l" t="t" r="r" b="b"/>
              <a:pathLst>
                <a:path w="1986" h="4166" extrusionOk="0">
                  <a:moveTo>
                    <a:pt x="113" y="1"/>
                  </a:moveTo>
                  <a:cubicBezTo>
                    <a:pt x="110" y="1"/>
                    <a:pt x="109" y="1"/>
                    <a:pt x="109" y="1"/>
                  </a:cubicBezTo>
                  <a:lnTo>
                    <a:pt x="0" y="1"/>
                  </a:lnTo>
                  <a:lnTo>
                    <a:pt x="0" y="4165"/>
                  </a:lnTo>
                  <a:lnTo>
                    <a:pt x="109" y="4165"/>
                  </a:lnTo>
                  <a:cubicBezTo>
                    <a:pt x="109" y="4165"/>
                    <a:pt x="110" y="4165"/>
                    <a:pt x="113" y="4165"/>
                  </a:cubicBezTo>
                  <a:cubicBezTo>
                    <a:pt x="200" y="4165"/>
                    <a:pt x="1561" y="4145"/>
                    <a:pt x="1891" y="2650"/>
                  </a:cubicBezTo>
                  <a:lnTo>
                    <a:pt x="1920" y="2512"/>
                  </a:lnTo>
                  <a:lnTo>
                    <a:pt x="621" y="2512"/>
                  </a:lnTo>
                  <a:lnTo>
                    <a:pt x="621" y="3306"/>
                  </a:lnTo>
                  <a:lnTo>
                    <a:pt x="852" y="3306"/>
                  </a:lnTo>
                  <a:lnTo>
                    <a:pt x="852" y="2743"/>
                  </a:lnTo>
                  <a:lnTo>
                    <a:pt x="1631" y="2743"/>
                  </a:lnTo>
                  <a:cubicBezTo>
                    <a:pt x="1343" y="3739"/>
                    <a:pt x="527" y="3905"/>
                    <a:pt x="224" y="3934"/>
                  </a:cubicBezTo>
                  <a:lnTo>
                    <a:pt x="224" y="2195"/>
                  </a:lnTo>
                  <a:lnTo>
                    <a:pt x="1985" y="2195"/>
                  </a:lnTo>
                  <a:lnTo>
                    <a:pt x="1985" y="1971"/>
                  </a:lnTo>
                  <a:lnTo>
                    <a:pt x="224" y="1971"/>
                  </a:lnTo>
                  <a:lnTo>
                    <a:pt x="224" y="232"/>
                  </a:lnTo>
                  <a:cubicBezTo>
                    <a:pt x="527" y="261"/>
                    <a:pt x="1343" y="419"/>
                    <a:pt x="1631" y="1423"/>
                  </a:cubicBezTo>
                  <a:lnTo>
                    <a:pt x="852" y="1423"/>
                  </a:lnTo>
                  <a:lnTo>
                    <a:pt x="852" y="852"/>
                  </a:lnTo>
                  <a:lnTo>
                    <a:pt x="621" y="852"/>
                  </a:lnTo>
                  <a:lnTo>
                    <a:pt x="621" y="1646"/>
                  </a:lnTo>
                  <a:lnTo>
                    <a:pt x="1920" y="1646"/>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28"/>
            <p:cNvSpPr/>
            <p:nvPr/>
          </p:nvSpPr>
          <p:spPr>
            <a:xfrm>
              <a:off x="8191270" y="2688914"/>
              <a:ext cx="255144" cy="534238"/>
            </a:xfrm>
            <a:custGeom>
              <a:avLst/>
              <a:gdLst/>
              <a:ahLst/>
              <a:cxnLst/>
              <a:rect l="l" t="t" r="r" b="b"/>
              <a:pathLst>
                <a:path w="1993" h="4173" extrusionOk="0">
                  <a:moveTo>
                    <a:pt x="1880" y="1"/>
                  </a:moveTo>
                  <a:cubicBezTo>
                    <a:pt x="1792" y="1"/>
                    <a:pt x="432" y="21"/>
                    <a:pt x="102" y="1509"/>
                  </a:cubicBezTo>
                  <a:lnTo>
                    <a:pt x="66" y="1646"/>
                  </a:lnTo>
                  <a:lnTo>
                    <a:pt x="1365" y="1646"/>
                  </a:lnTo>
                  <a:lnTo>
                    <a:pt x="1365" y="852"/>
                  </a:lnTo>
                  <a:lnTo>
                    <a:pt x="1141" y="852"/>
                  </a:lnTo>
                  <a:lnTo>
                    <a:pt x="1141" y="1423"/>
                  </a:lnTo>
                  <a:lnTo>
                    <a:pt x="354" y="1423"/>
                  </a:lnTo>
                  <a:cubicBezTo>
                    <a:pt x="643" y="419"/>
                    <a:pt x="1466" y="253"/>
                    <a:pt x="1762" y="232"/>
                  </a:cubicBezTo>
                  <a:lnTo>
                    <a:pt x="1762" y="1971"/>
                  </a:lnTo>
                  <a:lnTo>
                    <a:pt x="1" y="1971"/>
                  </a:lnTo>
                  <a:lnTo>
                    <a:pt x="1" y="2202"/>
                  </a:lnTo>
                  <a:lnTo>
                    <a:pt x="1762" y="2202"/>
                  </a:lnTo>
                  <a:lnTo>
                    <a:pt x="1762" y="3942"/>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2"/>
                    <a:pt x="1880" y="4172"/>
                  </a:cubicBezTo>
                  <a:cubicBezTo>
                    <a:pt x="1883" y="4172"/>
                    <a:pt x="1884" y="4172"/>
                    <a:pt x="1884" y="4172"/>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28"/>
            <p:cNvSpPr/>
            <p:nvPr/>
          </p:nvSpPr>
          <p:spPr>
            <a:xfrm>
              <a:off x="7794016" y="2280520"/>
              <a:ext cx="1349075" cy="1350125"/>
            </a:xfrm>
            <a:custGeom>
              <a:avLst/>
              <a:gdLst/>
              <a:ahLst/>
              <a:cxnLst/>
              <a:rect l="l" t="t" r="r" b="b"/>
              <a:pathLst>
                <a:path w="10538" h="10546" extrusionOk="0">
                  <a:moveTo>
                    <a:pt x="5269" y="311"/>
                  </a:moveTo>
                  <a:lnTo>
                    <a:pt x="10227" y="5269"/>
                  </a:lnTo>
                  <a:lnTo>
                    <a:pt x="5269" y="10235"/>
                  </a:lnTo>
                  <a:lnTo>
                    <a:pt x="310" y="5269"/>
                  </a:lnTo>
                  <a:lnTo>
                    <a:pt x="5269" y="311"/>
                  </a:lnTo>
                  <a:close/>
                  <a:moveTo>
                    <a:pt x="5269" y="1"/>
                  </a:moveTo>
                  <a:lnTo>
                    <a:pt x="0" y="5269"/>
                  </a:lnTo>
                  <a:lnTo>
                    <a:pt x="5269" y="10545"/>
                  </a:lnTo>
                  <a:lnTo>
                    <a:pt x="10538" y="5269"/>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28"/>
            <p:cNvSpPr/>
            <p:nvPr/>
          </p:nvSpPr>
          <p:spPr>
            <a:xfrm>
              <a:off x="7876207" y="2362711"/>
              <a:ext cx="1184697" cy="1184720"/>
            </a:xfrm>
            <a:custGeom>
              <a:avLst/>
              <a:gdLst/>
              <a:ahLst/>
              <a:cxnLst/>
              <a:rect l="l" t="t" r="r" b="b"/>
              <a:pathLst>
                <a:path w="9254" h="9254" extrusionOk="0">
                  <a:moveTo>
                    <a:pt x="4627" y="160"/>
                  </a:moveTo>
                  <a:lnTo>
                    <a:pt x="9095" y="4627"/>
                  </a:lnTo>
                  <a:lnTo>
                    <a:pt x="4627" y="9095"/>
                  </a:lnTo>
                  <a:lnTo>
                    <a:pt x="159" y="4627"/>
                  </a:lnTo>
                  <a:lnTo>
                    <a:pt x="4627" y="160"/>
                  </a:lnTo>
                  <a:close/>
                  <a:moveTo>
                    <a:pt x="4627" y="1"/>
                  </a:moveTo>
                  <a:lnTo>
                    <a:pt x="0" y="4627"/>
                  </a:lnTo>
                  <a:lnTo>
                    <a:pt x="4627" y="9254"/>
                  </a:lnTo>
                  <a:lnTo>
                    <a:pt x="9253" y="4627"/>
                  </a:lnTo>
                  <a:lnTo>
                    <a:pt x="4627"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28"/>
            <p:cNvSpPr/>
            <p:nvPr/>
          </p:nvSpPr>
          <p:spPr>
            <a:xfrm>
              <a:off x="8035083" y="2602883"/>
              <a:ext cx="814207" cy="705276"/>
            </a:xfrm>
            <a:custGeom>
              <a:avLst/>
              <a:gdLst/>
              <a:ahLst/>
              <a:cxnLst/>
              <a:rect l="l" t="t" r="r" b="b"/>
              <a:pathLst>
                <a:path w="6360" h="5509" extrusionOk="0">
                  <a:moveTo>
                    <a:pt x="3367" y="215"/>
                  </a:moveTo>
                  <a:cubicBezTo>
                    <a:pt x="4669" y="215"/>
                    <a:pt x="5919" y="1227"/>
                    <a:pt x="5919" y="2751"/>
                  </a:cubicBezTo>
                  <a:cubicBezTo>
                    <a:pt x="5919" y="4152"/>
                    <a:pt x="4786" y="5285"/>
                    <a:pt x="3386" y="5285"/>
                  </a:cubicBezTo>
                  <a:cubicBezTo>
                    <a:pt x="1134" y="5285"/>
                    <a:pt x="1" y="2557"/>
                    <a:pt x="1596" y="961"/>
                  </a:cubicBezTo>
                  <a:cubicBezTo>
                    <a:pt x="2111" y="446"/>
                    <a:pt x="2745" y="215"/>
                    <a:pt x="3367" y="215"/>
                  </a:cubicBezTo>
                  <a:close/>
                  <a:moveTo>
                    <a:pt x="3390" y="0"/>
                  </a:moveTo>
                  <a:cubicBezTo>
                    <a:pt x="3034" y="0"/>
                    <a:pt x="2675" y="69"/>
                    <a:pt x="2332" y="211"/>
                  </a:cubicBezTo>
                  <a:cubicBezTo>
                    <a:pt x="1307" y="637"/>
                    <a:pt x="636" y="1640"/>
                    <a:pt x="636" y="2751"/>
                  </a:cubicBezTo>
                  <a:cubicBezTo>
                    <a:pt x="636" y="4274"/>
                    <a:pt x="1870" y="5508"/>
                    <a:pt x="3386" y="5508"/>
                  </a:cubicBezTo>
                  <a:cubicBezTo>
                    <a:pt x="4505" y="5508"/>
                    <a:pt x="5508" y="4837"/>
                    <a:pt x="5934" y="3805"/>
                  </a:cubicBezTo>
                  <a:cubicBezTo>
                    <a:pt x="6359" y="2780"/>
                    <a:pt x="6121" y="1597"/>
                    <a:pt x="5335" y="810"/>
                  </a:cubicBezTo>
                  <a:cubicBezTo>
                    <a:pt x="4809" y="280"/>
                    <a:pt x="4107" y="0"/>
                    <a:pt x="3390"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28"/>
            <p:cNvSpPr/>
            <p:nvPr/>
          </p:nvSpPr>
          <p:spPr>
            <a:xfrm>
              <a:off x="7886320" y="2850608"/>
              <a:ext cx="148887" cy="209957"/>
            </a:xfrm>
            <a:custGeom>
              <a:avLst/>
              <a:gdLst/>
              <a:ahLst/>
              <a:cxnLst/>
              <a:rect l="l" t="t" r="r" b="b"/>
              <a:pathLst>
                <a:path w="1163" h="1640" extrusionOk="0">
                  <a:moveTo>
                    <a:pt x="1163" y="1"/>
                  </a:moveTo>
                  <a:lnTo>
                    <a:pt x="658" y="492"/>
                  </a:lnTo>
                  <a:lnTo>
                    <a:pt x="737" y="571"/>
                  </a:lnTo>
                  <a:lnTo>
                    <a:pt x="1047" y="268"/>
                  </a:lnTo>
                  <a:lnTo>
                    <a:pt x="1047" y="759"/>
                  </a:lnTo>
                  <a:lnTo>
                    <a:pt x="1" y="759"/>
                  </a:lnTo>
                  <a:lnTo>
                    <a:pt x="1" y="874"/>
                  </a:lnTo>
                  <a:lnTo>
                    <a:pt x="1047" y="874"/>
                  </a:lnTo>
                  <a:lnTo>
                    <a:pt x="1047" y="1365"/>
                  </a:lnTo>
                  <a:lnTo>
                    <a:pt x="737" y="1062"/>
                  </a:lnTo>
                  <a:lnTo>
                    <a:pt x="658" y="1141"/>
                  </a:lnTo>
                  <a:lnTo>
                    <a:pt x="1163" y="1639"/>
                  </a:lnTo>
                  <a:lnTo>
                    <a:pt x="1163" y="874"/>
                  </a:lnTo>
                  <a:lnTo>
                    <a:pt x="1163" y="816"/>
                  </a:lnTo>
                  <a:lnTo>
                    <a:pt x="1163"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28"/>
            <p:cNvSpPr/>
            <p:nvPr/>
          </p:nvSpPr>
          <p:spPr>
            <a:xfrm>
              <a:off x="8364101" y="2372953"/>
              <a:ext cx="209825" cy="148890"/>
            </a:xfrm>
            <a:custGeom>
              <a:avLst/>
              <a:gdLst/>
              <a:ahLst/>
              <a:cxnLst/>
              <a:rect l="l" t="t" r="r" b="b"/>
              <a:pathLst>
                <a:path w="1639" h="1163" extrusionOk="0">
                  <a:moveTo>
                    <a:pt x="758" y="0"/>
                  </a:moveTo>
                  <a:lnTo>
                    <a:pt x="758" y="1047"/>
                  </a:lnTo>
                  <a:lnTo>
                    <a:pt x="267" y="1047"/>
                  </a:lnTo>
                  <a:lnTo>
                    <a:pt x="570" y="737"/>
                  </a:lnTo>
                  <a:lnTo>
                    <a:pt x="491" y="657"/>
                  </a:lnTo>
                  <a:lnTo>
                    <a:pt x="0" y="1162"/>
                  </a:lnTo>
                  <a:lnTo>
                    <a:pt x="1639" y="1162"/>
                  </a:lnTo>
                  <a:lnTo>
                    <a:pt x="1148" y="657"/>
                  </a:lnTo>
                  <a:lnTo>
                    <a:pt x="1061" y="737"/>
                  </a:lnTo>
                  <a:lnTo>
                    <a:pt x="1364" y="1047"/>
                  </a:lnTo>
                  <a:lnTo>
                    <a:pt x="874" y="1047"/>
                  </a:lnTo>
                  <a:lnTo>
                    <a:pt x="874"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28"/>
            <p:cNvSpPr/>
            <p:nvPr/>
          </p:nvSpPr>
          <p:spPr>
            <a:xfrm>
              <a:off x="8902820" y="2850608"/>
              <a:ext cx="147863" cy="209957"/>
            </a:xfrm>
            <a:custGeom>
              <a:avLst/>
              <a:gdLst/>
              <a:ahLst/>
              <a:cxnLst/>
              <a:rect l="l" t="t" r="r" b="b"/>
              <a:pathLst>
                <a:path w="1155" h="1640" extrusionOk="0">
                  <a:moveTo>
                    <a:pt x="0" y="1"/>
                  </a:moveTo>
                  <a:lnTo>
                    <a:pt x="0" y="759"/>
                  </a:lnTo>
                  <a:lnTo>
                    <a:pt x="0" y="816"/>
                  </a:lnTo>
                  <a:lnTo>
                    <a:pt x="0" y="1639"/>
                  </a:lnTo>
                  <a:lnTo>
                    <a:pt x="498" y="1141"/>
                  </a:lnTo>
                  <a:lnTo>
                    <a:pt x="419" y="1062"/>
                  </a:lnTo>
                  <a:lnTo>
                    <a:pt x="108" y="1365"/>
                  </a:lnTo>
                  <a:lnTo>
                    <a:pt x="108" y="874"/>
                  </a:lnTo>
                  <a:lnTo>
                    <a:pt x="1155" y="874"/>
                  </a:lnTo>
                  <a:lnTo>
                    <a:pt x="1155" y="759"/>
                  </a:lnTo>
                  <a:lnTo>
                    <a:pt x="108" y="759"/>
                  </a:lnTo>
                  <a:lnTo>
                    <a:pt x="108" y="268"/>
                  </a:lnTo>
                  <a:lnTo>
                    <a:pt x="419" y="571"/>
                  </a:lnTo>
                  <a:lnTo>
                    <a:pt x="498" y="492"/>
                  </a:lnTo>
                  <a:lnTo>
                    <a:pt x="0"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28"/>
            <p:cNvSpPr/>
            <p:nvPr/>
          </p:nvSpPr>
          <p:spPr>
            <a:xfrm>
              <a:off x="8364101" y="3389329"/>
              <a:ext cx="209825" cy="147994"/>
            </a:xfrm>
            <a:custGeom>
              <a:avLst/>
              <a:gdLst/>
              <a:ahLst/>
              <a:cxnLst/>
              <a:rect l="l" t="t" r="r" b="b"/>
              <a:pathLst>
                <a:path w="1639" h="1156" extrusionOk="0">
                  <a:moveTo>
                    <a:pt x="0" y="1"/>
                  </a:moveTo>
                  <a:lnTo>
                    <a:pt x="491" y="499"/>
                  </a:lnTo>
                  <a:lnTo>
                    <a:pt x="570" y="419"/>
                  </a:lnTo>
                  <a:lnTo>
                    <a:pt x="267" y="109"/>
                  </a:lnTo>
                  <a:lnTo>
                    <a:pt x="758" y="109"/>
                  </a:lnTo>
                  <a:lnTo>
                    <a:pt x="758" y="1155"/>
                  </a:lnTo>
                  <a:lnTo>
                    <a:pt x="874" y="1155"/>
                  </a:lnTo>
                  <a:lnTo>
                    <a:pt x="874" y="109"/>
                  </a:lnTo>
                  <a:lnTo>
                    <a:pt x="1364" y="109"/>
                  </a:lnTo>
                  <a:lnTo>
                    <a:pt x="1061" y="419"/>
                  </a:lnTo>
                  <a:lnTo>
                    <a:pt x="1148" y="499"/>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28"/>
            <p:cNvSpPr/>
            <p:nvPr/>
          </p:nvSpPr>
          <p:spPr>
            <a:xfrm>
              <a:off x="8491611" y="4141465"/>
              <a:ext cx="254248" cy="534238"/>
            </a:xfrm>
            <a:custGeom>
              <a:avLst/>
              <a:gdLst/>
              <a:ahLst/>
              <a:cxnLst/>
              <a:rect l="l" t="t" r="r" b="b"/>
              <a:pathLst>
                <a:path w="1986" h="4173" extrusionOk="0">
                  <a:moveTo>
                    <a:pt x="113" y="1"/>
                  </a:moveTo>
                  <a:cubicBezTo>
                    <a:pt x="110" y="1"/>
                    <a:pt x="109" y="1"/>
                    <a:pt x="109" y="1"/>
                  </a:cubicBezTo>
                  <a:lnTo>
                    <a:pt x="0" y="8"/>
                  </a:lnTo>
                  <a:lnTo>
                    <a:pt x="0" y="4172"/>
                  </a:lnTo>
                  <a:lnTo>
                    <a:pt x="109" y="4172"/>
                  </a:lnTo>
                  <a:cubicBezTo>
                    <a:pt x="109" y="4172"/>
                    <a:pt x="110" y="4172"/>
                    <a:pt x="113" y="4172"/>
                  </a:cubicBezTo>
                  <a:cubicBezTo>
                    <a:pt x="201" y="4172"/>
                    <a:pt x="1561" y="4152"/>
                    <a:pt x="1891" y="2664"/>
                  </a:cubicBezTo>
                  <a:lnTo>
                    <a:pt x="1920" y="2520"/>
                  </a:lnTo>
                  <a:lnTo>
                    <a:pt x="621" y="2520"/>
                  </a:lnTo>
                  <a:lnTo>
                    <a:pt x="621" y="3321"/>
                  </a:lnTo>
                  <a:lnTo>
                    <a:pt x="852" y="3321"/>
                  </a:lnTo>
                  <a:lnTo>
                    <a:pt x="852" y="2751"/>
                  </a:lnTo>
                  <a:lnTo>
                    <a:pt x="1631" y="2751"/>
                  </a:lnTo>
                  <a:cubicBezTo>
                    <a:pt x="1343" y="3754"/>
                    <a:pt x="527" y="3913"/>
                    <a:pt x="224" y="3941"/>
                  </a:cubicBezTo>
                  <a:lnTo>
                    <a:pt x="224" y="2202"/>
                  </a:lnTo>
                  <a:lnTo>
                    <a:pt x="1985" y="2202"/>
                  </a:lnTo>
                  <a:lnTo>
                    <a:pt x="1985" y="1971"/>
                  </a:lnTo>
                  <a:lnTo>
                    <a:pt x="224" y="1971"/>
                  </a:lnTo>
                  <a:lnTo>
                    <a:pt x="224" y="232"/>
                  </a:lnTo>
                  <a:cubicBezTo>
                    <a:pt x="527" y="260"/>
                    <a:pt x="1343" y="419"/>
                    <a:pt x="1631" y="1423"/>
                  </a:cubicBezTo>
                  <a:lnTo>
                    <a:pt x="852" y="1423"/>
                  </a:lnTo>
                  <a:lnTo>
                    <a:pt x="852" y="852"/>
                  </a:lnTo>
                  <a:lnTo>
                    <a:pt x="621" y="852"/>
                  </a:lnTo>
                  <a:lnTo>
                    <a:pt x="621" y="1653"/>
                  </a:lnTo>
                  <a:lnTo>
                    <a:pt x="1920" y="1653"/>
                  </a:lnTo>
                  <a:lnTo>
                    <a:pt x="1891" y="1509"/>
                  </a:lnTo>
                  <a:cubicBezTo>
                    <a:pt x="1561" y="21"/>
                    <a:pt x="201" y="1"/>
                    <a:pt x="113"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28"/>
            <p:cNvSpPr/>
            <p:nvPr/>
          </p:nvSpPr>
          <p:spPr>
            <a:xfrm>
              <a:off x="8191270" y="4142362"/>
              <a:ext cx="255144" cy="534238"/>
            </a:xfrm>
            <a:custGeom>
              <a:avLst/>
              <a:gdLst/>
              <a:ahLst/>
              <a:cxnLst/>
              <a:rect l="l" t="t" r="r" b="b"/>
              <a:pathLst>
                <a:path w="1993" h="4173" extrusionOk="0">
                  <a:moveTo>
                    <a:pt x="1880" y="1"/>
                  </a:moveTo>
                  <a:cubicBezTo>
                    <a:pt x="1792" y="1"/>
                    <a:pt x="432" y="21"/>
                    <a:pt x="102" y="1509"/>
                  </a:cubicBezTo>
                  <a:lnTo>
                    <a:pt x="66" y="1654"/>
                  </a:lnTo>
                  <a:lnTo>
                    <a:pt x="1365" y="1654"/>
                  </a:lnTo>
                  <a:lnTo>
                    <a:pt x="1365" y="853"/>
                  </a:lnTo>
                  <a:lnTo>
                    <a:pt x="1141" y="853"/>
                  </a:lnTo>
                  <a:lnTo>
                    <a:pt x="1141" y="1423"/>
                  </a:lnTo>
                  <a:lnTo>
                    <a:pt x="354" y="1423"/>
                  </a:lnTo>
                  <a:cubicBezTo>
                    <a:pt x="643" y="419"/>
                    <a:pt x="1466" y="261"/>
                    <a:pt x="1762" y="232"/>
                  </a:cubicBezTo>
                  <a:lnTo>
                    <a:pt x="1762" y="1971"/>
                  </a:lnTo>
                  <a:lnTo>
                    <a:pt x="1" y="1971"/>
                  </a:lnTo>
                  <a:lnTo>
                    <a:pt x="1" y="2202"/>
                  </a:lnTo>
                  <a:lnTo>
                    <a:pt x="1762" y="2202"/>
                  </a:lnTo>
                  <a:lnTo>
                    <a:pt x="1762" y="3934"/>
                  </a:lnTo>
                  <a:cubicBezTo>
                    <a:pt x="1466" y="3913"/>
                    <a:pt x="643" y="3747"/>
                    <a:pt x="354" y="2751"/>
                  </a:cubicBezTo>
                  <a:lnTo>
                    <a:pt x="1141" y="2751"/>
                  </a:lnTo>
                  <a:lnTo>
                    <a:pt x="1141" y="3314"/>
                  </a:lnTo>
                  <a:lnTo>
                    <a:pt x="1365" y="3314"/>
                  </a:lnTo>
                  <a:lnTo>
                    <a:pt x="1365" y="2520"/>
                  </a:lnTo>
                  <a:lnTo>
                    <a:pt x="73" y="2520"/>
                  </a:lnTo>
                  <a:lnTo>
                    <a:pt x="102" y="2657"/>
                  </a:lnTo>
                  <a:cubicBezTo>
                    <a:pt x="432" y="4152"/>
                    <a:pt x="1792" y="4173"/>
                    <a:pt x="1880" y="4173"/>
                  </a:cubicBezTo>
                  <a:cubicBezTo>
                    <a:pt x="1883" y="4173"/>
                    <a:pt x="1884" y="4173"/>
                    <a:pt x="1884" y="4173"/>
                  </a:cubicBezTo>
                  <a:lnTo>
                    <a:pt x="1993" y="4165"/>
                  </a:lnTo>
                  <a:lnTo>
                    <a:pt x="1993" y="1"/>
                  </a:lnTo>
                  <a:lnTo>
                    <a:pt x="1884" y="1"/>
                  </a:lnTo>
                  <a:cubicBezTo>
                    <a:pt x="1884" y="1"/>
                    <a:pt x="1882" y="1"/>
                    <a:pt x="1880" y="1"/>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28"/>
            <p:cNvSpPr/>
            <p:nvPr/>
          </p:nvSpPr>
          <p:spPr>
            <a:xfrm>
              <a:off x="7794016" y="3733968"/>
              <a:ext cx="1349075" cy="1350125"/>
            </a:xfrm>
            <a:custGeom>
              <a:avLst/>
              <a:gdLst/>
              <a:ahLst/>
              <a:cxnLst/>
              <a:rect l="l" t="t" r="r" b="b"/>
              <a:pathLst>
                <a:path w="10538" h="10546" extrusionOk="0">
                  <a:moveTo>
                    <a:pt x="5269" y="311"/>
                  </a:moveTo>
                  <a:lnTo>
                    <a:pt x="10227" y="5277"/>
                  </a:lnTo>
                  <a:lnTo>
                    <a:pt x="5269" y="10235"/>
                  </a:lnTo>
                  <a:lnTo>
                    <a:pt x="310" y="5277"/>
                  </a:lnTo>
                  <a:lnTo>
                    <a:pt x="5269" y="311"/>
                  </a:lnTo>
                  <a:close/>
                  <a:moveTo>
                    <a:pt x="5269" y="1"/>
                  </a:moveTo>
                  <a:lnTo>
                    <a:pt x="0" y="5277"/>
                  </a:lnTo>
                  <a:lnTo>
                    <a:pt x="5269" y="10546"/>
                  </a:lnTo>
                  <a:lnTo>
                    <a:pt x="10538" y="5277"/>
                  </a:lnTo>
                  <a:lnTo>
                    <a:pt x="526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28"/>
            <p:cNvSpPr/>
            <p:nvPr/>
          </p:nvSpPr>
          <p:spPr>
            <a:xfrm>
              <a:off x="7876207" y="3817183"/>
              <a:ext cx="1184697" cy="1184720"/>
            </a:xfrm>
            <a:custGeom>
              <a:avLst/>
              <a:gdLst/>
              <a:ahLst/>
              <a:cxnLst/>
              <a:rect l="l" t="t" r="r" b="b"/>
              <a:pathLst>
                <a:path w="9254" h="9254" extrusionOk="0">
                  <a:moveTo>
                    <a:pt x="4627" y="159"/>
                  </a:moveTo>
                  <a:lnTo>
                    <a:pt x="9095" y="4627"/>
                  </a:lnTo>
                  <a:lnTo>
                    <a:pt x="4627" y="9094"/>
                  </a:lnTo>
                  <a:lnTo>
                    <a:pt x="159" y="4627"/>
                  </a:lnTo>
                  <a:lnTo>
                    <a:pt x="4627" y="159"/>
                  </a:lnTo>
                  <a:close/>
                  <a:moveTo>
                    <a:pt x="4627" y="0"/>
                  </a:moveTo>
                  <a:lnTo>
                    <a:pt x="0" y="4627"/>
                  </a:lnTo>
                  <a:lnTo>
                    <a:pt x="4627" y="9253"/>
                  </a:lnTo>
                  <a:lnTo>
                    <a:pt x="9253" y="4627"/>
                  </a:lnTo>
                  <a:lnTo>
                    <a:pt x="4627"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28"/>
            <p:cNvSpPr/>
            <p:nvPr/>
          </p:nvSpPr>
          <p:spPr>
            <a:xfrm>
              <a:off x="8035083" y="4056586"/>
              <a:ext cx="814207" cy="705020"/>
            </a:xfrm>
            <a:custGeom>
              <a:avLst/>
              <a:gdLst/>
              <a:ahLst/>
              <a:cxnLst/>
              <a:rect l="l" t="t" r="r" b="b"/>
              <a:pathLst>
                <a:path w="6360" h="5507" extrusionOk="0">
                  <a:moveTo>
                    <a:pt x="3366" y="214"/>
                  </a:moveTo>
                  <a:cubicBezTo>
                    <a:pt x="4669" y="214"/>
                    <a:pt x="5919" y="1227"/>
                    <a:pt x="5919" y="2757"/>
                  </a:cubicBezTo>
                  <a:cubicBezTo>
                    <a:pt x="5919" y="4150"/>
                    <a:pt x="4786" y="5283"/>
                    <a:pt x="3386" y="5283"/>
                  </a:cubicBezTo>
                  <a:cubicBezTo>
                    <a:pt x="1134" y="5283"/>
                    <a:pt x="1" y="2555"/>
                    <a:pt x="1596" y="960"/>
                  </a:cubicBezTo>
                  <a:cubicBezTo>
                    <a:pt x="2111" y="444"/>
                    <a:pt x="2744" y="214"/>
                    <a:pt x="3366" y="214"/>
                  </a:cubicBezTo>
                  <a:close/>
                  <a:moveTo>
                    <a:pt x="3384" y="0"/>
                  </a:moveTo>
                  <a:cubicBezTo>
                    <a:pt x="3030" y="0"/>
                    <a:pt x="2673" y="68"/>
                    <a:pt x="2332" y="209"/>
                  </a:cubicBezTo>
                  <a:cubicBezTo>
                    <a:pt x="1307" y="635"/>
                    <a:pt x="636" y="1638"/>
                    <a:pt x="636" y="2757"/>
                  </a:cubicBezTo>
                  <a:cubicBezTo>
                    <a:pt x="636" y="4272"/>
                    <a:pt x="1870" y="5507"/>
                    <a:pt x="3386" y="5507"/>
                  </a:cubicBezTo>
                  <a:cubicBezTo>
                    <a:pt x="4505" y="5507"/>
                    <a:pt x="5508" y="4835"/>
                    <a:pt x="5934" y="3810"/>
                  </a:cubicBezTo>
                  <a:cubicBezTo>
                    <a:pt x="6359" y="2778"/>
                    <a:pt x="6121" y="1595"/>
                    <a:pt x="5335" y="808"/>
                  </a:cubicBezTo>
                  <a:cubicBezTo>
                    <a:pt x="4808" y="281"/>
                    <a:pt x="4102" y="0"/>
                    <a:pt x="3384" y="0"/>
                  </a:cubicBez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28"/>
            <p:cNvSpPr/>
            <p:nvPr/>
          </p:nvSpPr>
          <p:spPr>
            <a:xfrm>
              <a:off x="7886320" y="4305079"/>
              <a:ext cx="148887" cy="208933"/>
            </a:xfrm>
            <a:custGeom>
              <a:avLst/>
              <a:gdLst/>
              <a:ahLst/>
              <a:cxnLst/>
              <a:rect l="l" t="t" r="r" b="b"/>
              <a:pathLst>
                <a:path w="1163" h="1632" extrusionOk="0">
                  <a:moveTo>
                    <a:pt x="1163" y="0"/>
                  </a:moveTo>
                  <a:lnTo>
                    <a:pt x="658" y="491"/>
                  </a:lnTo>
                  <a:lnTo>
                    <a:pt x="737" y="570"/>
                  </a:lnTo>
                  <a:lnTo>
                    <a:pt x="1047" y="267"/>
                  </a:lnTo>
                  <a:lnTo>
                    <a:pt x="1047" y="758"/>
                  </a:lnTo>
                  <a:lnTo>
                    <a:pt x="1" y="758"/>
                  </a:lnTo>
                  <a:lnTo>
                    <a:pt x="1" y="873"/>
                  </a:lnTo>
                  <a:lnTo>
                    <a:pt x="1047" y="873"/>
                  </a:lnTo>
                  <a:lnTo>
                    <a:pt x="1047" y="1364"/>
                  </a:lnTo>
                  <a:lnTo>
                    <a:pt x="737" y="1061"/>
                  </a:lnTo>
                  <a:lnTo>
                    <a:pt x="658" y="1141"/>
                  </a:lnTo>
                  <a:lnTo>
                    <a:pt x="1163" y="1631"/>
                  </a:lnTo>
                  <a:lnTo>
                    <a:pt x="1163" y="873"/>
                  </a:lnTo>
                  <a:lnTo>
                    <a:pt x="1163" y="816"/>
                  </a:lnTo>
                  <a:lnTo>
                    <a:pt x="1163"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28"/>
            <p:cNvSpPr/>
            <p:nvPr/>
          </p:nvSpPr>
          <p:spPr>
            <a:xfrm>
              <a:off x="8364101" y="3827296"/>
              <a:ext cx="209825" cy="147994"/>
            </a:xfrm>
            <a:custGeom>
              <a:avLst/>
              <a:gdLst/>
              <a:ahLst/>
              <a:cxnLst/>
              <a:rect l="l" t="t" r="r" b="b"/>
              <a:pathLst>
                <a:path w="1639" h="1156" extrusionOk="0">
                  <a:moveTo>
                    <a:pt x="758" y="1"/>
                  </a:moveTo>
                  <a:lnTo>
                    <a:pt x="758" y="1047"/>
                  </a:lnTo>
                  <a:lnTo>
                    <a:pt x="267" y="1047"/>
                  </a:lnTo>
                  <a:lnTo>
                    <a:pt x="570" y="737"/>
                  </a:lnTo>
                  <a:lnTo>
                    <a:pt x="491" y="658"/>
                  </a:lnTo>
                  <a:lnTo>
                    <a:pt x="0" y="1156"/>
                  </a:lnTo>
                  <a:lnTo>
                    <a:pt x="1639" y="1156"/>
                  </a:lnTo>
                  <a:lnTo>
                    <a:pt x="1148" y="658"/>
                  </a:lnTo>
                  <a:lnTo>
                    <a:pt x="1061" y="737"/>
                  </a:lnTo>
                  <a:lnTo>
                    <a:pt x="1364" y="1047"/>
                  </a:lnTo>
                  <a:lnTo>
                    <a:pt x="874" y="1047"/>
                  </a:lnTo>
                  <a:lnTo>
                    <a:pt x="874"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28"/>
            <p:cNvSpPr/>
            <p:nvPr/>
          </p:nvSpPr>
          <p:spPr>
            <a:xfrm>
              <a:off x="8902820" y="4305079"/>
              <a:ext cx="147863" cy="208933"/>
            </a:xfrm>
            <a:custGeom>
              <a:avLst/>
              <a:gdLst/>
              <a:ahLst/>
              <a:cxnLst/>
              <a:rect l="l" t="t" r="r" b="b"/>
              <a:pathLst>
                <a:path w="1155" h="1632" extrusionOk="0">
                  <a:moveTo>
                    <a:pt x="0" y="0"/>
                  </a:moveTo>
                  <a:lnTo>
                    <a:pt x="0" y="758"/>
                  </a:lnTo>
                  <a:lnTo>
                    <a:pt x="0" y="816"/>
                  </a:lnTo>
                  <a:lnTo>
                    <a:pt x="0" y="1631"/>
                  </a:lnTo>
                  <a:lnTo>
                    <a:pt x="498" y="1141"/>
                  </a:lnTo>
                  <a:lnTo>
                    <a:pt x="419" y="1061"/>
                  </a:lnTo>
                  <a:lnTo>
                    <a:pt x="108" y="1364"/>
                  </a:lnTo>
                  <a:lnTo>
                    <a:pt x="108" y="873"/>
                  </a:lnTo>
                  <a:lnTo>
                    <a:pt x="1155" y="873"/>
                  </a:lnTo>
                  <a:lnTo>
                    <a:pt x="1155" y="758"/>
                  </a:lnTo>
                  <a:lnTo>
                    <a:pt x="108" y="758"/>
                  </a:lnTo>
                  <a:lnTo>
                    <a:pt x="108" y="267"/>
                  </a:lnTo>
                  <a:lnTo>
                    <a:pt x="419" y="570"/>
                  </a:lnTo>
                  <a:lnTo>
                    <a:pt x="498" y="491"/>
                  </a:lnTo>
                  <a:lnTo>
                    <a:pt x="0" y="0"/>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28"/>
            <p:cNvSpPr/>
            <p:nvPr/>
          </p:nvSpPr>
          <p:spPr>
            <a:xfrm>
              <a:off x="8364101" y="4842776"/>
              <a:ext cx="209825" cy="148890"/>
            </a:xfrm>
            <a:custGeom>
              <a:avLst/>
              <a:gdLst/>
              <a:ahLst/>
              <a:cxnLst/>
              <a:rect l="l" t="t" r="r" b="b"/>
              <a:pathLst>
                <a:path w="1639" h="1163" extrusionOk="0">
                  <a:moveTo>
                    <a:pt x="0" y="1"/>
                  </a:moveTo>
                  <a:lnTo>
                    <a:pt x="491" y="506"/>
                  </a:lnTo>
                  <a:lnTo>
                    <a:pt x="570" y="427"/>
                  </a:lnTo>
                  <a:lnTo>
                    <a:pt x="267" y="116"/>
                  </a:lnTo>
                  <a:lnTo>
                    <a:pt x="758" y="116"/>
                  </a:lnTo>
                  <a:lnTo>
                    <a:pt x="758" y="1163"/>
                  </a:lnTo>
                  <a:lnTo>
                    <a:pt x="874" y="1163"/>
                  </a:lnTo>
                  <a:lnTo>
                    <a:pt x="874" y="116"/>
                  </a:lnTo>
                  <a:lnTo>
                    <a:pt x="1364" y="116"/>
                  </a:lnTo>
                  <a:lnTo>
                    <a:pt x="1061" y="427"/>
                  </a:lnTo>
                  <a:lnTo>
                    <a:pt x="1148" y="506"/>
                  </a:lnTo>
                  <a:lnTo>
                    <a:pt x="1639" y="1"/>
                  </a:lnTo>
                  <a:close/>
                </a:path>
              </a:pathLst>
            </a:custGeom>
            <a:solidFill>
              <a:srgbClr val="90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34650" y="445025"/>
            <a:ext cx="8274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inzel Regular"/>
              <a:buNone/>
              <a:defRPr sz="3000">
                <a:solidFill>
                  <a:schemeClr val="dk1"/>
                </a:solidFill>
                <a:latin typeface="Cinzel Regular"/>
                <a:ea typeface="Cinzel Regular"/>
                <a:cs typeface="Cinzel Regular"/>
                <a:sym typeface="Cinzel Regular"/>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34650" y="1152475"/>
            <a:ext cx="82746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1pPr>
            <a:lvl2pPr marL="914400" lvl="1" indent="-317500">
              <a:lnSpc>
                <a:spcPct val="115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2pPr>
            <a:lvl3pPr marL="1371600" lvl="2" indent="-317500">
              <a:lnSpc>
                <a:spcPct val="115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3pPr>
            <a:lvl4pPr marL="1828800" lvl="3" indent="-317500">
              <a:lnSpc>
                <a:spcPct val="115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4pPr>
            <a:lvl5pPr marL="2286000" lvl="4" indent="-317500">
              <a:lnSpc>
                <a:spcPct val="115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5pPr>
            <a:lvl6pPr marL="2743200" lvl="5" indent="-317500">
              <a:lnSpc>
                <a:spcPct val="115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6pPr>
            <a:lvl7pPr marL="3200400" lvl="6" indent="-317500">
              <a:lnSpc>
                <a:spcPct val="115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7pPr>
            <a:lvl8pPr marL="3657600" lvl="7" indent="-317500">
              <a:lnSpc>
                <a:spcPct val="115000"/>
              </a:lnSpc>
              <a:spcBef>
                <a:spcPts val="1600"/>
              </a:spcBef>
              <a:spcAft>
                <a:spcPts val="0"/>
              </a:spcAft>
              <a:buClr>
                <a:schemeClr val="dk2"/>
              </a:buClr>
              <a:buSzPts val="1400"/>
              <a:buFont typeface="Montserrat"/>
              <a:buChar char="○"/>
              <a:defRPr>
                <a:solidFill>
                  <a:schemeClr val="dk2"/>
                </a:solidFill>
                <a:latin typeface="Montserrat"/>
                <a:ea typeface="Montserrat"/>
                <a:cs typeface="Montserrat"/>
                <a:sym typeface="Montserrat"/>
              </a:defRPr>
            </a:lvl8pPr>
            <a:lvl9pPr marL="4114800" lvl="8" indent="-317500">
              <a:lnSpc>
                <a:spcPct val="115000"/>
              </a:lnSpc>
              <a:spcBef>
                <a:spcPts val="1600"/>
              </a:spcBef>
              <a:spcAft>
                <a:spcPts val="1600"/>
              </a:spcAft>
              <a:buClr>
                <a:schemeClr val="dk2"/>
              </a:buClr>
              <a:buSzPts val="1400"/>
              <a:buFont typeface="Montserrat"/>
              <a:buChar char="■"/>
              <a:defRPr>
                <a:solidFill>
                  <a:schemeClr val="dk2"/>
                </a:solidFill>
                <a:latin typeface="Montserrat"/>
                <a:ea typeface="Montserrat"/>
                <a:cs typeface="Montserrat"/>
                <a:sym typeface="Montserra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3" r:id="rId14"/>
    <p:sldLayoutId id="2147483664" r:id="rId15"/>
    <p:sldLayoutId id="2147483665" r:id="rId16"/>
    <p:sldLayoutId id="2147483666" r:id="rId17"/>
    <p:sldLayoutId id="2147483667" r:id="rId18"/>
    <p:sldLayoutId id="2147483668" r:id="rId19"/>
    <p:sldLayoutId id="2147483669" r:id="rId20"/>
    <p:sldLayoutId id="2147483670" r:id="rId21"/>
    <p:sldLayoutId id="2147483671" r:id="rId22"/>
    <p:sldLayoutId id="2147483673" r:id="rId23"/>
    <p:sldLayoutId id="2147483674"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9.xml"/></Relationships>
</file>

<file path=ppt/slides/_rels/slide9.xml.rels><?xml version="1.0" encoding="UTF-8" standalone="yes"?>
<Relationships xmlns="http://schemas.openxmlformats.org/package/2006/relationships"><Relationship Id="rId3" Type="http://schemas.openxmlformats.org/officeDocument/2006/relationships/hyperlink" Target="http://drive.google.com/file/d/1g58nyn-G-i7v0A8xhzsZf4Wry73klbn3/view" TargetMode="External"/><Relationship Id="rId2" Type="http://schemas.openxmlformats.org/officeDocument/2006/relationships/notesSlide" Target="../notesSlides/notesSlide9.xml"/><Relationship Id="rId1" Type="http://schemas.openxmlformats.org/officeDocument/2006/relationships/slideLayout" Target="../slideLayouts/slideLayout3.xml"/><Relationship Id="rId4" Type="http://schemas.openxmlformats.org/officeDocument/2006/relationships/image" Target="../media/image1.png"/></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6.xml"/><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0.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6.xml"/><Relationship Id="rId1" Type="http://schemas.openxmlformats.org/officeDocument/2006/relationships/slideLayout" Target="../slideLayouts/slideLayout21.xml"/></Relationships>
</file>

<file path=ppt/slides/_rels/slide2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7.xml"/><Relationship Id="rId1" Type="http://schemas.openxmlformats.org/officeDocument/2006/relationships/slideLayout" Target="../slideLayouts/slideLayout22.xml"/></Relationships>
</file>

<file path=ppt/slides/_rels/slide2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8.xml"/><Relationship Id="rId1" Type="http://schemas.openxmlformats.org/officeDocument/2006/relationships/slideLayout" Target="../slideLayouts/slideLayout2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0555"/>
        <p:cNvGrpSpPr/>
        <p:nvPr/>
      </p:nvGrpSpPr>
      <p:grpSpPr>
        <a:xfrm>
          <a:off x="0" y="0"/>
          <a:ext cx="0" cy="0"/>
          <a:chOff x="0" y="0"/>
          <a:chExt cx="0" cy="0"/>
        </a:xfrm>
      </p:grpSpPr>
      <p:grpSp>
        <p:nvGrpSpPr>
          <p:cNvPr id="10556" name="Google Shape;10556;p31"/>
          <p:cNvGrpSpPr/>
          <p:nvPr/>
        </p:nvGrpSpPr>
        <p:grpSpPr>
          <a:xfrm rot="-520719">
            <a:off x="5489496" y="357604"/>
            <a:ext cx="2604332" cy="2355696"/>
            <a:chOff x="4967100" y="1157125"/>
            <a:chExt cx="2604201" cy="2355577"/>
          </a:xfrm>
        </p:grpSpPr>
        <p:sp>
          <p:nvSpPr>
            <p:cNvPr id="10557" name="Google Shape;10557;p31"/>
            <p:cNvSpPr/>
            <p:nvPr/>
          </p:nvSpPr>
          <p:spPr>
            <a:xfrm>
              <a:off x="5408243" y="1276971"/>
              <a:ext cx="861010" cy="1058342"/>
            </a:xfrm>
            <a:custGeom>
              <a:avLst/>
              <a:gdLst/>
              <a:ahLst/>
              <a:cxnLst/>
              <a:rect l="l" t="t" r="r" b="b"/>
              <a:pathLst>
                <a:path w="7565" h="9299" extrusionOk="0">
                  <a:moveTo>
                    <a:pt x="1743" y="0"/>
                  </a:moveTo>
                  <a:cubicBezTo>
                    <a:pt x="1435" y="0"/>
                    <a:pt x="1249" y="53"/>
                    <a:pt x="1249" y="53"/>
                  </a:cubicBezTo>
                  <a:cubicBezTo>
                    <a:pt x="1249" y="53"/>
                    <a:pt x="1" y="1691"/>
                    <a:pt x="1747" y="4246"/>
                  </a:cubicBezTo>
                  <a:cubicBezTo>
                    <a:pt x="3494" y="6794"/>
                    <a:pt x="7565" y="9299"/>
                    <a:pt x="7565" y="9299"/>
                  </a:cubicBezTo>
                  <a:cubicBezTo>
                    <a:pt x="7565" y="9299"/>
                    <a:pt x="6720" y="4593"/>
                    <a:pt x="4974" y="2038"/>
                  </a:cubicBezTo>
                  <a:cubicBezTo>
                    <a:pt x="3762" y="271"/>
                    <a:pt x="2440" y="0"/>
                    <a:pt x="1743"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31"/>
            <p:cNvSpPr/>
            <p:nvPr/>
          </p:nvSpPr>
          <p:spPr>
            <a:xfrm>
              <a:off x="4998399" y="2174960"/>
              <a:ext cx="1270858" cy="448421"/>
            </a:xfrm>
            <a:custGeom>
              <a:avLst/>
              <a:gdLst/>
              <a:ahLst/>
              <a:cxnLst/>
              <a:rect l="l" t="t" r="r" b="b"/>
              <a:pathLst>
                <a:path w="11166" h="3940" extrusionOk="0">
                  <a:moveTo>
                    <a:pt x="4221" y="0"/>
                  </a:moveTo>
                  <a:cubicBezTo>
                    <a:pt x="4005" y="0"/>
                    <a:pt x="3793" y="8"/>
                    <a:pt x="3587" y="23"/>
                  </a:cubicBezTo>
                  <a:cubicBezTo>
                    <a:pt x="505" y="261"/>
                    <a:pt x="0" y="2253"/>
                    <a:pt x="0" y="2253"/>
                  </a:cubicBezTo>
                  <a:cubicBezTo>
                    <a:pt x="0" y="2253"/>
                    <a:pt x="712" y="3940"/>
                    <a:pt x="3375" y="3940"/>
                  </a:cubicBezTo>
                  <a:cubicBezTo>
                    <a:pt x="3537" y="3940"/>
                    <a:pt x="3707" y="3934"/>
                    <a:pt x="3883" y="3920"/>
                  </a:cubicBezTo>
                  <a:cubicBezTo>
                    <a:pt x="6965" y="3689"/>
                    <a:pt x="11166" y="1409"/>
                    <a:pt x="11166" y="1409"/>
                  </a:cubicBezTo>
                  <a:cubicBezTo>
                    <a:pt x="11166" y="1409"/>
                    <a:pt x="7249" y="0"/>
                    <a:pt x="4221"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31"/>
            <p:cNvSpPr/>
            <p:nvPr/>
          </p:nvSpPr>
          <p:spPr>
            <a:xfrm>
              <a:off x="5549599" y="2335210"/>
              <a:ext cx="719652" cy="1149279"/>
            </a:xfrm>
            <a:custGeom>
              <a:avLst/>
              <a:gdLst/>
              <a:ahLst/>
              <a:cxnLst/>
              <a:rect l="l" t="t" r="r" b="b"/>
              <a:pathLst>
                <a:path w="6323" h="10098" extrusionOk="0">
                  <a:moveTo>
                    <a:pt x="6323" y="1"/>
                  </a:moveTo>
                  <a:cubicBezTo>
                    <a:pt x="6323" y="1"/>
                    <a:pt x="2678" y="3083"/>
                    <a:pt x="1335" y="5876"/>
                  </a:cubicBezTo>
                  <a:cubicBezTo>
                    <a:pt x="0" y="8662"/>
                    <a:pt x="1480" y="10091"/>
                    <a:pt x="1480" y="10091"/>
                  </a:cubicBezTo>
                  <a:cubicBezTo>
                    <a:pt x="1480" y="10091"/>
                    <a:pt x="1530" y="10097"/>
                    <a:pt x="1621" y="10097"/>
                  </a:cubicBezTo>
                  <a:cubicBezTo>
                    <a:pt x="2105" y="10097"/>
                    <a:pt x="3732" y="9913"/>
                    <a:pt x="4858" y="7565"/>
                  </a:cubicBezTo>
                  <a:cubicBezTo>
                    <a:pt x="6200" y="4786"/>
                    <a:pt x="6323" y="1"/>
                    <a:pt x="6323"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31"/>
            <p:cNvSpPr/>
            <p:nvPr/>
          </p:nvSpPr>
          <p:spPr>
            <a:xfrm>
              <a:off x="6269131" y="2335210"/>
              <a:ext cx="861010" cy="1058342"/>
            </a:xfrm>
            <a:custGeom>
              <a:avLst/>
              <a:gdLst/>
              <a:ahLst/>
              <a:cxnLst/>
              <a:rect l="l" t="t" r="r" b="b"/>
              <a:pathLst>
                <a:path w="7565" h="9299" extrusionOk="0">
                  <a:moveTo>
                    <a:pt x="1" y="1"/>
                  </a:moveTo>
                  <a:cubicBezTo>
                    <a:pt x="1" y="1"/>
                    <a:pt x="853" y="4699"/>
                    <a:pt x="2599" y="7254"/>
                  </a:cubicBezTo>
                  <a:cubicBezTo>
                    <a:pt x="3806" y="9028"/>
                    <a:pt x="5132" y="9299"/>
                    <a:pt x="5830" y="9299"/>
                  </a:cubicBezTo>
                  <a:cubicBezTo>
                    <a:pt x="6138" y="9299"/>
                    <a:pt x="6323" y="9246"/>
                    <a:pt x="6323" y="9246"/>
                  </a:cubicBezTo>
                  <a:cubicBezTo>
                    <a:pt x="6323" y="9246"/>
                    <a:pt x="7565" y="7601"/>
                    <a:pt x="5818" y="5053"/>
                  </a:cubicBezTo>
                  <a:cubicBezTo>
                    <a:pt x="4079" y="2498"/>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31"/>
            <p:cNvSpPr/>
            <p:nvPr/>
          </p:nvSpPr>
          <p:spPr>
            <a:xfrm>
              <a:off x="6269131" y="2046351"/>
              <a:ext cx="1270972" cy="448649"/>
            </a:xfrm>
            <a:custGeom>
              <a:avLst/>
              <a:gdLst/>
              <a:ahLst/>
              <a:cxnLst/>
              <a:rect l="l" t="t" r="r" b="b"/>
              <a:pathLst>
                <a:path w="11167" h="3942" extrusionOk="0">
                  <a:moveTo>
                    <a:pt x="7798" y="0"/>
                  </a:moveTo>
                  <a:cubicBezTo>
                    <a:pt x="7636" y="0"/>
                    <a:pt x="7467" y="7"/>
                    <a:pt x="7291" y="20"/>
                  </a:cubicBezTo>
                  <a:cubicBezTo>
                    <a:pt x="4201" y="258"/>
                    <a:pt x="1" y="2539"/>
                    <a:pt x="1" y="2539"/>
                  </a:cubicBezTo>
                  <a:cubicBezTo>
                    <a:pt x="1" y="2539"/>
                    <a:pt x="3902" y="3941"/>
                    <a:pt x="6927" y="3941"/>
                  </a:cubicBezTo>
                  <a:cubicBezTo>
                    <a:pt x="7150" y="3941"/>
                    <a:pt x="7368" y="3934"/>
                    <a:pt x="7579" y="3917"/>
                  </a:cubicBezTo>
                  <a:cubicBezTo>
                    <a:pt x="10661" y="3686"/>
                    <a:pt x="11166" y="1687"/>
                    <a:pt x="11166" y="1687"/>
                  </a:cubicBezTo>
                  <a:cubicBezTo>
                    <a:pt x="11166" y="1687"/>
                    <a:pt x="10461" y="0"/>
                    <a:pt x="7798"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31"/>
            <p:cNvSpPr/>
            <p:nvPr/>
          </p:nvSpPr>
          <p:spPr>
            <a:xfrm>
              <a:off x="6269131" y="1185351"/>
              <a:ext cx="720563" cy="1149165"/>
            </a:xfrm>
            <a:custGeom>
              <a:avLst/>
              <a:gdLst/>
              <a:ahLst/>
              <a:cxnLst/>
              <a:rect l="l" t="t" r="r" b="b"/>
              <a:pathLst>
                <a:path w="6331" h="10097" extrusionOk="0">
                  <a:moveTo>
                    <a:pt x="4710" y="0"/>
                  </a:moveTo>
                  <a:cubicBezTo>
                    <a:pt x="4226" y="0"/>
                    <a:pt x="2597" y="185"/>
                    <a:pt x="1466" y="2533"/>
                  </a:cubicBezTo>
                  <a:cubicBezTo>
                    <a:pt x="131" y="5319"/>
                    <a:pt x="1" y="10097"/>
                    <a:pt x="1" y="10097"/>
                  </a:cubicBezTo>
                  <a:cubicBezTo>
                    <a:pt x="1" y="10097"/>
                    <a:pt x="3653" y="7015"/>
                    <a:pt x="4988" y="4229"/>
                  </a:cubicBezTo>
                  <a:cubicBezTo>
                    <a:pt x="6331" y="1443"/>
                    <a:pt x="4851" y="6"/>
                    <a:pt x="4851" y="6"/>
                  </a:cubicBezTo>
                  <a:cubicBezTo>
                    <a:pt x="4851" y="6"/>
                    <a:pt x="4801" y="0"/>
                    <a:pt x="4710"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31"/>
            <p:cNvSpPr/>
            <p:nvPr/>
          </p:nvSpPr>
          <p:spPr>
            <a:xfrm>
              <a:off x="4967100" y="1157125"/>
              <a:ext cx="2604201" cy="2355577"/>
            </a:xfrm>
            <a:custGeom>
              <a:avLst/>
              <a:gdLst/>
              <a:ahLst/>
              <a:cxnLst/>
              <a:rect l="l" t="t" r="r" b="b"/>
              <a:pathLst>
                <a:path w="22881" h="20697" extrusionOk="0">
                  <a:moveTo>
                    <a:pt x="6131" y="1302"/>
                  </a:moveTo>
                  <a:lnTo>
                    <a:pt x="6194" y="1308"/>
                  </a:lnTo>
                  <a:cubicBezTo>
                    <a:pt x="6547" y="1359"/>
                    <a:pt x="6887" y="1474"/>
                    <a:pt x="7204" y="1633"/>
                  </a:cubicBezTo>
                  <a:lnTo>
                    <a:pt x="7442" y="1763"/>
                  </a:lnTo>
                  <a:cubicBezTo>
                    <a:pt x="7522" y="1806"/>
                    <a:pt x="7594" y="1864"/>
                    <a:pt x="7673" y="1914"/>
                  </a:cubicBezTo>
                  <a:cubicBezTo>
                    <a:pt x="7825" y="2023"/>
                    <a:pt x="7969" y="2138"/>
                    <a:pt x="8106" y="2261"/>
                  </a:cubicBezTo>
                  <a:cubicBezTo>
                    <a:pt x="8171" y="2326"/>
                    <a:pt x="8236" y="2391"/>
                    <a:pt x="8301" y="2463"/>
                  </a:cubicBezTo>
                  <a:lnTo>
                    <a:pt x="8489" y="2665"/>
                  </a:lnTo>
                  <a:cubicBezTo>
                    <a:pt x="8604" y="2809"/>
                    <a:pt x="8713" y="2961"/>
                    <a:pt x="8828" y="3105"/>
                  </a:cubicBezTo>
                  <a:cubicBezTo>
                    <a:pt x="9182" y="3647"/>
                    <a:pt x="9470" y="4224"/>
                    <a:pt x="9687" y="4830"/>
                  </a:cubicBezTo>
                  <a:lnTo>
                    <a:pt x="9846" y="5278"/>
                  </a:lnTo>
                  <a:cubicBezTo>
                    <a:pt x="9896" y="5429"/>
                    <a:pt x="9940" y="5588"/>
                    <a:pt x="9990" y="5740"/>
                  </a:cubicBezTo>
                  <a:lnTo>
                    <a:pt x="10062" y="5971"/>
                  </a:lnTo>
                  <a:lnTo>
                    <a:pt x="10127" y="6202"/>
                  </a:lnTo>
                  <a:cubicBezTo>
                    <a:pt x="10171" y="6353"/>
                    <a:pt x="10221" y="6505"/>
                    <a:pt x="10264" y="6664"/>
                  </a:cubicBezTo>
                  <a:lnTo>
                    <a:pt x="10640" y="7970"/>
                  </a:lnTo>
                  <a:cubicBezTo>
                    <a:pt x="10481" y="7566"/>
                    <a:pt x="10315" y="7169"/>
                    <a:pt x="10142" y="6772"/>
                  </a:cubicBezTo>
                  <a:cubicBezTo>
                    <a:pt x="9882" y="6194"/>
                    <a:pt x="9608" y="5624"/>
                    <a:pt x="9312" y="5061"/>
                  </a:cubicBezTo>
                  <a:cubicBezTo>
                    <a:pt x="9008" y="4506"/>
                    <a:pt x="8691" y="3957"/>
                    <a:pt x="8337" y="3437"/>
                  </a:cubicBezTo>
                  <a:lnTo>
                    <a:pt x="8034" y="3012"/>
                  </a:lnTo>
                  <a:cubicBezTo>
                    <a:pt x="7933" y="2882"/>
                    <a:pt x="7825" y="2744"/>
                    <a:pt x="7717" y="2615"/>
                  </a:cubicBezTo>
                  <a:cubicBezTo>
                    <a:pt x="7608" y="2477"/>
                    <a:pt x="7486" y="2355"/>
                    <a:pt x="7370" y="2232"/>
                  </a:cubicBezTo>
                  <a:cubicBezTo>
                    <a:pt x="7247" y="2109"/>
                    <a:pt x="7125" y="1987"/>
                    <a:pt x="6988" y="1878"/>
                  </a:cubicBezTo>
                  <a:cubicBezTo>
                    <a:pt x="6728" y="1648"/>
                    <a:pt x="6440" y="1453"/>
                    <a:pt x="6131" y="1302"/>
                  </a:cubicBezTo>
                  <a:close/>
                  <a:moveTo>
                    <a:pt x="16623" y="1214"/>
                  </a:moveTo>
                  <a:lnTo>
                    <a:pt x="16645" y="1272"/>
                  </a:lnTo>
                  <a:cubicBezTo>
                    <a:pt x="16775" y="1611"/>
                    <a:pt x="16854" y="1965"/>
                    <a:pt x="16868" y="2326"/>
                  </a:cubicBezTo>
                  <a:lnTo>
                    <a:pt x="16876" y="2593"/>
                  </a:lnTo>
                  <a:cubicBezTo>
                    <a:pt x="16876" y="2687"/>
                    <a:pt x="16861" y="2773"/>
                    <a:pt x="16861" y="2867"/>
                  </a:cubicBezTo>
                  <a:cubicBezTo>
                    <a:pt x="16840" y="3048"/>
                    <a:pt x="16818" y="3228"/>
                    <a:pt x="16775" y="3408"/>
                  </a:cubicBezTo>
                  <a:cubicBezTo>
                    <a:pt x="16753" y="3495"/>
                    <a:pt x="16731" y="3589"/>
                    <a:pt x="16702" y="3676"/>
                  </a:cubicBezTo>
                  <a:lnTo>
                    <a:pt x="16616" y="3943"/>
                  </a:lnTo>
                  <a:cubicBezTo>
                    <a:pt x="16551" y="4116"/>
                    <a:pt x="16479" y="4282"/>
                    <a:pt x="16406" y="4455"/>
                  </a:cubicBezTo>
                  <a:cubicBezTo>
                    <a:pt x="16118" y="5032"/>
                    <a:pt x="15757" y="5567"/>
                    <a:pt x="15345" y="6065"/>
                  </a:cubicBezTo>
                  <a:lnTo>
                    <a:pt x="15028" y="6425"/>
                  </a:lnTo>
                  <a:cubicBezTo>
                    <a:pt x="14927" y="6548"/>
                    <a:pt x="14811" y="6664"/>
                    <a:pt x="14703" y="6779"/>
                  </a:cubicBezTo>
                  <a:lnTo>
                    <a:pt x="14544" y="6959"/>
                  </a:lnTo>
                  <a:lnTo>
                    <a:pt x="14371" y="7133"/>
                  </a:lnTo>
                  <a:cubicBezTo>
                    <a:pt x="14263" y="7248"/>
                    <a:pt x="14155" y="7364"/>
                    <a:pt x="14039" y="7479"/>
                  </a:cubicBezTo>
                  <a:lnTo>
                    <a:pt x="13094" y="8454"/>
                  </a:lnTo>
                  <a:cubicBezTo>
                    <a:pt x="13368" y="8122"/>
                    <a:pt x="13628" y="7782"/>
                    <a:pt x="13880" y="7429"/>
                  </a:cubicBezTo>
                  <a:cubicBezTo>
                    <a:pt x="14256" y="6916"/>
                    <a:pt x="14609" y="6397"/>
                    <a:pt x="14949" y="5855"/>
                  </a:cubicBezTo>
                  <a:cubicBezTo>
                    <a:pt x="15281" y="5314"/>
                    <a:pt x="15598" y="4773"/>
                    <a:pt x="15872" y="4202"/>
                  </a:cubicBezTo>
                  <a:lnTo>
                    <a:pt x="16089" y="3726"/>
                  </a:lnTo>
                  <a:cubicBezTo>
                    <a:pt x="16154" y="3567"/>
                    <a:pt x="16212" y="3408"/>
                    <a:pt x="16277" y="3250"/>
                  </a:cubicBezTo>
                  <a:cubicBezTo>
                    <a:pt x="16334" y="3091"/>
                    <a:pt x="16385" y="2925"/>
                    <a:pt x="16428" y="2759"/>
                  </a:cubicBezTo>
                  <a:cubicBezTo>
                    <a:pt x="16479" y="2593"/>
                    <a:pt x="16522" y="2427"/>
                    <a:pt x="16544" y="2254"/>
                  </a:cubicBezTo>
                  <a:cubicBezTo>
                    <a:pt x="16616" y="1914"/>
                    <a:pt x="16637" y="1568"/>
                    <a:pt x="16623" y="1222"/>
                  </a:cubicBezTo>
                  <a:cubicBezTo>
                    <a:pt x="16623" y="1214"/>
                    <a:pt x="16623" y="1214"/>
                    <a:pt x="16623" y="1214"/>
                  </a:cubicBezTo>
                  <a:close/>
                  <a:moveTo>
                    <a:pt x="15006" y="825"/>
                  </a:moveTo>
                  <a:lnTo>
                    <a:pt x="14970" y="853"/>
                  </a:lnTo>
                  <a:cubicBezTo>
                    <a:pt x="14602" y="1185"/>
                    <a:pt x="14277" y="1561"/>
                    <a:pt x="14010" y="1979"/>
                  </a:cubicBezTo>
                  <a:cubicBezTo>
                    <a:pt x="13743" y="2391"/>
                    <a:pt x="13512" y="2824"/>
                    <a:pt x="13317" y="3271"/>
                  </a:cubicBezTo>
                  <a:cubicBezTo>
                    <a:pt x="13267" y="3387"/>
                    <a:pt x="13216" y="3495"/>
                    <a:pt x="13166" y="3611"/>
                  </a:cubicBezTo>
                  <a:lnTo>
                    <a:pt x="13036" y="3950"/>
                  </a:lnTo>
                  <a:cubicBezTo>
                    <a:pt x="12942" y="4181"/>
                    <a:pt x="12870" y="4412"/>
                    <a:pt x="12783" y="4643"/>
                  </a:cubicBezTo>
                  <a:cubicBezTo>
                    <a:pt x="12480" y="5567"/>
                    <a:pt x="12213" y="6512"/>
                    <a:pt x="12004" y="7465"/>
                  </a:cubicBezTo>
                  <a:cubicBezTo>
                    <a:pt x="11852" y="8100"/>
                    <a:pt x="11722" y="8742"/>
                    <a:pt x="11592" y="9385"/>
                  </a:cubicBezTo>
                  <a:cubicBezTo>
                    <a:pt x="11621" y="8692"/>
                    <a:pt x="11693" y="7999"/>
                    <a:pt x="11809" y="7320"/>
                  </a:cubicBezTo>
                  <a:lnTo>
                    <a:pt x="11809" y="7313"/>
                  </a:lnTo>
                  <a:cubicBezTo>
                    <a:pt x="11975" y="6317"/>
                    <a:pt x="12220" y="5336"/>
                    <a:pt x="12545" y="4376"/>
                  </a:cubicBezTo>
                  <a:lnTo>
                    <a:pt x="12661" y="4015"/>
                  </a:lnTo>
                  <a:cubicBezTo>
                    <a:pt x="12704" y="3899"/>
                    <a:pt x="12754" y="3784"/>
                    <a:pt x="12798" y="3668"/>
                  </a:cubicBezTo>
                  <a:cubicBezTo>
                    <a:pt x="12877" y="3430"/>
                    <a:pt x="12985" y="3206"/>
                    <a:pt x="13094" y="2983"/>
                  </a:cubicBezTo>
                  <a:cubicBezTo>
                    <a:pt x="13303" y="2542"/>
                    <a:pt x="13563" y="2131"/>
                    <a:pt x="13873" y="1756"/>
                  </a:cubicBezTo>
                  <a:cubicBezTo>
                    <a:pt x="14176" y="1395"/>
                    <a:pt x="14544" y="1084"/>
                    <a:pt x="14956" y="846"/>
                  </a:cubicBezTo>
                  <a:lnTo>
                    <a:pt x="15006" y="825"/>
                  </a:lnTo>
                  <a:close/>
                  <a:moveTo>
                    <a:pt x="5883" y="1279"/>
                  </a:moveTo>
                  <a:cubicBezTo>
                    <a:pt x="5955" y="1308"/>
                    <a:pt x="6028" y="1337"/>
                    <a:pt x="6100" y="1373"/>
                  </a:cubicBezTo>
                  <a:cubicBezTo>
                    <a:pt x="6410" y="1517"/>
                    <a:pt x="6699" y="1698"/>
                    <a:pt x="6959" y="1922"/>
                  </a:cubicBezTo>
                  <a:cubicBezTo>
                    <a:pt x="7096" y="2023"/>
                    <a:pt x="7219" y="2145"/>
                    <a:pt x="7348" y="2261"/>
                  </a:cubicBezTo>
                  <a:cubicBezTo>
                    <a:pt x="7471" y="2376"/>
                    <a:pt x="7587" y="2506"/>
                    <a:pt x="7702" y="2636"/>
                  </a:cubicBezTo>
                  <a:cubicBezTo>
                    <a:pt x="7818" y="2759"/>
                    <a:pt x="7919" y="2896"/>
                    <a:pt x="8027" y="3033"/>
                  </a:cubicBezTo>
                  <a:lnTo>
                    <a:pt x="8330" y="3452"/>
                  </a:lnTo>
                  <a:cubicBezTo>
                    <a:pt x="8676" y="3979"/>
                    <a:pt x="8994" y="4527"/>
                    <a:pt x="9276" y="5090"/>
                  </a:cubicBezTo>
                  <a:cubicBezTo>
                    <a:pt x="9564" y="5653"/>
                    <a:pt x="9817" y="6238"/>
                    <a:pt x="10069" y="6815"/>
                  </a:cubicBezTo>
                  <a:cubicBezTo>
                    <a:pt x="10185" y="7104"/>
                    <a:pt x="10308" y="7400"/>
                    <a:pt x="10430" y="7688"/>
                  </a:cubicBezTo>
                  <a:cubicBezTo>
                    <a:pt x="10546" y="7984"/>
                    <a:pt x="10661" y="8280"/>
                    <a:pt x="10777" y="8576"/>
                  </a:cubicBezTo>
                  <a:cubicBezTo>
                    <a:pt x="10820" y="8706"/>
                    <a:pt x="10871" y="8836"/>
                    <a:pt x="10921" y="8966"/>
                  </a:cubicBezTo>
                  <a:cubicBezTo>
                    <a:pt x="10993" y="9204"/>
                    <a:pt x="11058" y="9450"/>
                    <a:pt x="11123" y="9688"/>
                  </a:cubicBezTo>
                  <a:cubicBezTo>
                    <a:pt x="10950" y="9348"/>
                    <a:pt x="10770" y="9016"/>
                    <a:pt x="10589" y="8684"/>
                  </a:cubicBezTo>
                  <a:cubicBezTo>
                    <a:pt x="10293" y="8136"/>
                    <a:pt x="9983" y="7595"/>
                    <a:pt x="9665" y="7061"/>
                  </a:cubicBezTo>
                  <a:cubicBezTo>
                    <a:pt x="9348" y="6526"/>
                    <a:pt x="9023" y="5992"/>
                    <a:pt x="8691" y="5465"/>
                  </a:cubicBezTo>
                  <a:cubicBezTo>
                    <a:pt x="8359" y="4939"/>
                    <a:pt x="8012" y="4419"/>
                    <a:pt x="7659" y="3906"/>
                  </a:cubicBezTo>
                  <a:cubicBezTo>
                    <a:pt x="7478" y="3647"/>
                    <a:pt x="7298" y="3380"/>
                    <a:pt x="7110" y="3127"/>
                  </a:cubicBezTo>
                  <a:cubicBezTo>
                    <a:pt x="6923" y="2874"/>
                    <a:pt x="6735" y="2615"/>
                    <a:pt x="6533" y="2369"/>
                  </a:cubicBezTo>
                  <a:cubicBezTo>
                    <a:pt x="6331" y="2124"/>
                    <a:pt x="6121" y="1886"/>
                    <a:pt x="5905" y="1655"/>
                  </a:cubicBezTo>
                  <a:cubicBezTo>
                    <a:pt x="5789" y="1546"/>
                    <a:pt x="5674" y="1431"/>
                    <a:pt x="5551" y="1330"/>
                  </a:cubicBezTo>
                  <a:lnTo>
                    <a:pt x="5501" y="1294"/>
                  </a:lnTo>
                  <a:cubicBezTo>
                    <a:pt x="5515" y="1294"/>
                    <a:pt x="5530" y="1294"/>
                    <a:pt x="5551" y="1287"/>
                  </a:cubicBezTo>
                  <a:cubicBezTo>
                    <a:pt x="5595" y="1287"/>
                    <a:pt x="5631" y="1279"/>
                    <a:pt x="5674" y="1279"/>
                  </a:cubicBezTo>
                  <a:close/>
                  <a:moveTo>
                    <a:pt x="4974" y="2506"/>
                  </a:moveTo>
                  <a:lnTo>
                    <a:pt x="4981" y="2550"/>
                  </a:lnTo>
                  <a:cubicBezTo>
                    <a:pt x="5082" y="3033"/>
                    <a:pt x="5248" y="3502"/>
                    <a:pt x="5479" y="3943"/>
                  </a:cubicBezTo>
                  <a:cubicBezTo>
                    <a:pt x="5703" y="4376"/>
                    <a:pt x="5955" y="4794"/>
                    <a:pt x="6251" y="5191"/>
                  </a:cubicBezTo>
                  <a:cubicBezTo>
                    <a:pt x="6324" y="5292"/>
                    <a:pt x="6396" y="5393"/>
                    <a:pt x="6468" y="5487"/>
                  </a:cubicBezTo>
                  <a:lnTo>
                    <a:pt x="6699" y="5776"/>
                  </a:lnTo>
                  <a:cubicBezTo>
                    <a:pt x="6843" y="5971"/>
                    <a:pt x="7009" y="6151"/>
                    <a:pt x="7168" y="6339"/>
                  </a:cubicBezTo>
                  <a:cubicBezTo>
                    <a:pt x="7818" y="7075"/>
                    <a:pt x="8510" y="7761"/>
                    <a:pt x="9225" y="8425"/>
                  </a:cubicBezTo>
                  <a:cubicBezTo>
                    <a:pt x="9701" y="8872"/>
                    <a:pt x="10185" y="9312"/>
                    <a:pt x="10683" y="9738"/>
                  </a:cubicBezTo>
                  <a:cubicBezTo>
                    <a:pt x="10098" y="9363"/>
                    <a:pt x="9535" y="8959"/>
                    <a:pt x="9001" y="8518"/>
                  </a:cubicBezTo>
                  <a:cubicBezTo>
                    <a:pt x="8215" y="7876"/>
                    <a:pt x="7486" y="7169"/>
                    <a:pt x="6822" y="6411"/>
                  </a:cubicBezTo>
                  <a:lnTo>
                    <a:pt x="6569" y="6129"/>
                  </a:lnTo>
                  <a:cubicBezTo>
                    <a:pt x="6490" y="6036"/>
                    <a:pt x="6417" y="5935"/>
                    <a:pt x="6338" y="5834"/>
                  </a:cubicBezTo>
                  <a:cubicBezTo>
                    <a:pt x="6172" y="5646"/>
                    <a:pt x="6035" y="5444"/>
                    <a:pt x="5890" y="5242"/>
                  </a:cubicBezTo>
                  <a:cubicBezTo>
                    <a:pt x="5616" y="4838"/>
                    <a:pt x="5392" y="4404"/>
                    <a:pt x="5219" y="3950"/>
                  </a:cubicBezTo>
                  <a:cubicBezTo>
                    <a:pt x="5053" y="3502"/>
                    <a:pt x="4974" y="3033"/>
                    <a:pt x="4974" y="2557"/>
                  </a:cubicBezTo>
                  <a:lnTo>
                    <a:pt x="4974" y="2506"/>
                  </a:lnTo>
                  <a:close/>
                  <a:moveTo>
                    <a:pt x="16313" y="680"/>
                  </a:moveTo>
                  <a:cubicBezTo>
                    <a:pt x="16320" y="695"/>
                    <a:pt x="16334" y="702"/>
                    <a:pt x="16342" y="716"/>
                  </a:cubicBezTo>
                  <a:cubicBezTo>
                    <a:pt x="16363" y="752"/>
                    <a:pt x="16392" y="789"/>
                    <a:pt x="16414" y="825"/>
                  </a:cubicBezTo>
                  <a:cubicBezTo>
                    <a:pt x="16450" y="882"/>
                    <a:pt x="16479" y="947"/>
                    <a:pt x="16515" y="1005"/>
                  </a:cubicBezTo>
                  <a:cubicBezTo>
                    <a:pt x="16529" y="1077"/>
                    <a:pt x="16544" y="1157"/>
                    <a:pt x="16544" y="1236"/>
                  </a:cubicBezTo>
                  <a:cubicBezTo>
                    <a:pt x="16580" y="1575"/>
                    <a:pt x="16565" y="1922"/>
                    <a:pt x="16500" y="2254"/>
                  </a:cubicBezTo>
                  <a:cubicBezTo>
                    <a:pt x="16479" y="2427"/>
                    <a:pt x="16435" y="2593"/>
                    <a:pt x="16399" y="2759"/>
                  </a:cubicBezTo>
                  <a:cubicBezTo>
                    <a:pt x="16363" y="2925"/>
                    <a:pt x="16313" y="3091"/>
                    <a:pt x="16255" y="3250"/>
                  </a:cubicBezTo>
                  <a:cubicBezTo>
                    <a:pt x="16197" y="3416"/>
                    <a:pt x="16132" y="3574"/>
                    <a:pt x="16074" y="3733"/>
                  </a:cubicBezTo>
                  <a:lnTo>
                    <a:pt x="15865" y="4202"/>
                  </a:lnTo>
                  <a:cubicBezTo>
                    <a:pt x="15584" y="4773"/>
                    <a:pt x="15266" y="5321"/>
                    <a:pt x="14920" y="5848"/>
                  </a:cubicBezTo>
                  <a:cubicBezTo>
                    <a:pt x="14566" y="6375"/>
                    <a:pt x="14198" y="6880"/>
                    <a:pt x="13815" y="7393"/>
                  </a:cubicBezTo>
                  <a:cubicBezTo>
                    <a:pt x="13628" y="7638"/>
                    <a:pt x="13433" y="7891"/>
                    <a:pt x="13238" y="8143"/>
                  </a:cubicBezTo>
                  <a:cubicBezTo>
                    <a:pt x="13043" y="8389"/>
                    <a:pt x="12848" y="8634"/>
                    <a:pt x="12646" y="8879"/>
                  </a:cubicBezTo>
                  <a:cubicBezTo>
                    <a:pt x="12560" y="8988"/>
                    <a:pt x="12473" y="9096"/>
                    <a:pt x="12386" y="9204"/>
                  </a:cubicBezTo>
                  <a:cubicBezTo>
                    <a:pt x="12206" y="9385"/>
                    <a:pt x="12033" y="9565"/>
                    <a:pt x="11859" y="9745"/>
                  </a:cubicBezTo>
                  <a:cubicBezTo>
                    <a:pt x="12062" y="9428"/>
                    <a:pt x="12264" y="9103"/>
                    <a:pt x="12458" y="8778"/>
                  </a:cubicBezTo>
                  <a:cubicBezTo>
                    <a:pt x="12783" y="8251"/>
                    <a:pt x="13101" y="7710"/>
                    <a:pt x="13404" y="7169"/>
                  </a:cubicBezTo>
                  <a:cubicBezTo>
                    <a:pt x="13707" y="6627"/>
                    <a:pt x="14003" y="6079"/>
                    <a:pt x="14292" y="5523"/>
                  </a:cubicBezTo>
                  <a:cubicBezTo>
                    <a:pt x="14588" y="4975"/>
                    <a:pt x="14869" y="4419"/>
                    <a:pt x="15136" y="3856"/>
                  </a:cubicBezTo>
                  <a:cubicBezTo>
                    <a:pt x="15273" y="3567"/>
                    <a:pt x="15403" y="3279"/>
                    <a:pt x="15533" y="2990"/>
                  </a:cubicBezTo>
                  <a:cubicBezTo>
                    <a:pt x="15663" y="2701"/>
                    <a:pt x="15786" y="2405"/>
                    <a:pt x="15894" y="2109"/>
                  </a:cubicBezTo>
                  <a:cubicBezTo>
                    <a:pt x="16002" y="1813"/>
                    <a:pt x="16111" y="1510"/>
                    <a:pt x="16197" y="1207"/>
                  </a:cubicBezTo>
                  <a:cubicBezTo>
                    <a:pt x="16240" y="1056"/>
                    <a:pt x="16277" y="897"/>
                    <a:pt x="16305" y="738"/>
                  </a:cubicBezTo>
                  <a:cubicBezTo>
                    <a:pt x="16305" y="724"/>
                    <a:pt x="16305" y="702"/>
                    <a:pt x="16313" y="680"/>
                  </a:cubicBezTo>
                  <a:close/>
                  <a:moveTo>
                    <a:pt x="15908" y="529"/>
                  </a:moveTo>
                  <a:cubicBezTo>
                    <a:pt x="15851" y="586"/>
                    <a:pt x="15800" y="651"/>
                    <a:pt x="15742" y="709"/>
                  </a:cubicBezTo>
                  <a:cubicBezTo>
                    <a:pt x="15598" y="890"/>
                    <a:pt x="15454" y="1084"/>
                    <a:pt x="15324" y="1279"/>
                  </a:cubicBezTo>
                  <a:cubicBezTo>
                    <a:pt x="15064" y="1676"/>
                    <a:pt x="14833" y="2088"/>
                    <a:pt x="14602" y="2499"/>
                  </a:cubicBezTo>
                  <a:cubicBezTo>
                    <a:pt x="14169" y="3336"/>
                    <a:pt x="13779" y="4195"/>
                    <a:pt x="13418" y="5061"/>
                  </a:cubicBezTo>
                  <a:cubicBezTo>
                    <a:pt x="13058" y="5935"/>
                    <a:pt x="12718" y="6808"/>
                    <a:pt x="12394" y="7688"/>
                  </a:cubicBezTo>
                  <a:lnTo>
                    <a:pt x="11903" y="9009"/>
                  </a:lnTo>
                  <a:lnTo>
                    <a:pt x="11578" y="9897"/>
                  </a:lnTo>
                  <a:cubicBezTo>
                    <a:pt x="11578" y="9810"/>
                    <a:pt x="11578" y="9731"/>
                    <a:pt x="11585" y="9644"/>
                  </a:cubicBezTo>
                  <a:cubicBezTo>
                    <a:pt x="11708" y="8915"/>
                    <a:pt x="11859" y="8194"/>
                    <a:pt x="12033" y="7479"/>
                  </a:cubicBezTo>
                  <a:cubicBezTo>
                    <a:pt x="12264" y="6534"/>
                    <a:pt x="12538" y="5595"/>
                    <a:pt x="12855" y="4672"/>
                  </a:cubicBezTo>
                  <a:cubicBezTo>
                    <a:pt x="12942" y="4448"/>
                    <a:pt x="13021" y="4217"/>
                    <a:pt x="13115" y="3993"/>
                  </a:cubicBezTo>
                  <a:lnTo>
                    <a:pt x="13252" y="3654"/>
                  </a:lnTo>
                  <a:cubicBezTo>
                    <a:pt x="13296" y="3538"/>
                    <a:pt x="13353" y="3430"/>
                    <a:pt x="13404" y="3322"/>
                  </a:cubicBezTo>
                  <a:cubicBezTo>
                    <a:pt x="13599" y="2874"/>
                    <a:pt x="13830" y="2449"/>
                    <a:pt x="14097" y="2044"/>
                  </a:cubicBezTo>
                  <a:cubicBezTo>
                    <a:pt x="14357" y="1633"/>
                    <a:pt x="14667" y="1265"/>
                    <a:pt x="15035" y="940"/>
                  </a:cubicBezTo>
                  <a:cubicBezTo>
                    <a:pt x="15158" y="832"/>
                    <a:pt x="15295" y="731"/>
                    <a:pt x="15432" y="644"/>
                  </a:cubicBezTo>
                  <a:cubicBezTo>
                    <a:pt x="15490" y="623"/>
                    <a:pt x="15540" y="608"/>
                    <a:pt x="15598" y="594"/>
                  </a:cubicBezTo>
                  <a:cubicBezTo>
                    <a:pt x="15699" y="565"/>
                    <a:pt x="15807" y="543"/>
                    <a:pt x="15908" y="529"/>
                  </a:cubicBezTo>
                  <a:close/>
                  <a:moveTo>
                    <a:pt x="19129" y="8071"/>
                  </a:moveTo>
                  <a:cubicBezTo>
                    <a:pt x="19453" y="8071"/>
                    <a:pt x="19777" y="8100"/>
                    <a:pt x="20095" y="8158"/>
                  </a:cubicBezTo>
                  <a:cubicBezTo>
                    <a:pt x="20564" y="8237"/>
                    <a:pt x="21011" y="8396"/>
                    <a:pt x="21423" y="8634"/>
                  </a:cubicBezTo>
                  <a:lnTo>
                    <a:pt x="21466" y="8663"/>
                  </a:lnTo>
                  <a:cubicBezTo>
                    <a:pt x="21452" y="8663"/>
                    <a:pt x="21437" y="8656"/>
                    <a:pt x="21423" y="8648"/>
                  </a:cubicBezTo>
                  <a:cubicBezTo>
                    <a:pt x="20954" y="8490"/>
                    <a:pt x="20463" y="8403"/>
                    <a:pt x="19972" y="8381"/>
                  </a:cubicBezTo>
                  <a:cubicBezTo>
                    <a:pt x="19808" y="8372"/>
                    <a:pt x="19645" y="8367"/>
                    <a:pt x="19481" y="8367"/>
                  </a:cubicBezTo>
                  <a:cubicBezTo>
                    <a:pt x="19154" y="8367"/>
                    <a:pt x="18827" y="8386"/>
                    <a:pt x="18500" y="8425"/>
                  </a:cubicBezTo>
                  <a:cubicBezTo>
                    <a:pt x="18377" y="8439"/>
                    <a:pt x="18254" y="8446"/>
                    <a:pt x="18139" y="8468"/>
                  </a:cubicBezTo>
                  <a:lnTo>
                    <a:pt x="17778" y="8518"/>
                  </a:lnTo>
                  <a:cubicBezTo>
                    <a:pt x="17540" y="8547"/>
                    <a:pt x="17294" y="8605"/>
                    <a:pt x="17056" y="8648"/>
                  </a:cubicBezTo>
                  <a:cubicBezTo>
                    <a:pt x="16096" y="8836"/>
                    <a:pt x="15158" y="9096"/>
                    <a:pt x="14220" y="9385"/>
                  </a:cubicBezTo>
                  <a:cubicBezTo>
                    <a:pt x="13599" y="9572"/>
                    <a:pt x="12978" y="9774"/>
                    <a:pt x="12357" y="9991"/>
                  </a:cubicBezTo>
                  <a:cubicBezTo>
                    <a:pt x="12971" y="9673"/>
                    <a:pt x="13599" y="9392"/>
                    <a:pt x="14248" y="9154"/>
                  </a:cubicBezTo>
                  <a:lnTo>
                    <a:pt x="14248" y="9146"/>
                  </a:lnTo>
                  <a:cubicBezTo>
                    <a:pt x="15194" y="8793"/>
                    <a:pt x="16168" y="8511"/>
                    <a:pt x="17164" y="8316"/>
                  </a:cubicBezTo>
                  <a:lnTo>
                    <a:pt x="17532" y="8237"/>
                  </a:lnTo>
                  <a:cubicBezTo>
                    <a:pt x="17655" y="8215"/>
                    <a:pt x="17778" y="8201"/>
                    <a:pt x="17901" y="8179"/>
                  </a:cubicBezTo>
                  <a:cubicBezTo>
                    <a:pt x="18146" y="8136"/>
                    <a:pt x="18391" y="8122"/>
                    <a:pt x="18644" y="8093"/>
                  </a:cubicBezTo>
                  <a:cubicBezTo>
                    <a:pt x="18805" y="8078"/>
                    <a:pt x="18967" y="8071"/>
                    <a:pt x="19129" y="8071"/>
                  </a:cubicBezTo>
                  <a:close/>
                  <a:moveTo>
                    <a:pt x="5169" y="1568"/>
                  </a:moveTo>
                  <a:cubicBezTo>
                    <a:pt x="5198" y="1647"/>
                    <a:pt x="5219" y="1727"/>
                    <a:pt x="5248" y="1799"/>
                  </a:cubicBezTo>
                  <a:cubicBezTo>
                    <a:pt x="5335" y="2023"/>
                    <a:pt x="5429" y="2239"/>
                    <a:pt x="5537" y="2449"/>
                  </a:cubicBezTo>
                  <a:cubicBezTo>
                    <a:pt x="5746" y="2874"/>
                    <a:pt x="5984" y="3286"/>
                    <a:pt x="6230" y="3683"/>
                  </a:cubicBezTo>
                  <a:cubicBezTo>
                    <a:pt x="6735" y="4484"/>
                    <a:pt x="7283" y="5249"/>
                    <a:pt x="7854" y="5992"/>
                  </a:cubicBezTo>
                  <a:cubicBezTo>
                    <a:pt x="8424" y="6743"/>
                    <a:pt x="9016" y="7472"/>
                    <a:pt x="9615" y="8201"/>
                  </a:cubicBezTo>
                  <a:lnTo>
                    <a:pt x="10517" y="9284"/>
                  </a:lnTo>
                  <a:lnTo>
                    <a:pt x="11123" y="10005"/>
                  </a:lnTo>
                  <a:lnTo>
                    <a:pt x="11123" y="10005"/>
                  </a:lnTo>
                  <a:lnTo>
                    <a:pt x="10907" y="9868"/>
                  </a:lnTo>
                  <a:cubicBezTo>
                    <a:pt x="10344" y="9399"/>
                    <a:pt x="9795" y="8908"/>
                    <a:pt x="9261" y="8396"/>
                  </a:cubicBezTo>
                  <a:cubicBezTo>
                    <a:pt x="8554" y="7717"/>
                    <a:pt x="7868" y="7024"/>
                    <a:pt x="7240" y="6281"/>
                  </a:cubicBezTo>
                  <a:cubicBezTo>
                    <a:pt x="7089" y="6093"/>
                    <a:pt x="6923" y="5906"/>
                    <a:pt x="6778" y="5711"/>
                  </a:cubicBezTo>
                  <a:lnTo>
                    <a:pt x="6555" y="5429"/>
                  </a:lnTo>
                  <a:cubicBezTo>
                    <a:pt x="6475" y="5328"/>
                    <a:pt x="6410" y="5227"/>
                    <a:pt x="6338" y="5133"/>
                  </a:cubicBezTo>
                  <a:cubicBezTo>
                    <a:pt x="6049" y="4737"/>
                    <a:pt x="5797" y="4325"/>
                    <a:pt x="5580" y="3892"/>
                  </a:cubicBezTo>
                  <a:cubicBezTo>
                    <a:pt x="5356" y="3459"/>
                    <a:pt x="5190" y="3004"/>
                    <a:pt x="5089" y="2528"/>
                  </a:cubicBezTo>
                  <a:cubicBezTo>
                    <a:pt x="5060" y="2362"/>
                    <a:pt x="5039" y="2196"/>
                    <a:pt x="5032" y="2030"/>
                  </a:cubicBezTo>
                  <a:cubicBezTo>
                    <a:pt x="5046" y="1979"/>
                    <a:pt x="5053" y="1929"/>
                    <a:pt x="5068" y="1871"/>
                  </a:cubicBezTo>
                  <a:cubicBezTo>
                    <a:pt x="5097" y="1770"/>
                    <a:pt x="5133" y="1669"/>
                    <a:pt x="5169" y="1568"/>
                  </a:cubicBezTo>
                  <a:close/>
                  <a:moveTo>
                    <a:pt x="16183" y="507"/>
                  </a:moveTo>
                  <a:lnTo>
                    <a:pt x="16190" y="521"/>
                  </a:lnTo>
                  <a:cubicBezTo>
                    <a:pt x="16212" y="543"/>
                    <a:pt x="16226" y="558"/>
                    <a:pt x="16240" y="586"/>
                  </a:cubicBezTo>
                  <a:cubicBezTo>
                    <a:pt x="16240" y="630"/>
                    <a:pt x="16233" y="680"/>
                    <a:pt x="16226" y="731"/>
                  </a:cubicBezTo>
                  <a:cubicBezTo>
                    <a:pt x="16204" y="882"/>
                    <a:pt x="16168" y="1041"/>
                    <a:pt x="16132" y="1193"/>
                  </a:cubicBezTo>
                  <a:cubicBezTo>
                    <a:pt x="16060" y="1496"/>
                    <a:pt x="15966" y="1799"/>
                    <a:pt x="15865" y="2102"/>
                  </a:cubicBezTo>
                  <a:cubicBezTo>
                    <a:pt x="15764" y="2398"/>
                    <a:pt x="15641" y="2694"/>
                    <a:pt x="15519" y="2983"/>
                  </a:cubicBezTo>
                  <a:cubicBezTo>
                    <a:pt x="15396" y="3279"/>
                    <a:pt x="15266" y="3567"/>
                    <a:pt x="15129" y="3856"/>
                  </a:cubicBezTo>
                  <a:cubicBezTo>
                    <a:pt x="14855" y="4412"/>
                    <a:pt x="14566" y="4967"/>
                    <a:pt x="14263" y="5509"/>
                  </a:cubicBezTo>
                  <a:cubicBezTo>
                    <a:pt x="13960" y="6050"/>
                    <a:pt x="13649" y="6591"/>
                    <a:pt x="13339" y="7133"/>
                  </a:cubicBezTo>
                  <a:lnTo>
                    <a:pt x="12386" y="8742"/>
                  </a:lnTo>
                  <a:cubicBezTo>
                    <a:pt x="12148" y="9146"/>
                    <a:pt x="11910" y="9551"/>
                    <a:pt x="11665" y="9948"/>
                  </a:cubicBezTo>
                  <a:lnTo>
                    <a:pt x="11585" y="10027"/>
                  </a:lnTo>
                  <a:cubicBezTo>
                    <a:pt x="11852" y="9247"/>
                    <a:pt x="12134" y="8482"/>
                    <a:pt x="12437" y="7717"/>
                  </a:cubicBezTo>
                  <a:cubicBezTo>
                    <a:pt x="12776" y="6844"/>
                    <a:pt x="13130" y="5971"/>
                    <a:pt x="13505" y="5112"/>
                  </a:cubicBezTo>
                  <a:cubicBezTo>
                    <a:pt x="13880" y="4246"/>
                    <a:pt x="14270" y="3394"/>
                    <a:pt x="14710" y="2564"/>
                  </a:cubicBezTo>
                  <a:cubicBezTo>
                    <a:pt x="14934" y="2153"/>
                    <a:pt x="15158" y="1741"/>
                    <a:pt x="15418" y="1351"/>
                  </a:cubicBezTo>
                  <a:cubicBezTo>
                    <a:pt x="15548" y="1157"/>
                    <a:pt x="15685" y="969"/>
                    <a:pt x="15829" y="789"/>
                  </a:cubicBezTo>
                  <a:cubicBezTo>
                    <a:pt x="15901" y="687"/>
                    <a:pt x="15973" y="601"/>
                    <a:pt x="16053" y="514"/>
                  </a:cubicBezTo>
                  <a:lnTo>
                    <a:pt x="16060" y="514"/>
                  </a:lnTo>
                  <a:lnTo>
                    <a:pt x="16067" y="507"/>
                  </a:lnTo>
                  <a:close/>
                  <a:moveTo>
                    <a:pt x="5378" y="1308"/>
                  </a:moveTo>
                  <a:cubicBezTo>
                    <a:pt x="5421" y="1337"/>
                    <a:pt x="5457" y="1373"/>
                    <a:pt x="5501" y="1402"/>
                  </a:cubicBezTo>
                  <a:cubicBezTo>
                    <a:pt x="5623" y="1496"/>
                    <a:pt x="5739" y="1604"/>
                    <a:pt x="5854" y="1712"/>
                  </a:cubicBezTo>
                  <a:cubicBezTo>
                    <a:pt x="6085" y="1929"/>
                    <a:pt x="6295" y="2160"/>
                    <a:pt x="6504" y="2405"/>
                  </a:cubicBezTo>
                  <a:cubicBezTo>
                    <a:pt x="6713" y="2643"/>
                    <a:pt x="6908" y="2889"/>
                    <a:pt x="7103" y="3141"/>
                  </a:cubicBezTo>
                  <a:cubicBezTo>
                    <a:pt x="7291" y="3401"/>
                    <a:pt x="7471" y="3654"/>
                    <a:pt x="7659" y="3914"/>
                  </a:cubicBezTo>
                  <a:cubicBezTo>
                    <a:pt x="8005" y="4433"/>
                    <a:pt x="8337" y="4960"/>
                    <a:pt x="8655" y="5494"/>
                  </a:cubicBezTo>
                  <a:cubicBezTo>
                    <a:pt x="8972" y="6028"/>
                    <a:pt x="9290" y="6570"/>
                    <a:pt x="9593" y="7111"/>
                  </a:cubicBezTo>
                  <a:lnTo>
                    <a:pt x="10517" y="8735"/>
                  </a:lnTo>
                  <a:cubicBezTo>
                    <a:pt x="10748" y="9139"/>
                    <a:pt x="10979" y="9551"/>
                    <a:pt x="11203" y="9962"/>
                  </a:cubicBezTo>
                  <a:lnTo>
                    <a:pt x="11231" y="10063"/>
                  </a:lnTo>
                  <a:cubicBezTo>
                    <a:pt x="10690" y="9450"/>
                    <a:pt x="10163" y="8814"/>
                    <a:pt x="9651" y="8179"/>
                  </a:cubicBezTo>
                  <a:cubicBezTo>
                    <a:pt x="9066" y="7443"/>
                    <a:pt x="8489" y="6700"/>
                    <a:pt x="7926" y="5949"/>
                  </a:cubicBezTo>
                  <a:cubicBezTo>
                    <a:pt x="7370" y="5191"/>
                    <a:pt x="6822" y="4426"/>
                    <a:pt x="6324" y="3632"/>
                  </a:cubicBezTo>
                  <a:cubicBezTo>
                    <a:pt x="6078" y="3235"/>
                    <a:pt x="5840" y="2824"/>
                    <a:pt x="5631" y="2412"/>
                  </a:cubicBezTo>
                  <a:cubicBezTo>
                    <a:pt x="5530" y="2203"/>
                    <a:pt x="5436" y="1987"/>
                    <a:pt x="5349" y="1770"/>
                  </a:cubicBezTo>
                  <a:cubicBezTo>
                    <a:pt x="5306" y="1662"/>
                    <a:pt x="5270" y="1554"/>
                    <a:pt x="5241" y="1438"/>
                  </a:cubicBezTo>
                  <a:lnTo>
                    <a:pt x="5241" y="1431"/>
                  </a:lnTo>
                  <a:cubicBezTo>
                    <a:pt x="5241" y="1416"/>
                    <a:pt x="5241" y="1402"/>
                    <a:pt x="5248" y="1388"/>
                  </a:cubicBezTo>
                  <a:lnTo>
                    <a:pt x="5255" y="1388"/>
                  </a:lnTo>
                  <a:cubicBezTo>
                    <a:pt x="5263" y="1366"/>
                    <a:pt x="5277" y="1344"/>
                    <a:pt x="5291" y="1323"/>
                  </a:cubicBezTo>
                  <a:lnTo>
                    <a:pt x="5306" y="1323"/>
                  </a:lnTo>
                  <a:cubicBezTo>
                    <a:pt x="5328" y="1315"/>
                    <a:pt x="5356" y="1315"/>
                    <a:pt x="5378" y="1308"/>
                  </a:cubicBezTo>
                  <a:close/>
                  <a:moveTo>
                    <a:pt x="19462" y="8482"/>
                  </a:moveTo>
                  <a:cubicBezTo>
                    <a:pt x="19629" y="8482"/>
                    <a:pt x="19796" y="8487"/>
                    <a:pt x="19965" y="8497"/>
                  </a:cubicBezTo>
                  <a:cubicBezTo>
                    <a:pt x="20448" y="8518"/>
                    <a:pt x="20925" y="8605"/>
                    <a:pt x="21387" y="8757"/>
                  </a:cubicBezTo>
                  <a:cubicBezTo>
                    <a:pt x="21545" y="8807"/>
                    <a:pt x="21697" y="8872"/>
                    <a:pt x="21841" y="8952"/>
                  </a:cubicBezTo>
                  <a:cubicBezTo>
                    <a:pt x="21892" y="8988"/>
                    <a:pt x="21928" y="9031"/>
                    <a:pt x="21971" y="9067"/>
                  </a:cubicBezTo>
                  <a:cubicBezTo>
                    <a:pt x="22043" y="9139"/>
                    <a:pt x="22116" y="9219"/>
                    <a:pt x="22181" y="9305"/>
                  </a:cubicBezTo>
                  <a:cubicBezTo>
                    <a:pt x="22101" y="9284"/>
                    <a:pt x="22022" y="9269"/>
                    <a:pt x="21942" y="9255"/>
                  </a:cubicBezTo>
                  <a:cubicBezTo>
                    <a:pt x="21704" y="9219"/>
                    <a:pt x="21473" y="9190"/>
                    <a:pt x="21235" y="9175"/>
                  </a:cubicBezTo>
                  <a:cubicBezTo>
                    <a:pt x="20960" y="9158"/>
                    <a:pt x="20683" y="9151"/>
                    <a:pt x="20406" y="9151"/>
                  </a:cubicBezTo>
                  <a:cubicBezTo>
                    <a:pt x="20210" y="9151"/>
                    <a:pt x="20015" y="9155"/>
                    <a:pt x="19820" y="9161"/>
                  </a:cubicBezTo>
                  <a:cubicBezTo>
                    <a:pt x="18875" y="9204"/>
                    <a:pt x="17944" y="9298"/>
                    <a:pt x="17006" y="9413"/>
                  </a:cubicBezTo>
                  <a:cubicBezTo>
                    <a:pt x="16074" y="9536"/>
                    <a:pt x="15143" y="9688"/>
                    <a:pt x="14220" y="9839"/>
                  </a:cubicBezTo>
                  <a:lnTo>
                    <a:pt x="12827" y="10077"/>
                  </a:lnTo>
                  <a:lnTo>
                    <a:pt x="11896" y="10243"/>
                  </a:lnTo>
                  <a:cubicBezTo>
                    <a:pt x="11975" y="10200"/>
                    <a:pt x="12047" y="10157"/>
                    <a:pt x="12119" y="10121"/>
                  </a:cubicBezTo>
                  <a:cubicBezTo>
                    <a:pt x="12812" y="9868"/>
                    <a:pt x="13512" y="9637"/>
                    <a:pt x="14220" y="9428"/>
                  </a:cubicBezTo>
                  <a:cubicBezTo>
                    <a:pt x="15158" y="9154"/>
                    <a:pt x="16103" y="8923"/>
                    <a:pt x="17063" y="8742"/>
                  </a:cubicBezTo>
                  <a:cubicBezTo>
                    <a:pt x="17301" y="8699"/>
                    <a:pt x="17547" y="8648"/>
                    <a:pt x="17785" y="8620"/>
                  </a:cubicBezTo>
                  <a:lnTo>
                    <a:pt x="18146" y="8569"/>
                  </a:lnTo>
                  <a:cubicBezTo>
                    <a:pt x="18269" y="8555"/>
                    <a:pt x="18391" y="8547"/>
                    <a:pt x="18507" y="8533"/>
                  </a:cubicBezTo>
                  <a:cubicBezTo>
                    <a:pt x="18824" y="8500"/>
                    <a:pt x="19142" y="8482"/>
                    <a:pt x="19462" y="8482"/>
                  </a:cubicBezTo>
                  <a:close/>
                  <a:moveTo>
                    <a:pt x="20411" y="9267"/>
                  </a:moveTo>
                  <a:cubicBezTo>
                    <a:pt x="20685" y="9267"/>
                    <a:pt x="20960" y="9274"/>
                    <a:pt x="21235" y="9291"/>
                  </a:cubicBezTo>
                  <a:cubicBezTo>
                    <a:pt x="21466" y="9298"/>
                    <a:pt x="21697" y="9327"/>
                    <a:pt x="21928" y="9363"/>
                  </a:cubicBezTo>
                  <a:cubicBezTo>
                    <a:pt x="22043" y="9377"/>
                    <a:pt x="22159" y="9399"/>
                    <a:pt x="22274" y="9428"/>
                  </a:cubicBezTo>
                  <a:lnTo>
                    <a:pt x="22282" y="9428"/>
                  </a:lnTo>
                  <a:lnTo>
                    <a:pt x="22303" y="9464"/>
                  </a:lnTo>
                  <a:lnTo>
                    <a:pt x="22347" y="9529"/>
                  </a:lnTo>
                  <a:lnTo>
                    <a:pt x="22347" y="9543"/>
                  </a:lnTo>
                  <a:cubicBezTo>
                    <a:pt x="22339" y="9565"/>
                    <a:pt x="22325" y="9594"/>
                    <a:pt x="22318" y="9616"/>
                  </a:cubicBezTo>
                  <a:cubicBezTo>
                    <a:pt x="22274" y="9637"/>
                    <a:pt x="22224" y="9659"/>
                    <a:pt x="22181" y="9673"/>
                  </a:cubicBezTo>
                  <a:cubicBezTo>
                    <a:pt x="22036" y="9731"/>
                    <a:pt x="21885" y="9782"/>
                    <a:pt x="21726" y="9825"/>
                  </a:cubicBezTo>
                  <a:cubicBezTo>
                    <a:pt x="21423" y="9919"/>
                    <a:pt x="21120" y="9984"/>
                    <a:pt x="20809" y="10041"/>
                  </a:cubicBezTo>
                  <a:cubicBezTo>
                    <a:pt x="20499" y="10106"/>
                    <a:pt x="20181" y="10150"/>
                    <a:pt x="19864" y="10186"/>
                  </a:cubicBezTo>
                  <a:cubicBezTo>
                    <a:pt x="19553" y="10229"/>
                    <a:pt x="19236" y="10258"/>
                    <a:pt x="18918" y="10287"/>
                  </a:cubicBezTo>
                  <a:cubicBezTo>
                    <a:pt x="18297" y="10330"/>
                    <a:pt x="17677" y="10352"/>
                    <a:pt x="17056" y="10366"/>
                  </a:cubicBezTo>
                  <a:cubicBezTo>
                    <a:pt x="16847" y="10369"/>
                    <a:pt x="16638" y="10369"/>
                    <a:pt x="16430" y="10369"/>
                  </a:cubicBezTo>
                  <a:cubicBezTo>
                    <a:pt x="16014" y="10369"/>
                    <a:pt x="15601" y="10366"/>
                    <a:pt x="15187" y="10366"/>
                  </a:cubicBezTo>
                  <a:lnTo>
                    <a:pt x="13317" y="10352"/>
                  </a:lnTo>
                  <a:cubicBezTo>
                    <a:pt x="12848" y="10352"/>
                    <a:pt x="12379" y="10345"/>
                    <a:pt x="11910" y="10330"/>
                  </a:cubicBezTo>
                  <a:lnTo>
                    <a:pt x="11802" y="10308"/>
                  </a:lnTo>
                  <a:cubicBezTo>
                    <a:pt x="12610" y="10150"/>
                    <a:pt x="13418" y="10005"/>
                    <a:pt x="14227" y="9883"/>
                  </a:cubicBezTo>
                  <a:cubicBezTo>
                    <a:pt x="15158" y="9745"/>
                    <a:pt x="16089" y="9616"/>
                    <a:pt x="17027" y="9507"/>
                  </a:cubicBezTo>
                  <a:cubicBezTo>
                    <a:pt x="17958" y="9399"/>
                    <a:pt x="18897" y="9312"/>
                    <a:pt x="19828" y="9276"/>
                  </a:cubicBezTo>
                  <a:cubicBezTo>
                    <a:pt x="20022" y="9270"/>
                    <a:pt x="20216" y="9267"/>
                    <a:pt x="20411" y="9267"/>
                  </a:cubicBezTo>
                  <a:close/>
                  <a:moveTo>
                    <a:pt x="4367" y="8978"/>
                  </a:moveTo>
                  <a:cubicBezTo>
                    <a:pt x="4843" y="8978"/>
                    <a:pt x="5318" y="9023"/>
                    <a:pt x="5789" y="9103"/>
                  </a:cubicBezTo>
                  <a:lnTo>
                    <a:pt x="6266" y="9197"/>
                  </a:lnTo>
                  <a:cubicBezTo>
                    <a:pt x="6425" y="9226"/>
                    <a:pt x="6583" y="9269"/>
                    <a:pt x="6735" y="9298"/>
                  </a:cubicBezTo>
                  <a:lnTo>
                    <a:pt x="6973" y="9356"/>
                  </a:lnTo>
                  <a:lnTo>
                    <a:pt x="7204" y="9413"/>
                  </a:lnTo>
                  <a:cubicBezTo>
                    <a:pt x="7363" y="9450"/>
                    <a:pt x="7514" y="9486"/>
                    <a:pt x="7673" y="9529"/>
                  </a:cubicBezTo>
                  <a:lnTo>
                    <a:pt x="8987" y="9854"/>
                  </a:lnTo>
                  <a:cubicBezTo>
                    <a:pt x="8561" y="9789"/>
                    <a:pt x="8135" y="9731"/>
                    <a:pt x="7709" y="9688"/>
                  </a:cubicBezTo>
                  <a:cubicBezTo>
                    <a:pt x="7081" y="9623"/>
                    <a:pt x="6446" y="9579"/>
                    <a:pt x="5811" y="9551"/>
                  </a:cubicBezTo>
                  <a:cubicBezTo>
                    <a:pt x="5581" y="9545"/>
                    <a:pt x="5350" y="9542"/>
                    <a:pt x="5119" y="9542"/>
                  </a:cubicBezTo>
                  <a:cubicBezTo>
                    <a:pt x="4718" y="9542"/>
                    <a:pt x="4316" y="9552"/>
                    <a:pt x="3913" y="9579"/>
                  </a:cubicBezTo>
                  <a:lnTo>
                    <a:pt x="3400" y="9630"/>
                  </a:lnTo>
                  <a:cubicBezTo>
                    <a:pt x="3227" y="9652"/>
                    <a:pt x="3061" y="9680"/>
                    <a:pt x="2888" y="9709"/>
                  </a:cubicBezTo>
                  <a:cubicBezTo>
                    <a:pt x="2722" y="9731"/>
                    <a:pt x="2556" y="9782"/>
                    <a:pt x="2383" y="9818"/>
                  </a:cubicBezTo>
                  <a:cubicBezTo>
                    <a:pt x="2217" y="9861"/>
                    <a:pt x="2051" y="9911"/>
                    <a:pt x="1892" y="9969"/>
                  </a:cubicBezTo>
                  <a:cubicBezTo>
                    <a:pt x="1560" y="10077"/>
                    <a:pt x="1250" y="10229"/>
                    <a:pt x="961" y="10424"/>
                  </a:cubicBezTo>
                  <a:lnTo>
                    <a:pt x="954" y="10424"/>
                  </a:lnTo>
                  <a:lnTo>
                    <a:pt x="997" y="10366"/>
                  </a:lnTo>
                  <a:cubicBezTo>
                    <a:pt x="1221" y="10092"/>
                    <a:pt x="1481" y="9854"/>
                    <a:pt x="1784" y="9659"/>
                  </a:cubicBezTo>
                  <a:lnTo>
                    <a:pt x="2015" y="9514"/>
                  </a:lnTo>
                  <a:cubicBezTo>
                    <a:pt x="2094" y="9471"/>
                    <a:pt x="2181" y="9435"/>
                    <a:pt x="2260" y="9399"/>
                  </a:cubicBezTo>
                  <a:cubicBezTo>
                    <a:pt x="2426" y="9320"/>
                    <a:pt x="2599" y="9247"/>
                    <a:pt x="2773" y="9197"/>
                  </a:cubicBezTo>
                  <a:cubicBezTo>
                    <a:pt x="2866" y="9168"/>
                    <a:pt x="2953" y="9146"/>
                    <a:pt x="3047" y="9125"/>
                  </a:cubicBezTo>
                  <a:lnTo>
                    <a:pt x="3314" y="9060"/>
                  </a:lnTo>
                  <a:cubicBezTo>
                    <a:pt x="3494" y="9038"/>
                    <a:pt x="3682" y="9016"/>
                    <a:pt x="3870" y="8995"/>
                  </a:cubicBezTo>
                  <a:cubicBezTo>
                    <a:pt x="4036" y="8984"/>
                    <a:pt x="4201" y="8978"/>
                    <a:pt x="4367" y="8978"/>
                  </a:cubicBezTo>
                  <a:close/>
                  <a:moveTo>
                    <a:pt x="4855" y="9569"/>
                  </a:moveTo>
                  <a:cubicBezTo>
                    <a:pt x="5171" y="9569"/>
                    <a:pt x="5486" y="9579"/>
                    <a:pt x="5804" y="9601"/>
                  </a:cubicBezTo>
                  <a:cubicBezTo>
                    <a:pt x="6432" y="9637"/>
                    <a:pt x="7067" y="9702"/>
                    <a:pt x="7688" y="9782"/>
                  </a:cubicBezTo>
                  <a:cubicBezTo>
                    <a:pt x="8005" y="9818"/>
                    <a:pt x="8316" y="9861"/>
                    <a:pt x="8626" y="9904"/>
                  </a:cubicBezTo>
                  <a:cubicBezTo>
                    <a:pt x="8944" y="9948"/>
                    <a:pt x="9261" y="9991"/>
                    <a:pt x="9571" y="10041"/>
                  </a:cubicBezTo>
                  <a:lnTo>
                    <a:pt x="9983" y="10106"/>
                  </a:lnTo>
                  <a:cubicBezTo>
                    <a:pt x="10221" y="10171"/>
                    <a:pt x="10466" y="10229"/>
                    <a:pt x="10712" y="10294"/>
                  </a:cubicBezTo>
                  <a:cubicBezTo>
                    <a:pt x="10329" y="10280"/>
                    <a:pt x="9954" y="10265"/>
                    <a:pt x="9579" y="10258"/>
                  </a:cubicBezTo>
                  <a:cubicBezTo>
                    <a:pt x="9119" y="10247"/>
                    <a:pt x="8663" y="10241"/>
                    <a:pt x="8208" y="10241"/>
                  </a:cubicBezTo>
                  <a:cubicBezTo>
                    <a:pt x="8042" y="10241"/>
                    <a:pt x="7876" y="10242"/>
                    <a:pt x="7709" y="10243"/>
                  </a:cubicBezTo>
                  <a:cubicBezTo>
                    <a:pt x="7081" y="10251"/>
                    <a:pt x="6461" y="10272"/>
                    <a:pt x="5840" y="10294"/>
                  </a:cubicBezTo>
                  <a:cubicBezTo>
                    <a:pt x="5212" y="10316"/>
                    <a:pt x="4591" y="10352"/>
                    <a:pt x="3971" y="10402"/>
                  </a:cubicBezTo>
                  <a:cubicBezTo>
                    <a:pt x="3653" y="10424"/>
                    <a:pt x="3343" y="10453"/>
                    <a:pt x="3025" y="10489"/>
                  </a:cubicBezTo>
                  <a:cubicBezTo>
                    <a:pt x="2708" y="10532"/>
                    <a:pt x="2390" y="10568"/>
                    <a:pt x="2080" y="10619"/>
                  </a:cubicBezTo>
                  <a:cubicBezTo>
                    <a:pt x="1762" y="10662"/>
                    <a:pt x="1452" y="10727"/>
                    <a:pt x="1141" y="10806"/>
                  </a:cubicBezTo>
                  <a:cubicBezTo>
                    <a:pt x="990" y="10850"/>
                    <a:pt x="838" y="10893"/>
                    <a:pt x="687" y="10951"/>
                  </a:cubicBezTo>
                  <a:lnTo>
                    <a:pt x="629" y="10972"/>
                  </a:lnTo>
                  <a:cubicBezTo>
                    <a:pt x="636" y="10958"/>
                    <a:pt x="643" y="10944"/>
                    <a:pt x="651" y="10929"/>
                  </a:cubicBezTo>
                  <a:cubicBezTo>
                    <a:pt x="665" y="10893"/>
                    <a:pt x="679" y="10850"/>
                    <a:pt x="701" y="10814"/>
                  </a:cubicBezTo>
                  <a:cubicBezTo>
                    <a:pt x="737" y="10756"/>
                    <a:pt x="773" y="10691"/>
                    <a:pt x="809" y="10633"/>
                  </a:cubicBezTo>
                  <a:cubicBezTo>
                    <a:pt x="874" y="10583"/>
                    <a:pt x="932" y="10532"/>
                    <a:pt x="997" y="10489"/>
                  </a:cubicBezTo>
                  <a:cubicBezTo>
                    <a:pt x="1278" y="10294"/>
                    <a:pt x="1582" y="10135"/>
                    <a:pt x="1899" y="10020"/>
                  </a:cubicBezTo>
                  <a:cubicBezTo>
                    <a:pt x="2058" y="9948"/>
                    <a:pt x="2224" y="9911"/>
                    <a:pt x="2390" y="9854"/>
                  </a:cubicBezTo>
                  <a:cubicBezTo>
                    <a:pt x="2549" y="9803"/>
                    <a:pt x="2722" y="9774"/>
                    <a:pt x="2888" y="9738"/>
                  </a:cubicBezTo>
                  <a:cubicBezTo>
                    <a:pt x="3054" y="9702"/>
                    <a:pt x="3227" y="9680"/>
                    <a:pt x="3393" y="9652"/>
                  </a:cubicBezTo>
                  <a:lnTo>
                    <a:pt x="3906" y="9601"/>
                  </a:lnTo>
                  <a:cubicBezTo>
                    <a:pt x="4223" y="9579"/>
                    <a:pt x="4539" y="9569"/>
                    <a:pt x="4855" y="9569"/>
                  </a:cubicBezTo>
                  <a:close/>
                  <a:moveTo>
                    <a:pt x="22260" y="9724"/>
                  </a:moveTo>
                  <a:lnTo>
                    <a:pt x="22260" y="9724"/>
                  </a:lnTo>
                  <a:cubicBezTo>
                    <a:pt x="22253" y="9738"/>
                    <a:pt x="22245" y="9753"/>
                    <a:pt x="22238" y="9774"/>
                  </a:cubicBezTo>
                  <a:cubicBezTo>
                    <a:pt x="22217" y="9810"/>
                    <a:pt x="22202" y="9846"/>
                    <a:pt x="22181" y="9883"/>
                  </a:cubicBezTo>
                  <a:cubicBezTo>
                    <a:pt x="22152" y="9948"/>
                    <a:pt x="22116" y="10005"/>
                    <a:pt x="22072" y="10063"/>
                  </a:cubicBezTo>
                  <a:cubicBezTo>
                    <a:pt x="22015" y="10114"/>
                    <a:pt x="21957" y="10164"/>
                    <a:pt x="21892" y="10207"/>
                  </a:cubicBezTo>
                  <a:cubicBezTo>
                    <a:pt x="21610" y="10402"/>
                    <a:pt x="21307" y="10561"/>
                    <a:pt x="20990" y="10684"/>
                  </a:cubicBezTo>
                  <a:cubicBezTo>
                    <a:pt x="20831" y="10749"/>
                    <a:pt x="20665" y="10792"/>
                    <a:pt x="20499" y="10843"/>
                  </a:cubicBezTo>
                  <a:cubicBezTo>
                    <a:pt x="20333" y="10900"/>
                    <a:pt x="20167" y="10929"/>
                    <a:pt x="20001" y="10965"/>
                  </a:cubicBezTo>
                  <a:cubicBezTo>
                    <a:pt x="19828" y="11001"/>
                    <a:pt x="19662" y="11023"/>
                    <a:pt x="19488" y="11045"/>
                  </a:cubicBezTo>
                  <a:lnTo>
                    <a:pt x="18976" y="11102"/>
                  </a:lnTo>
                  <a:cubicBezTo>
                    <a:pt x="18662" y="11120"/>
                    <a:pt x="18346" y="11129"/>
                    <a:pt x="18030" y="11129"/>
                  </a:cubicBezTo>
                  <a:cubicBezTo>
                    <a:pt x="17715" y="11129"/>
                    <a:pt x="17399" y="11120"/>
                    <a:pt x="17085" y="11102"/>
                  </a:cubicBezTo>
                  <a:cubicBezTo>
                    <a:pt x="16450" y="11066"/>
                    <a:pt x="15822" y="10994"/>
                    <a:pt x="15194" y="10922"/>
                  </a:cubicBezTo>
                  <a:cubicBezTo>
                    <a:pt x="14884" y="10879"/>
                    <a:pt x="14566" y="10843"/>
                    <a:pt x="14256" y="10792"/>
                  </a:cubicBezTo>
                  <a:cubicBezTo>
                    <a:pt x="13945" y="10749"/>
                    <a:pt x="13628" y="10705"/>
                    <a:pt x="13317" y="10655"/>
                  </a:cubicBezTo>
                  <a:lnTo>
                    <a:pt x="12906" y="10590"/>
                  </a:lnTo>
                  <a:cubicBezTo>
                    <a:pt x="12661" y="10532"/>
                    <a:pt x="12415" y="10467"/>
                    <a:pt x="12177" y="10402"/>
                  </a:cubicBezTo>
                  <a:lnTo>
                    <a:pt x="12177" y="10402"/>
                  </a:lnTo>
                  <a:cubicBezTo>
                    <a:pt x="12552" y="10417"/>
                    <a:pt x="12935" y="10431"/>
                    <a:pt x="13310" y="10446"/>
                  </a:cubicBezTo>
                  <a:cubicBezTo>
                    <a:pt x="13749" y="10451"/>
                    <a:pt x="14192" y="10456"/>
                    <a:pt x="14633" y="10456"/>
                  </a:cubicBezTo>
                  <a:cubicBezTo>
                    <a:pt x="14815" y="10456"/>
                    <a:pt x="14998" y="10455"/>
                    <a:pt x="15179" y="10453"/>
                  </a:cubicBezTo>
                  <a:cubicBezTo>
                    <a:pt x="15800" y="10446"/>
                    <a:pt x="16428" y="10431"/>
                    <a:pt x="17049" y="10402"/>
                  </a:cubicBezTo>
                  <a:cubicBezTo>
                    <a:pt x="17670" y="10381"/>
                    <a:pt x="18290" y="10345"/>
                    <a:pt x="18911" y="10294"/>
                  </a:cubicBezTo>
                  <a:cubicBezTo>
                    <a:pt x="19229" y="10272"/>
                    <a:pt x="19546" y="10243"/>
                    <a:pt x="19864" y="10207"/>
                  </a:cubicBezTo>
                  <a:cubicBezTo>
                    <a:pt x="20181" y="10164"/>
                    <a:pt x="20492" y="10135"/>
                    <a:pt x="20809" y="10085"/>
                  </a:cubicBezTo>
                  <a:cubicBezTo>
                    <a:pt x="21120" y="10034"/>
                    <a:pt x="21437" y="9969"/>
                    <a:pt x="21740" y="9890"/>
                  </a:cubicBezTo>
                  <a:cubicBezTo>
                    <a:pt x="21899" y="9846"/>
                    <a:pt x="22051" y="9803"/>
                    <a:pt x="22202" y="9753"/>
                  </a:cubicBezTo>
                  <a:lnTo>
                    <a:pt x="22260" y="9724"/>
                  </a:lnTo>
                  <a:close/>
                  <a:moveTo>
                    <a:pt x="7717" y="10330"/>
                  </a:moveTo>
                  <a:lnTo>
                    <a:pt x="9579" y="10345"/>
                  </a:lnTo>
                  <a:cubicBezTo>
                    <a:pt x="10048" y="10352"/>
                    <a:pt x="10517" y="10359"/>
                    <a:pt x="10986" y="10366"/>
                  </a:cubicBezTo>
                  <a:lnTo>
                    <a:pt x="11094" y="10395"/>
                  </a:lnTo>
                  <a:cubicBezTo>
                    <a:pt x="10286" y="10554"/>
                    <a:pt x="9478" y="10691"/>
                    <a:pt x="8669" y="10821"/>
                  </a:cubicBezTo>
                  <a:cubicBezTo>
                    <a:pt x="7738" y="10958"/>
                    <a:pt x="6807" y="11088"/>
                    <a:pt x="5876" y="11196"/>
                  </a:cubicBezTo>
                  <a:cubicBezTo>
                    <a:pt x="4938" y="11304"/>
                    <a:pt x="4007" y="11391"/>
                    <a:pt x="3068" y="11427"/>
                  </a:cubicBezTo>
                  <a:cubicBezTo>
                    <a:pt x="2874" y="11433"/>
                    <a:pt x="2680" y="11437"/>
                    <a:pt x="2485" y="11437"/>
                  </a:cubicBezTo>
                  <a:cubicBezTo>
                    <a:pt x="2211" y="11437"/>
                    <a:pt x="1936" y="11430"/>
                    <a:pt x="1661" y="11413"/>
                  </a:cubicBezTo>
                  <a:cubicBezTo>
                    <a:pt x="1430" y="11398"/>
                    <a:pt x="1199" y="11377"/>
                    <a:pt x="968" y="11341"/>
                  </a:cubicBezTo>
                  <a:cubicBezTo>
                    <a:pt x="845" y="11326"/>
                    <a:pt x="730" y="11297"/>
                    <a:pt x="622" y="11268"/>
                  </a:cubicBezTo>
                  <a:lnTo>
                    <a:pt x="614" y="11268"/>
                  </a:lnTo>
                  <a:lnTo>
                    <a:pt x="593" y="11239"/>
                  </a:lnTo>
                  <a:cubicBezTo>
                    <a:pt x="578" y="11218"/>
                    <a:pt x="564" y="11196"/>
                    <a:pt x="550" y="11175"/>
                  </a:cubicBezTo>
                  <a:cubicBezTo>
                    <a:pt x="550" y="11175"/>
                    <a:pt x="550" y="11160"/>
                    <a:pt x="557" y="11160"/>
                  </a:cubicBezTo>
                  <a:cubicBezTo>
                    <a:pt x="564" y="11131"/>
                    <a:pt x="571" y="11110"/>
                    <a:pt x="586" y="11088"/>
                  </a:cubicBezTo>
                  <a:cubicBezTo>
                    <a:pt x="629" y="11066"/>
                    <a:pt x="672" y="11045"/>
                    <a:pt x="723" y="11023"/>
                  </a:cubicBezTo>
                  <a:cubicBezTo>
                    <a:pt x="867" y="10965"/>
                    <a:pt x="1011" y="10922"/>
                    <a:pt x="1170" y="10871"/>
                  </a:cubicBezTo>
                  <a:cubicBezTo>
                    <a:pt x="1473" y="10785"/>
                    <a:pt x="1784" y="10713"/>
                    <a:pt x="2094" y="10655"/>
                  </a:cubicBezTo>
                  <a:cubicBezTo>
                    <a:pt x="2404" y="10597"/>
                    <a:pt x="2722" y="10547"/>
                    <a:pt x="3032" y="10511"/>
                  </a:cubicBezTo>
                  <a:cubicBezTo>
                    <a:pt x="3350" y="10474"/>
                    <a:pt x="3667" y="10446"/>
                    <a:pt x="3978" y="10417"/>
                  </a:cubicBezTo>
                  <a:cubicBezTo>
                    <a:pt x="4599" y="10373"/>
                    <a:pt x="5226" y="10345"/>
                    <a:pt x="5847" y="10337"/>
                  </a:cubicBezTo>
                  <a:cubicBezTo>
                    <a:pt x="6158" y="10334"/>
                    <a:pt x="6468" y="10334"/>
                    <a:pt x="6779" y="10334"/>
                  </a:cubicBezTo>
                  <a:cubicBezTo>
                    <a:pt x="7090" y="10334"/>
                    <a:pt x="7403" y="10334"/>
                    <a:pt x="7717" y="10330"/>
                  </a:cubicBezTo>
                  <a:close/>
                  <a:moveTo>
                    <a:pt x="21928" y="10272"/>
                  </a:moveTo>
                  <a:lnTo>
                    <a:pt x="21885" y="10323"/>
                  </a:lnTo>
                  <a:cubicBezTo>
                    <a:pt x="21668" y="10604"/>
                    <a:pt x="21401" y="10843"/>
                    <a:pt x="21105" y="11037"/>
                  </a:cubicBezTo>
                  <a:lnTo>
                    <a:pt x="20874" y="11182"/>
                  </a:lnTo>
                  <a:cubicBezTo>
                    <a:pt x="20795" y="11225"/>
                    <a:pt x="20708" y="11261"/>
                    <a:pt x="20629" y="11297"/>
                  </a:cubicBezTo>
                  <a:cubicBezTo>
                    <a:pt x="20463" y="11377"/>
                    <a:pt x="20290" y="11442"/>
                    <a:pt x="20109" y="11499"/>
                  </a:cubicBezTo>
                  <a:cubicBezTo>
                    <a:pt x="20022" y="11528"/>
                    <a:pt x="19936" y="11550"/>
                    <a:pt x="19842" y="11571"/>
                  </a:cubicBezTo>
                  <a:lnTo>
                    <a:pt x="19568" y="11629"/>
                  </a:lnTo>
                  <a:cubicBezTo>
                    <a:pt x="19387" y="11658"/>
                    <a:pt x="19200" y="11680"/>
                    <a:pt x="19019" y="11701"/>
                  </a:cubicBezTo>
                  <a:cubicBezTo>
                    <a:pt x="18861" y="11710"/>
                    <a:pt x="18702" y="11715"/>
                    <a:pt x="18542" y="11715"/>
                  </a:cubicBezTo>
                  <a:cubicBezTo>
                    <a:pt x="18057" y="11715"/>
                    <a:pt x="17570" y="11673"/>
                    <a:pt x="17092" y="11586"/>
                  </a:cubicBezTo>
                  <a:lnTo>
                    <a:pt x="16623" y="11499"/>
                  </a:lnTo>
                  <a:cubicBezTo>
                    <a:pt x="16464" y="11470"/>
                    <a:pt x="16305" y="11427"/>
                    <a:pt x="16154" y="11391"/>
                  </a:cubicBezTo>
                  <a:lnTo>
                    <a:pt x="15916" y="11341"/>
                  </a:lnTo>
                  <a:lnTo>
                    <a:pt x="15685" y="11283"/>
                  </a:lnTo>
                  <a:cubicBezTo>
                    <a:pt x="15526" y="11239"/>
                    <a:pt x="15374" y="11211"/>
                    <a:pt x="15216" y="11167"/>
                  </a:cubicBezTo>
                  <a:lnTo>
                    <a:pt x="13902" y="10835"/>
                  </a:lnTo>
                  <a:lnTo>
                    <a:pt x="13902" y="10835"/>
                  </a:lnTo>
                  <a:cubicBezTo>
                    <a:pt x="14328" y="10900"/>
                    <a:pt x="14754" y="10958"/>
                    <a:pt x="15179" y="11009"/>
                  </a:cubicBezTo>
                  <a:cubicBezTo>
                    <a:pt x="15807" y="11073"/>
                    <a:pt x="16443" y="11117"/>
                    <a:pt x="17078" y="11138"/>
                  </a:cubicBezTo>
                  <a:cubicBezTo>
                    <a:pt x="17326" y="11147"/>
                    <a:pt x="17576" y="11152"/>
                    <a:pt x="17826" y="11152"/>
                  </a:cubicBezTo>
                  <a:cubicBezTo>
                    <a:pt x="18207" y="11152"/>
                    <a:pt x="18589" y="11140"/>
                    <a:pt x="18969" y="11110"/>
                  </a:cubicBezTo>
                  <a:lnTo>
                    <a:pt x="19481" y="11066"/>
                  </a:lnTo>
                  <a:cubicBezTo>
                    <a:pt x="19654" y="11037"/>
                    <a:pt x="19820" y="11009"/>
                    <a:pt x="19994" y="10987"/>
                  </a:cubicBezTo>
                  <a:cubicBezTo>
                    <a:pt x="20167" y="10958"/>
                    <a:pt x="20333" y="10915"/>
                    <a:pt x="20499" y="10871"/>
                  </a:cubicBezTo>
                  <a:cubicBezTo>
                    <a:pt x="20665" y="10835"/>
                    <a:pt x="20831" y="10785"/>
                    <a:pt x="20990" y="10727"/>
                  </a:cubicBezTo>
                  <a:cubicBezTo>
                    <a:pt x="21322" y="10612"/>
                    <a:pt x="21632" y="10460"/>
                    <a:pt x="21921" y="10272"/>
                  </a:cubicBezTo>
                  <a:close/>
                  <a:moveTo>
                    <a:pt x="10986" y="10453"/>
                  </a:moveTo>
                  <a:cubicBezTo>
                    <a:pt x="10914" y="10496"/>
                    <a:pt x="10842" y="10532"/>
                    <a:pt x="10762" y="10575"/>
                  </a:cubicBezTo>
                  <a:cubicBezTo>
                    <a:pt x="10069" y="10828"/>
                    <a:pt x="9369" y="11059"/>
                    <a:pt x="8662" y="11268"/>
                  </a:cubicBezTo>
                  <a:cubicBezTo>
                    <a:pt x="7724" y="11543"/>
                    <a:pt x="6778" y="11774"/>
                    <a:pt x="5818" y="11954"/>
                  </a:cubicBezTo>
                  <a:cubicBezTo>
                    <a:pt x="5580" y="11997"/>
                    <a:pt x="5342" y="12048"/>
                    <a:pt x="5097" y="12077"/>
                  </a:cubicBezTo>
                  <a:lnTo>
                    <a:pt x="4736" y="12127"/>
                  </a:lnTo>
                  <a:cubicBezTo>
                    <a:pt x="4613" y="12142"/>
                    <a:pt x="4498" y="12149"/>
                    <a:pt x="4375" y="12163"/>
                  </a:cubicBezTo>
                  <a:cubicBezTo>
                    <a:pt x="4058" y="12196"/>
                    <a:pt x="3742" y="12211"/>
                    <a:pt x="3425" y="12211"/>
                  </a:cubicBezTo>
                  <a:cubicBezTo>
                    <a:pt x="3258" y="12211"/>
                    <a:pt x="3091" y="12207"/>
                    <a:pt x="2924" y="12199"/>
                  </a:cubicBezTo>
                  <a:cubicBezTo>
                    <a:pt x="2441" y="12178"/>
                    <a:pt x="1957" y="12091"/>
                    <a:pt x="1502" y="11940"/>
                  </a:cubicBezTo>
                  <a:cubicBezTo>
                    <a:pt x="1343" y="11882"/>
                    <a:pt x="1185" y="11817"/>
                    <a:pt x="1040" y="11745"/>
                  </a:cubicBezTo>
                  <a:cubicBezTo>
                    <a:pt x="997" y="11709"/>
                    <a:pt x="954" y="11673"/>
                    <a:pt x="918" y="11629"/>
                  </a:cubicBezTo>
                  <a:cubicBezTo>
                    <a:pt x="838" y="11550"/>
                    <a:pt x="766" y="11470"/>
                    <a:pt x="701" y="11391"/>
                  </a:cubicBezTo>
                  <a:lnTo>
                    <a:pt x="701" y="11391"/>
                  </a:lnTo>
                  <a:cubicBezTo>
                    <a:pt x="788" y="11405"/>
                    <a:pt x="867" y="11427"/>
                    <a:pt x="946" y="11442"/>
                  </a:cubicBezTo>
                  <a:cubicBezTo>
                    <a:pt x="1177" y="11478"/>
                    <a:pt x="1416" y="11499"/>
                    <a:pt x="1654" y="11514"/>
                  </a:cubicBezTo>
                  <a:cubicBezTo>
                    <a:pt x="1929" y="11531"/>
                    <a:pt x="2203" y="11538"/>
                    <a:pt x="2480" y="11538"/>
                  </a:cubicBezTo>
                  <a:cubicBezTo>
                    <a:pt x="2675" y="11538"/>
                    <a:pt x="2871" y="11534"/>
                    <a:pt x="3068" y="11528"/>
                  </a:cubicBezTo>
                  <a:cubicBezTo>
                    <a:pt x="4007" y="11492"/>
                    <a:pt x="4945" y="11398"/>
                    <a:pt x="5876" y="11276"/>
                  </a:cubicBezTo>
                  <a:cubicBezTo>
                    <a:pt x="6814" y="11160"/>
                    <a:pt x="7738" y="11009"/>
                    <a:pt x="8669" y="10857"/>
                  </a:cubicBezTo>
                  <a:lnTo>
                    <a:pt x="10055" y="10619"/>
                  </a:lnTo>
                  <a:lnTo>
                    <a:pt x="10986" y="10453"/>
                  </a:lnTo>
                  <a:close/>
                  <a:moveTo>
                    <a:pt x="10539" y="10705"/>
                  </a:moveTo>
                  <a:lnTo>
                    <a:pt x="10539" y="10705"/>
                  </a:lnTo>
                  <a:cubicBezTo>
                    <a:pt x="9918" y="11023"/>
                    <a:pt x="9283" y="11304"/>
                    <a:pt x="8640" y="11550"/>
                  </a:cubicBezTo>
                  <a:cubicBezTo>
                    <a:pt x="7688" y="11903"/>
                    <a:pt x="6713" y="12178"/>
                    <a:pt x="5724" y="12380"/>
                  </a:cubicBezTo>
                  <a:lnTo>
                    <a:pt x="5356" y="12452"/>
                  </a:lnTo>
                  <a:cubicBezTo>
                    <a:pt x="5234" y="12481"/>
                    <a:pt x="5111" y="12495"/>
                    <a:pt x="4988" y="12510"/>
                  </a:cubicBezTo>
                  <a:cubicBezTo>
                    <a:pt x="4743" y="12560"/>
                    <a:pt x="4490" y="12575"/>
                    <a:pt x="4245" y="12604"/>
                  </a:cubicBezTo>
                  <a:cubicBezTo>
                    <a:pt x="4094" y="12615"/>
                    <a:pt x="3942" y="12620"/>
                    <a:pt x="3790" y="12620"/>
                  </a:cubicBezTo>
                  <a:cubicBezTo>
                    <a:pt x="3456" y="12620"/>
                    <a:pt x="3122" y="12593"/>
                    <a:pt x="2794" y="12539"/>
                  </a:cubicBezTo>
                  <a:cubicBezTo>
                    <a:pt x="2325" y="12459"/>
                    <a:pt x="1878" y="12293"/>
                    <a:pt x="1466" y="12055"/>
                  </a:cubicBezTo>
                  <a:lnTo>
                    <a:pt x="1423" y="12026"/>
                  </a:lnTo>
                  <a:lnTo>
                    <a:pt x="1466" y="12048"/>
                  </a:lnTo>
                  <a:cubicBezTo>
                    <a:pt x="1935" y="12199"/>
                    <a:pt x="2419" y="12293"/>
                    <a:pt x="2917" y="12315"/>
                  </a:cubicBezTo>
                  <a:cubicBezTo>
                    <a:pt x="3064" y="12321"/>
                    <a:pt x="3211" y="12325"/>
                    <a:pt x="3359" y="12325"/>
                  </a:cubicBezTo>
                  <a:cubicBezTo>
                    <a:pt x="3702" y="12325"/>
                    <a:pt x="4046" y="12307"/>
                    <a:pt x="4389" y="12272"/>
                  </a:cubicBezTo>
                  <a:cubicBezTo>
                    <a:pt x="4505" y="12257"/>
                    <a:pt x="4627" y="12243"/>
                    <a:pt x="4750" y="12228"/>
                  </a:cubicBezTo>
                  <a:lnTo>
                    <a:pt x="5111" y="12178"/>
                  </a:lnTo>
                  <a:cubicBezTo>
                    <a:pt x="5356" y="12142"/>
                    <a:pt x="5595" y="12084"/>
                    <a:pt x="5833" y="12048"/>
                  </a:cubicBezTo>
                  <a:cubicBezTo>
                    <a:pt x="6793" y="11853"/>
                    <a:pt x="7738" y="11593"/>
                    <a:pt x="8669" y="11312"/>
                  </a:cubicBezTo>
                  <a:cubicBezTo>
                    <a:pt x="9297" y="11124"/>
                    <a:pt x="9918" y="10922"/>
                    <a:pt x="10539" y="10705"/>
                  </a:cubicBezTo>
                  <a:close/>
                  <a:moveTo>
                    <a:pt x="12206" y="10958"/>
                  </a:moveTo>
                  <a:lnTo>
                    <a:pt x="12206" y="10958"/>
                  </a:lnTo>
                  <a:cubicBezTo>
                    <a:pt x="12790" y="11333"/>
                    <a:pt x="13346" y="11737"/>
                    <a:pt x="13888" y="12178"/>
                  </a:cubicBezTo>
                  <a:cubicBezTo>
                    <a:pt x="14667" y="12820"/>
                    <a:pt x="15396" y="13527"/>
                    <a:pt x="16067" y="14285"/>
                  </a:cubicBezTo>
                  <a:lnTo>
                    <a:pt x="16313" y="14567"/>
                  </a:lnTo>
                  <a:cubicBezTo>
                    <a:pt x="16399" y="14661"/>
                    <a:pt x="16471" y="14762"/>
                    <a:pt x="16551" y="14855"/>
                  </a:cubicBezTo>
                  <a:cubicBezTo>
                    <a:pt x="16717" y="15050"/>
                    <a:pt x="16854" y="15252"/>
                    <a:pt x="16998" y="15454"/>
                  </a:cubicBezTo>
                  <a:cubicBezTo>
                    <a:pt x="17273" y="15859"/>
                    <a:pt x="17496" y="16292"/>
                    <a:pt x="17670" y="16746"/>
                  </a:cubicBezTo>
                  <a:cubicBezTo>
                    <a:pt x="17828" y="17194"/>
                    <a:pt x="17915" y="17663"/>
                    <a:pt x="17915" y="18139"/>
                  </a:cubicBezTo>
                  <a:lnTo>
                    <a:pt x="17915" y="18190"/>
                  </a:lnTo>
                  <a:lnTo>
                    <a:pt x="17908" y="18139"/>
                  </a:lnTo>
                  <a:cubicBezTo>
                    <a:pt x="17807" y="17656"/>
                    <a:pt x="17641" y="17194"/>
                    <a:pt x="17410" y="16754"/>
                  </a:cubicBezTo>
                  <a:cubicBezTo>
                    <a:pt x="17186" y="16313"/>
                    <a:pt x="16926" y="15895"/>
                    <a:pt x="16637" y="15505"/>
                  </a:cubicBezTo>
                  <a:cubicBezTo>
                    <a:pt x="16565" y="15404"/>
                    <a:pt x="16493" y="15303"/>
                    <a:pt x="16421" y="15209"/>
                  </a:cubicBezTo>
                  <a:lnTo>
                    <a:pt x="16190" y="14920"/>
                  </a:lnTo>
                  <a:cubicBezTo>
                    <a:pt x="16038" y="14726"/>
                    <a:pt x="15872" y="14545"/>
                    <a:pt x="15721" y="14357"/>
                  </a:cubicBezTo>
                  <a:cubicBezTo>
                    <a:pt x="15071" y="13621"/>
                    <a:pt x="14378" y="12936"/>
                    <a:pt x="13664" y="12264"/>
                  </a:cubicBezTo>
                  <a:cubicBezTo>
                    <a:pt x="13187" y="11824"/>
                    <a:pt x="12697" y="11384"/>
                    <a:pt x="12206" y="10958"/>
                  </a:cubicBezTo>
                  <a:close/>
                  <a:moveTo>
                    <a:pt x="11766" y="10691"/>
                  </a:moveTo>
                  <a:lnTo>
                    <a:pt x="11982" y="10821"/>
                  </a:lnTo>
                  <a:cubicBezTo>
                    <a:pt x="12545" y="11297"/>
                    <a:pt x="13094" y="11788"/>
                    <a:pt x="13628" y="12300"/>
                  </a:cubicBezTo>
                  <a:cubicBezTo>
                    <a:pt x="14335" y="12972"/>
                    <a:pt x="15006" y="13679"/>
                    <a:pt x="15649" y="14415"/>
                  </a:cubicBezTo>
                  <a:cubicBezTo>
                    <a:pt x="15800" y="14603"/>
                    <a:pt x="15959" y="14790"/>
                    <a:pt x="16111" y="14978"/>
                  </a:cubicBezTo>
                  <a:lnTo>
                    <a:pt x="16334" y="15267"/>
                  </a:lnTo>
                  <a:cubicBezTo>
                    <a:pt x="16406" y="15368"/>
                    <a:pt x="16479" y="15469"/>
                    <a:pt x="16551" y="15563"/>
                  </a:cubicBezTo>
                  <a:cubicBezTo>
                    <a:pt x="16832" y="15960"/>
                    <a:pt x="17085" y="16371"/>
                    <a:pt x="17301" y="16804"/>
                  </a:cubicBezTo>
                  <a:cubicBezTo>
                    <a:pt x="17532" y="17237"/>
                    <a:pt x="17691" y="17692"/>
                    <a:pt x="17792" y="18168"/>
                  </a:cubicBezTo>
                  <a:cubicBezTo>
                    <a:pt x="17828" y="18327"/>
                    <a:pt x="17843" y="18493"/>
                    <a:pt x="17850" y="18659"/>
                  </a:cubicBezTo>
                  <a:cubicBezTo>
                    <a:pt x="17843" y="18724"/>
                    <a:pt x="17828" y="18775"/>
                    <a:pt x="17814" y="18825"/>
                  </a:cubicBezTo>
                  <a:cubicBezTo>
                    <a:pt x="17785" y="18926"/>
                    <a:pt x="17756" y="19027"/>
                    <a:pt x="17713" y="19128"/>
                  </a:cubicBezTo>
                  <a:cubicBezTo>
                    <a:pt x="17691" y="19049"/>
                    <a:pt x="17662" y="18969"/>
                    <a:pt x="17633" y="18890"/>
                  </a:cubicBezTo>
                  <a:cubicBezTo>
                    <a:pt x="17554" y="18673"/>
                    <a:pt x="17460" y="18457"/>
                    <a:pt x="17352" y="18240"/>
                  </a:cubicBezTo>
                  <a:cubicBezTo>
                    <a:pt x="17143" y="17822"/>
                    <a:pt x="16904" y="17410"/>
                    <a:pt x="16659" y="17013"/>
                  </a:cubicBezTo>
                  <a:cubicBezTo>
                    <a:pt x="16154" y="16212"/>
                    <a:pt x="15598" y="15447"/>
                    <a:pt x="15035" y="14704"/>
                  </a:cubicBezTo>
                  <a:cubicBezTo>
                    <a:pt x="14465" y="13953"/>
                    <a:pt x="13866" y="13224"/>
                    <a:pt x="13267" y="12495"/>
                  </a:cubicBezTo>
                  <a:lnTo>
                    <a:pt x="12365" y="11413"/>
                  </a:lnTo>
                  <a:lnTo>
                    <a:pt x="11766" y="10691"/>
                  </a:lnTo>
                  <a:close/>
                  <a:moveTo>
                    <a:pt x="11657" y="10633"/>
                  </a:moveTo>
                  <a:lnTo>
                    <a:pt x="11657" y="10633"/>
                  </a:lnTo>
                  <a:cubicBezTo>
                    <a:pt x="12199" y="11254"/>
                    <a:pt x="12726" y="11882"/>
                    <a:pt x="13238" y="12524"/>
                  </a:cubicBezTo>
                  <a:cubicBezTo>
                    <a:pt x="13823" y="13260"/>
                    <a:pt x="14400" y="13997"/>
                    <a:pt x="14963" y="14754"/>
                  </a:cubicBezTo>
                  <a:cubicBezTo>
                    <a:pt x="15519" y="15512"/>
                    <a:pt x="16067" y="16277"/>
                    <a:pt x="16565" y="17071"/>
                  </a:cubicBezTo>
                  <a:cubicBezTo>
                    <a:pt x="16811" y="17468"/>
                    <a:pt x="17049" y="17872"/>
                    <a:pt x="17258" y="18291"/>
                  </a:cubicBezTo>
                  <a:cubicBezTo>
                    <a:pt x="17359" y="18500"/>
                    <a:pt x="17453" y="18710"/>
                    <a:pt x="17540" y="18933"/>
                  </a:cubicBezTo>
                  <a:cubicBezTo>
                    <a:pt x="17583" y="19042"/>
                    <a:pt x="17619" y="19150"/>
                    <a:pt x="17648" y="19258"/>
                  </a:cubicBezTo>
                  <a:lnTo>
                    <a:pt x="17648" y="19265"/>
                  </a:lnTo>
                  <a:cubicBezTo>
                    <a:pt x="17648" y="19287"/>
                    <a:pt x="17641" y="19294"/>
                    <a:pt x="17633" y="19309"/>
                  </a:cubicBezTo>
                  <a:lnTo>
                    <a:pt x="17597" y="19374"/>
                  </a:lnTo>
                  <a:lnTo>
                    <a:pt x="17583" y="19374"/>
                  </a:lnTo>
                  <a:cubicBezTo>
                    <a:pt x="17561" y="19381"/>
                    <a:pt x="17532" y="19388"/>
                    <a:pt x="17511" y="19388"/>
                  </a:cubicBezTo>
                  <a:cubicBezTo>
                    <a:pt x="17467" y="19359"/>
                    <a:pt x="17424" y="19330"/>
                    <a:pt x="17388" y="19301"/>
                  </a:cubicBezTo>
                  <a:cubicBezTo>
                    <a:pt x="17265" y="19200"/>
                    <a:pt x="17150" y="19092"/>
                    <a:pt x="17034" y="18991"/>
                  </a:cubicBezTo>
                  <a:cubicBezTo>
                    <a:pt x="16803" y="18767"/>
                    <a:pt x="16594" y="18536"/>
                    <a:pt x="16385" y="18298"/>
                  </a:cubicBezTo>
                  <a:cubicBezTo>
                    <a:pt x="16176" y="18060"/>
                    <a:pt x="15981" y="17807"/>
                    <a:pt x="15786" y="17555"/>
                  </a:cubicBezTo>
                  <a:cubicBezTo>
                    <a:pt x="15598" y="17302"/>
                    <a:pt x="15418" y="17042"/>
                    <a:pt x="15230" y="16783"/>
                  </a:cubicBezTo>
                  <a:cubicBezTo>
                    <a:pt x="14884" y="16263"/>
                    <a:pt x="14552" y="15743"/>
                    <a:pt x="14234" y="15209"/>
                  </a:cubicBezTo>
                  <a:cubicBezTo>
                    <a:pt x="13916" y="14675"/>
                    <a:pt x="13599" y="14134"/>
                    <a:pt x="13296" y="13592"/>
                  </a:cubicBezTo>
                  <a:lnTo>
                    <a:pt x="12372" y="11968"/>
                  </a:lnTo>
                  <a:cubicBezTo>
                    <a:pt x="12141" y="11557"/>
                    <a:pt x="11910" y="11153"/>
                    <a:pt x="11686" y="10741"/>
                  </a:cubicBezTo>
                  <a:cubicBezTo>
                    <a:pt x="11679" y="10705"/>
                    <a:pt x="11672" y="10669"/>
                    <a:pt x="11657" y="10633"/>
                  </a:cubicBezTo>
                  <a:close/>
                  <a:moveTo>
                    <a:pt x="11758" y="11016"/>
                  </a:moveTo>
                  <a:lnTo>
                    <a:pt x="11758" y="11016"/>
                  </a:lnTo>
                  <a:cubicBezTo>
                    <a:pt x="11939" y="11348"/>
                    <a:pt x="12112" y="11687"/>
                    <a:pt x="12292" y="12019"/>
                  </a:cubicBezTo>
                  <a:cubicBezTo>
                    <a:pt x="12596" y="12560"/>
                    <a:pt x="12899" y="13109"/>
                    <a:pt x="13216" y="13643"/>
                  </a:cubicBezTo>
                  <a:cubicBezTo>
                    <a:pt x="13534" y="14177"/>
                    <a:pt x="13866" y="14704"/>
                    <a:pt x="14198" y="15231"/>
                  </a:cubicBezTo>
                  <a:cubicBezTo>
                    <a:pt x="14530" y="15758"/>
                    <a:pt x="14869" y="16285"/>
                    <a:pt x="15223" y="16797"/>
                  </a:cubicBezTo>
                  <a:cubicBezTo>
                    <a:pt x="15403" y="17057"/>
                    <a:pt x="15584" y="17317"/>
                    <a:pt x="15771" y="17576"/>
                  </a:cubicBezTo>
                  <a:cubicBezTo>
                    <a:pt x="15959" y="17829"/>
                    <a:pt x="16154" y="18082"/>
                    <a:pt x="16349" y="18327"/>
                  </a:cubicBezTo>
                  <a:cubicBezTo>
                    <a:pt x="16551" y="18580"/>
                    <a:pt x="16760" y="18818"/>
                    <a:pt x="16984" y="19042"/>
                  </a:cubicBezTo>
                  <a:cubicBezTo>
                    <a:pt x="17099" y="19157"/>
                    <a:pt x="17208" y="19265"/>
                    <a:pt x="17338" y="19366"/>
                  </a:cubicBezTo>
                  <a:lnTo>
                    <a:pt x="17381" y="19410"/>
                  </a:lnTo>
                  <a:lnTo>
                    <a:pt x="17338" y="19410"/>
                  </a:lnTo>
                  <a:cubicBezTo>
                    <a:pt x="17294" y="19410"/>
                    <a:pt x="17251" y="19424"/>
                    <a:pt x="17208" y="19424"/>
                  </a:cubicBezTo>
                  <a:lnTo>
                    <a:pt x="16998" y="19424"/>
                  </a:lnTo>
                  <a:cubicBezTo>
                    <a:pt x="16926" y="19388"/>
                    <a:pt x="16854" y="19359"/>
                    <a:pt x="16782" y="19330"/>
                  </a:cubicBezTo>
                  <a:cubicBezTo>
                    <a:pt x="16471" y="19186"/>
                    <a:pt x="16183" y="18998"/>
                    <a:pt x="15923" y="18782"/>
                  </a:cubicBezTo>
                  <a:cubicBezTo>
                    <a:pt x="15786" y="18673"/>
                    <a:pt x="15663" y="18551"/>
                    <a:pt x="15540" y="18443"/>
                  </a:cubicBezTo>
                  <a:cubicBezTo>
                    <a:pt x="15410" y="18327"/>
                    <a:pt x="15302" y="18190"/>
                    <a:pt x="15187" y="18067"/>
                  </a:cubicBezTo>
                  <a:cubicBezTo>
                    <a:pt x="15071" y="17937"/>
                    <a:pt x="14963" y="17800"/>
                    <a:pt x="14862" y="17670"/>
                  </a:cubicBezTo>
                  <a:lnTo>
                    <a:pt x="14552" y="17252"/>
                  </a:lnTo>
                  <a:lnTo>
                    <a:pt x="14552" y="17252"/>
                  </a:lnTo>
                  <a:lnTo>
                    <a:pt x="14847" y="17677"/>
                  </a:lnTo>
                  <a:cubicBezTo>
                    <a:pt x="14956" y="17807"/>
                    <a:pt x="15064" y="17945"/>
                    <a:pt x="15172" y="18074"/>
                  </a:cubicBezTo>
                  <a:cubicBezTo>
                    <a:pt x="15281" y="18212"/>
                    <a:pt x="15403" y="18334"/>
                    <a:pt x="15519" y="18457"/>
                  </a:cubicBezTo>
                  <a:cubicBezTo>
                    <a:pt x="15641" y="18580"/>
                    <a:pt x="15764" y="18702"/>
                    <a:pt x="15901" y="18811"/>
                  </a:cubicBezTo>
                  <a:cubicBezTo>
                    <a:pt x="16153" y="19041"/>
                    <a:pt x="16441" y="19236"/>
                    <a:pt x="16751" y="19387"/>
                  </a:cubicBezTo>
                  <a:lnTo>
                    <a:pt x="16751" y="19387"/>
                  </a:lnTo>
                  <a:lnTo>
                    <a:pt x="16695" y="19381"/>
                  </a:lnTo>
                  <a:cubicBezTo>
                    <a:pt x="16342" y="19330"/>
                    <a:pt x="15995" y="19222"/>
                    <a:pt x="15677" y="19063"/>
                  </a:cubicBezTo>
                  <a:lnTo>
                    <a:pt x="15685" y="19063"/>
                  </a:lnTo>
                  <a:lnTo>
                    <a:pt x="15439" y="18933"/>
                  </a:lnTo>
                  <a:cubicBezTo>
                    <a:pt x="15360" y="18883"/>
                    <a:pt x="15288" y="18825"/>
                    <a:pt x="15216" y="18775"/>
                  </a:cubicBezTo>
                  <a:cubicBezTo>
                    <a:pt x="15064" y="18673"/>
                    <a:pt x="14920" y="18558"/>
                    <a:pt x="14783" y="18428"/>
                  </a:cubicBezTo>
                  <a:cubicBezTo>
                    <a:pt x="14718" y="18370"/>
                    <a:pt x="14653" y="18305"/>
                    <a:pt x="14588" y="18233"/>
                  </a:cubicBezTo>
                  <a:lnTo>
                    <a:pt x="14400" y="18031"/>
                  </a:lnTo>
                  <a:cubicBezTo>
                    <a:pt x="14285" y="17887"/>
                    <a:pt x="14176" y="17735"/>
                    <a:pt x="14061" y="17591"/>
                  </a:cubicBezTo>
                  <a:cubicBezTo>
                    <a:pt x="13707" y="17050"/>
                    <a:pt x="13418" y="16472"/>
                    <a:pt x="13202" y="15866"/>
                  </a:cubicBezTo>
                  <a:lnTo>
                    <a:pt x="13043" y="15411"/>
                  </a:lnTo>
                  <a:cubicBezTo>
                    <a:pt x="12985" y="15260"/>
                    <a:pt x="12942" y="15101"/>
                    <a:pt x="12899" y="14949"/>
                  </a:cubicBezTo>
                  <a:lnTo>
                    <a:pt x="12827" y="14718"/>
                  </a:lnTo>
                  <a:lnTo>
                    <a:pt x="12754" y="14487"/>
                  </a:lnTo>
                  <a:cubicBezTo>
                    <a:pt x="12718" y="14336"/>
                    <a:pt x="12668" y="14184"/>
                    <a:pt x="12624" y="14025"/>
                  </a:cubicBezTo>
                  <a:lnTo>
                    <a:pt x="12249" y="12719"/>
                  </a:lnTo>
                  <a:lnTo>
                    <a:pt x="12249" y="12719"/>
                  </a:lnTo>
                  <a:cubicBezTo>
                    <a:pt x="12408" y="13123"/>
                    <a:pt x="12574" y="13520"/>
                    <a:pt x="12747" y="13917"/>
                  </a:cubicBezTo>
                  <a:cubicBezTo>
                    <a:pt x="13000" y="14495"/>
                    <a:pt x="13281" y="15065"/>
                    <a:pt x="13577" y="15628"/>
                  </a:cubicBezTo>
                  <a:cubicBezTo>
                    <a:pt x="13880" y="16183"/>
                    <a:pt x="14191" y="16732"/>
                    <a:pt x="14552" y="17252"/>
                  </a:cubicBezTo>
                  <a:cubicBezTo>
                    <a:pt x="14205" y="16725"/>
                    <a:pt x="13888" y="16176"/>
                    <a:pt x="13606" y="15606"/>
                  </a:cubicBezTo>
                  <a:cubicBezTo>
                    <a:pt x="13325" y="15043"/>
                    <a:pt x="13072" y="14466"/>
                    <a:pt x="12819" y="13888"/>
                  </a:cubicBezTo>
                  <a:cubicBezTo>
                    <a:pt x="12697" y="13592"/>
                    <a:pt x="12574" y="13304"/>
                    <a:pt x="12458" y="13008"/>
                  </a:cubicBezTo>
                  <a:cubicBezTo>
                    <a:pt x="12343" y="12712"/>
                    <a:pt x="12220" y="12423"/>
                    <a:pt x="12112" y="12127"/>
                  </a:cubicBezTo>
                  <a:cubicBezTo>
                    <a:pt x="12062" y="11997"/>
                    <a:pt x="12011" y="11867"/>
                    <a:pt x="11960" y="11737"/>
                  </a:cubicBezTo>
                  <a:cubicBezTo>
                    <a:pt x="11896" y="11492"/>
                    <a:pt x="11823" y="11254"/>
                    <a:pt x="11758" y="11016"/>
                  </a:cubicBezTo>
                  <a:close/>
                  <a:moveTo>
                    <a:pt x="11289" y="11304"/>
                  </a:moveTo>
                  <a:lnTo>
                    <a:pt x="11289" y="11304"/>
                  </a:lnTo>
                  <a:cubicBezTo>
                    <a:pt x="11260" y="12005"/>
                    <a:pt x="11188" y="12690"/>
                    <a:pt x="11080" y="13383"/>
                  </a:cubicBezTo>
                  <a:lnTo>
                    <a:pt x="11080" y="13376"/>
                  </a:lnTo>
                  <a:cubicBezTo>
                    <a:pt x="10914" y="14372"/>
                    <a:pt x="10669" y="15361"/>
                    <a:pt x="10344" y="16321"/>
                  </a:cubicBezTo>
                  <a:lnTo>
                    <a:pt x="10228" y="16674"/>
                  </a:lnTo>
                  <a:cubicBezTo>
                    <a:pt x="10185" y="16790"/>
                    <a:pt x="10134" y="16905"/>
                    <a:pt x="10091" y="17021"/>
                  </a:cubicBezTo>
                  <a:cubicBezTo>
                    <a:pt x="10005" y="17259"/>
                    <a:pt x="9896" y="17483"/>
                    <a:pt x="9795" y="17706"/>
                  </a:cubicBezTo>
                  <a:cubicBezTo>
                    <a:pt x="9586" y="18147"/>
                    <a:pt x="9326" y="18558"/>
                    <a:pt x="9016" y="18933"/>
                  </a:cubicBezTo>
                  <a:cubicBezTo>
                    <a:pt x="8705" y="19301"/>
                    <a:pt x="8344" y="19605"/>
                    <a:pt x="7933" y="19843"/>
                  </a:cubicBezTo>
                  <a:lnTo>
                    <a:pt x="7883" y="19864"/>
                  </a:lnTo>
                  <a:cubicBezTo>
                    <a:pt x="7897" y="19857"/>
                    <a:pt x="7904" y="19843"/>
                    <a:pt x="7919" y="19836"/>
                  </a:cubicBezTo>
                  <a:cubicBezTo>
                    <a:pt x="8287" y="19511"/>
                    <a:pt x="8612" y="19128"/>
                    <a:pt x="8871" y="18710"/>
                  </a:cubicBezTo>
                  <a:cubicBezTo>
                    <a:pt x="9138" y="18298"/>
                    <a:pt x="9377" y="17865"/>
                    <a:pt x="9571" y="17418"/>
                  </a:cubicBezTo>
                  <a:cubicBezTo>
                    <a:pt x="9622" y="17302"/>
                    <a:pt x="9672" y="17194"/>
                    <a:pt x="9716" y="17078"/>
                  </a:cubicBezTo>
                  <a:lnTo>
                    <a:pt x="9853" y="16739"/>
                  </a:lnTo>
                  <a:cubicBezTo>
                    <a:pt x="9947" y="16515"/>
                    <a:pt x="10019" y="16277"/>
                    <a:pt x="10106" y="16046"/>
                  </a:cubicBezTo>
                  <a:cubicBezTo>
                    <a:pt x="10409" y="15122"/>
                    <a:pt x="10669" y="14177"/>
                    <a:pt x="10885" y="13224"/>
                  </a:cubicBezTo>
                  <a:cubicBezTo>
                    <a:pt x="11029" y="12589"/>
                    <a:pt x="11167" y="11947"/>
                    <a:pt x="11289" y="11304"/>
                  </a:cubicBezTo>
                  <a:close/>
                  <a:moveTo>
                    <a:pt x="11029" y="10951"/>
                  </a:moveTo>
                  <a:lnTo>
                    <a:pt x="11029" y="10951"/>
                  </a:lnTo>
                  <a:cubicBezTo>
                    <a:pt x="10827" y="11276"/>
                    <a:pt x="10625" y="11593"/>
                    <a:pt x="10430" y="11918"/>
                  </a:cubicBezTo>
                  <a:cubicBezTo>
                    <a:pt x="10106" y="12452"/>
                    <a:pt x="9788" y="12986"/>
                    <a:pt x="9478" y="13535"/>
                  </a:cubicBezTo>
                  <a:cubicBezTo>
                    <a:pt x="9174" y="14076"/>
                    <a:pt x="8879" y="14624"/>
                    <a:pt x="8590" y="15173"/>
                  </a:cubicBezTo>
                  <a:cubicBezTo>
                    <a:pt x="8301" y="15729"/>
                    <a:pt x="8020" y="16285"/>
                    <a:pt x="7753" y="16847"/>
                  </a:cubicBezTo>
                  <a:cubicBezTo>
                    <a:pt x="7615" y="17129"/>
                    <a:pt x="7478" y="17418"/>
                    <a:pt x="7348" y="17706"/>
                  </a:cubicBezTo>
                  <a:cubicBezTo>
                    <a:pt x="7219" y="18002"/>
                    <a:pt x="7103" y="18291"/>
                    <a:pt x="6988" y="18587"/>
                  </a:cubicBezTo>
                  <a:cubicBezTo>
                    <a:pt x="6879" y="18883"/>
                    <a:pt x="6771" y="19186"/>
                    <a:pt x="6692" y="19489"/>
                  </a:cubicBezTo>
                  <a:cubicBezTo>
                    <a:pt x="6648" y="19648"/>
                    <a:pt x="6612" y="19799"/>
                    <a:pt x="6583" y="19958"/>
                  </a:cubicBezTo>
                  <a:cubicBezTo>
                    <a:pt x="6583" y="19980"/>
                    <a:pt x="6576" y="20002"/>
                    <a:pt x="6576" y="20023"/>
                  </a:cubicBezTo>
                  <a:cubicBezTo>
                    <a:pt x="6562" y="20009"/>
                    <a:pt x="6555" y="19994"/>
                    <a:pt x="6547" y="19980"/>
                  </a:cubicBezTo>
                  <a:cubicBezTo>
                    <a:pt x="6518" y="19944"/>
                    <a:pt x="6497" y="19915"/>
                    <a:pt x="6475" y="19872"/>
                  </a:cubicBezTo>
                  <a:cubicBezTo>
                    <a:pt x="6439" y="19814"/>
                    <a:pt x="6403" y="19756"/>
                    <a:pt x="6374" y="19691"/>
                  </a:cubicBezTo>
                  <a:cubicBezTo>
                    <a:pt x="6360" y="19626"/>
                    <a:pt x="6345" y="19540"/>
                    <a:pt x="6338" y="19467"/>
                  </a:cubicBezTo>
                  <a:cubicBezTo>
                    <a:pt x="6309" y="19121"/>
                    <a:pt x="6324" y="18782"/>
                    <a:pt x="6381" y="18443"/>
                  </a:cubicBezTo>
                  <a:cubicBezTo>
                    <a:pt x="6403" y="18277"/>
                    <a:pt x="6446" y="18111"/>
                    <a:pt x="6482" y="17945"/>
                  </a:cubicBezTo>
                  <a:cubicBezTo>
                    <a:pt x="6518" y="17779"/>
                    <a:pt x="6576" y="17613"/>
                    <a:pt x="6634" y="17447"/>
                  </a:cubicBezTo>
                  <a:cubicBezTo>
                    <a:pt x="6684" y="17288"/>
                    <a:pt x="6749" y="17129"/>
                    <a:pt x="6814" y="16970"/>
                  </a:cubicBezTo>
                  <a:lnTo>
                    <a:pt x="7016" y="16494"/>
                  </a:lnTo>
                  <a:lnTo>
                    <a:pt x="6800" y="16963"/>
                  </a:lnTo>
                  <a:cubicBezTo>
                    <a:pt x="6735" y="17122"/>
                    <a:pt x="6677" y="17281"/>
                    <a:pt x="6612" y="17439"/>
                  </a:cubicBezTo>
                  <a:cubicBezTo>
                    <a:pt x="6555" y="17598"/>
                    <a:pt x="6504" y="17771"/>
                    <a:pt x="6453" y="17937"/>
                  </a:cubicBezTo>
                  <a:cubicBezTo>
                    <a:pt x="6410" y="18103"/>
                    <a:pt x="6367" y="18269"/>
                    <a:pt x="6338" y="18435"/>
                  </a:cubicBezTo>
                  <a:cubicBezTo>
                    <a:pt x="6273" y="18775"/>
                    <a:pt x="6244" y="19121"/>
                    <a:pt x="6266" y="19467"/>
                  </a:cubicBezTo>
                  <a:lnTo>
                    <a:pt x="6266" y="19475"/>
                  </a:lnTo>
                  <a:lnTo>
                    <a:pt x="6244" y="19417"/>
                  </a:lnTo>
                  <a:cubicBezTo>
                    <a:pt x="6114" y="19085"/>
                    <a:pt x="6035" y="18731"/>
                    <a:pt x="6013" y="18378"/>
                  </a:cubicBezTo>
                  <a:lnTo>
                    <a:pt x="6013" y="18370"/>
                  </a:lnTo>
                  <a:lnTo>
                    <a:pt x="6006" y="18103"/>
                  </a:lnTo>
                  <a:cubicBezTo>
                    <a:pt x="6006" y="18009"/>
                    <a:pt x="6020" y="17923"/>
                    <a:pt x="6028" y="17829"/>
                  </a:cubicBezTo>
                  <a:cubicBezTo>
                    <a:pt x="6042" y="17649"/>
                    <a:pt x="6071" y="17468"/>
                    <a:pt x="6114" y="17288"/>
                  </a:cubicBezTo>
                  <a:cubicBezTo>
                    <a:pt x="6129" y="17194"/>
                    <a:pt x="6158" y="17107"/>
                    <a:pt x="6186" y="17021"/>
                  </a:cubicBezTo>
                  <a:lnTo>
                    <a:pt x="6266" y="16754"/>
                  </a:lnTo>
                  <a:cubicBezTo>
                    <a:pt x="6338" y="16580"/>
                    <a:pt x="6410" y="16407"/>
                    <a:pt x="6482" y="16241"/>
                  </a:cubicBezTo>
                  <a:cubicBezTo>
                    <a:pt x="6771" y="15664"/>
                    <a:pt x="7125" y="15122"/>
                    <a:pt x="7543" y="14632"/>
                  </a:cubicBezTo>
                  <a:lnTo>
                    <a:pt x="7854" y="14264"/>
                  </a:lnTo>
                  <a:cubicBezTo>
                    <a:pt x="7962" y="14141"/>
                    <a:pt x="8077" y="14025"/>
                    <a:pt x="8186" y="13910"/>
                  </a:cubicBezTo>
                  <a:lnTo>
                    <a:pt x="8344" y="13730"/>
                  </a:lnTo>
                  <a:lnTo>
                    <a:pt x="8510" y="13556"/>
                  </a:lnTo>
                  <a:cubicBezTo>
                    <a:pt x="8626" y="13441"/>
                    <a:pt x="8734" y="13325"/>
                    <a:pt x="8850" y="13210"/>
                  </a:cubicBezTo>
                  <a:lnTo>
                    <a:pt x="9788" y="12235"/>
                  </a:lnTo>
                  <a:lnTo>
                    <a:pt x="9788" y="12235"/>
                  </a:lnTo>
                  <a:cubicBezTo>
                    <a:pt x="9521" y="12567"/>
                    <a:pt x="9261" y="12914"/>
                    <a:pt x="9001" y="13260"/>
                  </a:cubicBezTo>
                  <a:cubicBezTo>
                    <a:pt x="8633" y="13773"/>
                    <a:pt x="8272" y="14292"/>
                    <a:pt x="7940" y="14834"/>
                  </a:cubicBezTo>
                  <a:cubicBezTo>
                    <a:pt x="7608" y="15375"/>
                    <a:pt x="7291" y="15916"/>
                    <a:pt x="7016" y="16494"/>
                  </a:cubicBezTo>
                  <a:cubicBezTo>
                    <a:pt x="7305" y="15931"/>
                    <a:pt x="7623" y="15382"/>
                    <a:pt x="7969" y="14855"/>
                  </a:cubicBezTo>
                  <a:cubicBezTo>
                    <a:pt x="8316" y="14329"/>
                    <a:pt x="8691" y="13816"/>
                    <a:pt x="9066" y="13311"/>
                  </a:cubicBezTo>
                  <a:cubicBezTo>
                    <a:pt x="9261" y="13058"/>
                    <a:pt x="9449" y="12806"/>
                    <a:pt x="9651" y="12560"/>
                  </a:cubicBezTo>
                  <a:cubicBezTo>
                    <a:pt x="9846" y="12308"/>
                    <a:pt x="10041" y="12062"/>
                    <a:pt x="10235" y="11817"/>
                  </a:cubicBezTo>
                  <a:lnTo>
                    <a:pt x="10503" y="11492"/>
                  </a:lnTo>
                  <a:cubicBezTo>
                    <a:pt x="10676" y="11312"/>
                    <a:pt x="10849" y="11131"/>
                    <a:pt x="11029" y="10951"/>
                  </a:cubicBezTo>
                  <a:close/>
                  <a:moveTo>
                    <a:pt x="11304" y="10799"/>
                  </a:moveTo>
                  <a:lnTo>
                    <a:pt x="11304" y="11052"/>
                  </a:lnTo>
                  <a:cubicBezTo>
                    <a:pt x="11181" y="11774"/>
                    <a:pt x="11022" y="12503"/>
                    <a:pt x="10856" y="13217"/>
                  </a:cubicBezTo>
                  <a:cubicBezTo>
                    <a:pt x="10625" y="14163"/>
                    <a:pt x="10351" y="15101"/>
                    <a:pt x="10026" y="16025"/>
                  </a:cubicBezTo>
                  <a:cubicBezTo>
                    <a:pt x="9940" y="16248"/>
                    <a:pt x="9867" y="16479"/>
                    <a:pt x="9774" y="16703"/>
                  </a:cubicBezTo>
                  <a:lnTo>
                    <a:pt x="9636" y="17042"/>
                  </a:lnTo>
                  <a:cubicBezTo>
                    <a:pt x="9586" y="17158"/>
                    <a:pt x="9535" y="17266"/>
                    <a:pt x="9485" y="17374"/>
                  </a:cubicBezTo>
                  <a:cubicBezTo>
                    <a:pt x="9290" y="17822"/>
                    <a:pt x="9052" y="18248"/>
                    <a:pt x="8785" y="18652"/>
                  </a:cubicBezTo>
                  <a:cubicBezTo>
                    <a:pt x="8532" y="19063"/>
                    <a:pt x="8215" y="19431"/>
                    <a:pt x="7854" y="19756"/>
                  </a:cubicBezTo>
                  <a:cubicBezTo>
                    <a:pt x="7724" y="19864"/>
                    <a:pt x="7594" y="19965"/>
                    <a:pt x="7449" y="20059"/>
                  </a:cubicBezTo>
                  <a:cubicBezTo>
                    <a:pt x="7399" y="20074"/>
                    <a:pt x="7341" y="20095"/>
                    <a:pt x="7283" y="20110"/>
                  </a:cubicBezTo>
                  <a:cubicBezTo>
                    <a:pt x="7182" y="20131"/>
                    <a:pt x="7081" y="20153"/>
                    <a:pt x="6973" y="20175"/>
                  </a:cubicBezTo>
                  <a:cubicBezTo>
                    <a:pt x="7031" y="20110"/>
                    <a:pt x="7089" y="20052"/>
                    <a:pt x="7139" y="19994"/>
                  </a:cubicBezTo>
                  <a:cubicBezTo>
                    <a:pt x="7291" y="19814"/>
                    <a:pt x="7428" y="19612"/>
                    <a:pt x="7558" y="19417"/>
                  </a:cubicBezTo>
                  <a:cubicBezTo>
                    <a:pt x="7818" y="19027"/>
                    <a:pt x="8056" y="18616"/>
                    <a:pt x="8280" y="18197"/>
                  </a:cubicBezTo>
                  <a:cubicBezTo>
                    <a:pt x="8720" y="17367"/>
                    <a:pt x="9102" y="16508"/>
                    <a:pt x="9470" y="15635"/>
                  </a:cubicBezTo>
                  <a:cubicBezTo>
                    <a:pt x="9831" y="14769"/>
                    <a:pt x="10171" y="13888"/>
                    <a:pt x="10495" y="13008"/>
                  </a:cubicBezTo>
                  <a:lnTo>
                    <a:pt x="10986" y="11687"/>
                  </a:lnTo>
                  <a:lnTo>
                    <a:pt x="11304" y="10799"/>
                  </a:lnTo>
                  <a:close/>
                  <a:moveTo>
                    <a:pt x="11304" y="10669"/>
                  </a:moveTo>
                  <a:cubicBezTo>
                    <a:pt x="11037" y="11449"/>
                    <a:pt x="10755" y="12221"/>
                    <a:pt x="10459" y="12986"/>
                  </a:cubicBezTo>
                  <a:cubicBezTo>
                    <a:pt x="10113" y="13859"/>
                    <a:pt x="9759" y="14733"/>
                    <a:pt x="9391" y="15592"/>
                  </a:cubicBezTo>
                  <a:cubicBezTo>
                    <a:pt x="9016" y="16451"/>
                    <a:pt x="8626" y="17302"/>
                    <a:pt x="8186" y="18132"/>
                  </a:cubicBezTo>
                  <a:cubicBezTo>
                    <a:pt x="7962" y="18551"/>
                    <a:pt x="7731" y="18955"/>
                    <a:pt x="7471" y="19345"/>
                  </a:cubicBezTo>
                  <a:cubicBezTo>
                    <a:pt x="7341" y="19540"/>
                    <a:pt x="7204" y="19727"/>
                    <a:pt x="7060" y="19915"/>
                  </a:cubicBezTo>
                  <a:cubicBezTo>
                    <a:pt x="6988" y="20009"/>
                    <a:pt x="6908" y="20103"/>
                    <a:pt x="6836" y="20182"/>
                  </a:cubicBezTo>
                  <a:lnTo>
                    <a:pt x="6829" y="20189"/>
                  </a:lnTo>
                  <a:lnTo>
                    <a:pt x="6706" y="20189"/>
                  </a:lnTo>
                  <a:lnTo>
                    <a:pt x="6699" y="20182"/>
                  </a:lnTo>
                  <a:cubicBezTo>
                    <a:pt x="6684" y="20160"/>
                    <a:pt x="6663" y="20139"/>
                    <a:pt x="6648" y="20117"/>
                  </a:cubicBezTo>
                  <a:cubicBezTo>
                    <a:pt x="6656" y="20066"/>
                    <a:pt x="6663" y="20016"/>
                    <a:pt x="6670" y="19973"/>
                  </a:cubicBezTo>
                  <a:cubicBezTo>
                    <a:pt x="6692" y="19814"/>
                    <a:pt x="6721" y="19662"/>
                    <a:pt x="6757" y="19511"/>
                  </a:cubicBezTo>
                  <a:cubicBezTo>
                    <a:pt x="6829" y="19200"/>
                    <a:pt x="6930" y="18897"/>
                    <a:pt x="7031" y="18601"/>
                  </a:cubicBezTo>
                  <a:cubicBezTo>
                    <a:pt x="7132" y="18298"/>
                    <a:pt x="7247" y="18002"/>
                    <a:pt x="7370" y="17714"/>
                  </a:cubicBezTo>
                  <a:cubicBezTo>
                    <a:pt x="7500" y="17425"/>
                    <a:pt x="7630" y="17136"/>
                    <a:pt x="7760" y="16847"/>
                  </a:cubicBezTo>
                  <a:cubicBezTo>
                    <a:pt x="8034" y="16285"/>
                    <a:pt x="8323" y="15736"/>
                    <a:pt x="8626" y="15187"/>
                  </a:cubicBezTo>
                  <a:cubicBezTo>
                    <a:pt x="8929" y="14646"/>
                    <a:pt x="9247" y="14105"/>
                    <a:pt x="9557" y="13564"/>
                  </a:cubicBezTo>
                  <a:lnTo>
                    <a:pt x="10503" y="11954"/>
                  </a:lnTo>
                  <a:cubicBezTo>
                    <a:pt x="10748" y="11550"/>
                    <a:pt x="10986" y="11153"/>
                    <a:pt x="11224" y="10749"/>
                  </a:cubicBezTo>
                  <a:lnTo>
                    <a:pt x="11304" y="10669"/>
                  </a:lnTo>
                  <a:close/>
                  <a:moveTo>
                    <a:pt x="16096" y="0"/>
                  </a:moveTo>
                  <a:cubicBezTo>
                    <a:pt x="15008" y="0"/>
                    <a:pt x="14069" y="632"/>
                    <a:pt x="13447" y="1416"/>
                  </a:cubicBezTo>
                  <a:cubicBezTo>
                    <a:pt x="13115" y="1828"/>
                    <a:pt x="12841" y="2290"/>
                    <a:pt x="12632" y="2781"/>
                  </a:cubicBezTo>
                  <a:cubicBezTo>
                    <a:pt x="12531" y="3026"/>
                    <a:pt x="12430" y="3264"/>
                    <a:pt x="12350" y="3510"/>
                  </a:cubicBezTo>
                  <a:cubicBezTo>
                    <a:pt x="12307" y="3639"/>
                    <a:pt x="12264" y="3762"/>
                    <a:pt x="12228" y="3885"/>
                  </a:cubicBezTo>
                  <a:lnTo>
                    <a:pt x="12126" y="4260"/>
                  </a:lnTo>
                  <a:cubicBezTo>
                    <a:pt x="11867" y="5263"/>
                    <a:pt x="11744" y="6281"/>
                    <a:pt x="11621" y="7299"/>
                  </a:cubicBezTo>
                  <a:cubicBezTo>
                    <a:pt x="11563" y="7804"/>
                    <a:pt x="11506" y="8309"/>
                    <a:pt x="11455" y="8822"/>
                  </a:cubicBezTo>
                  <a:cubicBezTo>
                    <a:pt x="11441" y="8966"/>
                    <a:pt x="11426" y="9118"/>
                    <a:pt x="11405" y="9269"/>
                  </a:cubicBezTo>
                  <a:cubicBezTo>
                    <a:pt x="11354" y="8980"/>
                    <a:pt x="11296" y="8692"/>
                    <a:pt x="11224" y="8410"/>
                  </a:cubicBezTo>
                  <a:cubicBezTo>
                    <a:pt x="11080" y="7775"/>
                    <a:pt x="10892" y="7147"/>
                    <a:pt x="10661" y="6541"/>
                  </a:cubicBezTo>
                  <a:cubicBezTo>
                    <a:pt x="10423" y="5935"/>
                    <a:pt x="10156" y="5336"/>
                    <a:pt x="9853" y="4758"/>
                  </a:cubicBezTo>
                  <a:cubicBezTo>
                    <a:pt x="9781" y="4614"/>
                    <a:pt x="9694" y="4477"/>
                    <a:pt x="9615" y="4332"/>
                  </a:cubicBezTo>
                  <a:lnTo>
                    <a:pt x="9499" y="4116"/>
                  </a:lnTo>
                  <a:lnTo>
                    <a:pt x="9377" y="3906"/>
                  </a:lnTo>
                  <a:lnTo>
                    <a:pt x="9254" y="3697"/>
                  </a:lnTo>
                  <a:cubicBezTo>
                    <a:pt x="9218" y="3632"/>
                    <a:pt x="9174" y="3560"/>
                    <a:pt x="9131" y="3495"/>
                  </a:cubicBezTo>
                  <a:cubicBezTo>
                    <a:pt x="9037" y="3358"/>
                    <a:pt x="8951" y="3221"/>
                    <a:pt x="8864" y="3084"/>
                  </a:cubicBezTo>
                  <a:lnTo>
                    <a:pt x="8539" y="2629"/>
                  </a:lnTo>
                  <a:cubicBezTo>
                    <a:pt x="8409" y="2492"/>
                    <a:pt x="8301" y="2340"/>
                    <a:pt x="8178" y="2203"/>
                  </a:cubicBezTo>
                  <a:cubicBezTo>
                    <a:pt x="8049" y="2059"/>
                    <a:pt x="7911" y="1929"/>
                    <a:pt x="7774" y="1799"/>
                  </a:cubicBezTo>
                  <a:cubicBezTo>
                    <a:pt x="7702" y="1741"/>
                    <a:pt x="7630" y="1676"/>
                    <a:pt x="7558" y="1619"/>
                  </a:cubicBezTo>
                  <a:lnTo>
                    <a:pt x="7327" y="1445"/>
                  </a:lnTo>
                  <a:cubicBezTo>
                    <a:pt x="7002" y="1222"/>
                    <a:pt x="6648" y="1048"/>
                    <a:pt x="6273" y="940"/>
                  </a:cubicBezTo>
                  <a:cubicBezTo>
                    <a:pt x="6179" y="911"/>
                    <a:pt x="6078" y="890"/>
                    <a:pt x="5984" y="875"/>
                  </a:cubicBezTo>
                  <a:cubicBezTo>
                    <a:pt x="5883" y="853"/>
                    <a:pt x="5782" y="839"/>
                    <a:pt x="5681" y="839"/>
                  </a:cubicBezTo>
                  <a:cubicBezTo>
                    <a:pt x="5631" y="832"/>
                    <a:pt x="5580" y="832"/>
                    <a:pt x="5530" y="832"/>
                  </a:cubicBezTo>
                  <a:cubicBezTo>
                    <a:pt x="5513" y="829"/>
                    <a:pt x="5496" y="829"/>
                    <a:pt x="5479" y="829"/>
                  </a:cubicBezTo>
                  <a:cubicBezTo>
                    <a:pt x="5445" y="829"/>
                    <a:pt x="5412" y="832"/>
                    <a:pt x="5378" y="832"/>
                  </a:cubicBezTo>
                  <a:cubicBezTo>
                    <a:pt x="5328" y="832"/>
                    <a:pt x="5277" y="832"/>
                    <a:pt x="5219" y="839"/>
                  </a:cubicBezTo>
                  <a:cubicBezTo>
                    <a:pt x="5198" y="839"/>
                    <a:pt x="5169" y="846"/>
                    <a:pt x="5140" y="853"/>
                  </a:cubicBezTo>
                  <a:cubicBezTo>
                    <a:pt x="5118" y="861"/>
                    <a:pt x="5089" y="861"/>
                    <a:pt x="5053" y="868"/>
                  </a:cubicBezTo>
                  <a:lnTo>
                    <a:pt x="4967" y="890"/>
                  </a:lnTo>
                  <a:lnTo>
                    <a:pt x="4923" y="962"/>
                  </a:lnTo>
                  <a:cubicBezTo>
                    <a:pt x="4252" y="1936"/>
                    <a:pt x="4310" y="3156"/>
                    <a:pt x="4700" y="4152"/>
                  </a:cubicBezTo>
                  <a:cubicBezTo>
                    <a:pt x="4902" y="4643"/>
                    <a:pt x="5162" y="5112"/>
                    <a:pt x="5479" y="5538"/>
                  </a:cubicBezTo>
                  <a:cubicBezTo>
                    <a:pt x="5645" y="5747"/>
                    <a:pt x="5797" y="5956"/>
                    <a:pt x="5977" y="6144"/>
                  </a:cubicBezTo>
                  <a:cubicBezTo>
                    <a:pt x="6064" y="6245"/>
                    <a:pt x="6143" y="6346"/>
                    <a:pt x="6237" y="6440"/>
                  </a:cubicBezTo>
                  <a:lnTo>
                    <a:pt x="6504" y="6714"/>
                  </a:lnTo>
                  <a:cubicBezTo>
                    <a:pt x="7240" y="7443"/>
                    <a:pt x="8063" y="8057"/>
                    <a:pt x="8886" y="8670"/>
                  </a:cubicBezTo>
                  <a:cubicBezTo>
                    <a:pt x="9290" y="8973"/>
                    <a:pt x="9709" y="9276"/>
                    <a:pt x="10120" y="9572"/>
                  </a:cubicBezTo>
                  <a:lnTo>
                    <a:pt x="10481" y="9839"/>
                  </a:lnTo>
                  <a:cubicBezTo>
                    <a:pt x="10207" y="9738"/>
                    <a:pt x="9925" y="9644"/>
                    <a:pt x="9644" y="9558"/>
                  </a:cubicBezTo>
                  <a:cubicBezTo>
                    <a:pt x="9023" y="9370"/>
                    <a:pt x="8388" y="9219"/>
                    <a:pt x="7745" y="9118"/>
                  </a:cubicBezTo>
                  <a:cubicBezTo>
                    <a:pt x="7103" y="9016"/>
                    <a:pt x="6453" y="8952"/>
                    <a:pt x="5797" y="8930"/>
                  </a:cubicBezTo>
                  <a:cubicBezTo>
                    <a:pt x="5638" y="8923"/>
                    <a:pt x="5472" y="8923"/>
                    <a:pt x="5313" y="8915"/>
                  </a:cubicBezTo>
                  <a:lnTo>
                    <a:pt x="5068" y="8908"/>
                  </a:lnTo>
                  <a:lnTo>
                    <a:pt x="4577" y="8908"/>
                  </a:lnTo>
                  <a:cubicBezTo>
                    <a:pt x="4498" y="8908"/>
                    <a:pt x="4418" y="8908"/>
                    <a:pt x="4339" y="8915"/>
                  </a:cubicBezTo>
                  <a:cubicBezTo>
                    <a:pt x="4173" y="8930"/>
                    <a:pt x="4014" y="8930"/>
                    <a:pt x="3855" y="8937"/>
                  </a:cubicBezTo>
                  <a:lnTo>
                    <a:pt x="3292" y="8995"/>
                  </a:lnTo>
                  <a:cubicBezTo>
                    <a:pt x="3112" y="9031"/>
                    <a:pt x="2924" y="9060"/>
                    <a:pt x="2736" y="9096"/>
                  </a:cubicBezTo>
                  <a:cubicBezTo>
                    <a:pt x="2556" y="9139"/>
                    <a:pt x="2368" y="9175"/>
                    <a:pt x="2195" y="9247"/>
                  </a:cubicBezTo>
                  <a:cubicBezTo>
                    <a:pt x="2101" y="9276"/>
                    <a:pt x="2015" y="9305"/>
                    <a:pt x="1921" y="9334"/>
                  </a:cubicBezTo>
                  <a:lnTo>
                    <a:pt x="1661" y="9450"/>
                  </a:lnTo>
                  <a:cubicBezTo>
                    <a:pt x="1300" y="9616"/>
                    <a:pt x="975" y="9839"/>
                    <a:pt x="694" y="10114"/>
                  </a:cubicBezTo>
                  <a:cubicBezTo>
                    <a:pt x="622" y="10178"/>
                    <a:pt x="557" y="10251"/>
                    <a:pt x="492" y="10330"/>
                  </a:cubicBezTo>
                  <a:cubicBezTo>
                    <a:pt x="427" y="10402"/>
                    <a:pt x="369" y="10489"/>
                    <a:pt x="311" y="10568"/>
                  </a:cubicBezTo>
                  <a:cubicBezTo>
                    <a:pt x="282" y="10612"/>
                    <a:pt x="254" y="10655"/>
                    <a:pt x="232" y="10698"/>
                  </a:cubicBezTo>
                  <a:cubicBezTo>
                    <a:pt x="203" y="10741"/>
                    <a:pt x="174" y="10785"/>
                    <a:pt x="153" y="10828"/>
                  </a:cubicBezTo>
                  <a:cubicBezTo>
                    <a:pt x="131" y="10871"/>
                    <a:pt x="109" y="10922"/>
                    <a:pt x="88" y="10972"/>
                  </a:cubicBezTo>
                  <a:cubicBezTo>
                    <a:pt x="73" y="10994"/>
                    <a:pt x="66" y="11023"/>
                    <a:pt x="59" y="11045"/>
                  </a:cubicBezTo>
                  <a:cubicBezTo>
                    <a:pt x="44" y="11073"/>
                    <a:pt x="37" y="11095"/>
                    <a:pt x="30" y="11131"/>
                  </a:cubicBezTo>
                  <a:lnTo>
                    <a:pt x="1" y="11218"/>
                  </a:lnTo>
                  <a:lnTo>
                    <a:pt x="37" y="11290"/>
                  </a:lnTo>
                  <a:cubicBezTo>
                    <a:pt x="557" y="12358"/>
                    <a:pt x="1632" y="12914"/>
                    <a:pt x="2693" y="13073"/>
                  </a:cubicBezTo>
                  <a:cubicBezTo>
                    <a:pt x="2983" y="13116"/>
                    <a:pt x="3275" y="13138"/>
                    <a:pt x="3567" y="13138"/>
                  </a:cubicBezTo>
                  <a:cubicBezTo>
                    <a:pt x="3805" y="13138"/>
                    <a:pt x="4044" y="13124"/>
                    <a:pt x="4281" y="13094"/>
                  </a:cubicBezTo>
                  <a:cubicBezTo>
                    <a:pt x="4541" y="13058"/>
                    <a:pt x="4801" y="13029"/>
                    <a:pt x="5060" y="12972"/>
                  </a:cubicBezTo>
                  <a:cubicBezTo>
                    <a:pt x="5183" y="12943"/>
                    <a:pt x="5313" y="12921"/>
                    <a:pt x="5436" y="12892"/>
                  </a:cubicBezTo>
                  <a:lnTo>
                    <a:pt x="5811" y="12791"/>
                  </a:lnTo>
                  <a:cubicBezTo>
                    <a:pt x="6814" y="12524"/>
                    <a:pt x="7760" y="12113"/>
                    <a:pt x="8698" y="11709"/>
                  </a:cubicBezTo>
                  <a:cubicBezTo>
                    <a:pt x="9167" y="11507"/>
                    <a:pt x="9636" y="11304"/>
                    <a:pt x="10106" y="11095"/>
                  </a:cubicBezTo>
                  <a:lnTo>
                    <a:pt x="10517" y="10915"/>
                  </a:lnTo>
                  <a:lnTo>
                    <a:pt x="10517" y="10915"/>
                  </a:lnTo>
                  <a:cubicBezTo>
                    <a:pt x="10293" y="11102"/>
                    <a:pt x="10069" y="11297"/>
                    <a:pt x="9860" y="11499"/>
                  </a:cubicBezTo>
                  <a:cubicBezTo>
                    <a:pt x="9384" y="11947"/>
                    <a:pt x="8936" y="12416"/>
                    <a:pt x="8525" y="12921"/>
                  </a:cubicBezTo>
                  <a:cubicBezTo>
                    <a:pt x="8114" y="13434"/>
                    <a:pt x="7738" y="13960"/>
                    <a:pt x="7392" y="14516"/>
                  </a:cubicBezTo>
                  <a:cubicBezTo>
                    <a:pt x="7298" y="14653"/>
                    <a:pt x="7219" y="14790"/>
                    <a:pt x="7132" y="14928"/>
                  </a:cubicBezTo>
                  <a:lnTo>
                    <a:pt x="7009" y="15137"/>
                  </a:lnTo>
                  <a:lnTo>
                    <a:pt x="6887" y="15353"/>
                  </a:lnTo>
                  <a:lnTo>
                    <a:pt x="6764" y="15563"/>
                  </a:lnTo>
                  <a:cubicBezTo>
                    <a:pt x="6728" y="15628"/>
                    <a:pt x="6684" y="15700"/>
                    <a:pt x="6648" y="15772"/>
                  </a:cubicBezTo>
                  <a:cubicBezTo>
                    <a:pt x="6576" y="15924"/>
                    <a:pt x="6504" y="16061"/>
                    <a:pt x="6425" y="16205"/>
                  </a:cubicBezTo>
                  <a:lnTo>
                    <a:pt x="6201" y="16718"/>
                  </a:lnTo>
                  <a:cubicBezTo>
                    <a:pt x="6136" y="16898"/>
                    <a:pt x="6064" y="17071"/>
                    <a:pt x="6006" y="17252"/>
                  </a:cubicBezTo>
                  <a:cubicBezTo>
                    <a:pt x="5955" y="17432"/>
                    <a:pt x="5890" y="17613"/>
                    <a:pt x="5862" y="17800"/>
                  </a:cubicBezTo>
                  <a:cubicBezTo>
                    <a:pt x="5847" y="17887"/>
                    <a:pt x="5826" y="17988"/>
                    <a:pt x="5811" y="18082"/>
                  </a:cubicBezTo>
                  <a:lnTo>
                    <a:pt x="5775" y="18363"/>
                  </a:lnTo>
                  <a:cubicBezTo>
                    <a:pt x="5746" y="18753"/>
                    <a:pt x="5775" y="19150"/>
                    <a:pt x="5869" y="19532"/>
                  </a:cubicBezTo>
                  <a:cubicBezTo>
                    <a:pt x="5890" y="19626"/>
                    <a:pt x="5919" y="19720"/>
                    <a:pt x="5955" y="19814"/>
                  </a:cubicBezTo>
                  <a:cubicBezTo>
                    <a:pt x="5992" y="19908"/>
                    <a:pt x="6035" y="20002"/>
                    <a:pt x="6078" y="20095"/>
                  </a:cubicBezTo>
                  <a:cubicBezTo>
                    <a:pt x="6093" y="20139"/>
                    <a:pt x="6121" y="20182"/>
                    <a:pt x="6143" y="20225"/>
                  </a:cubicBezTo>
                  <a:cubicBezTo>
                    <a:pt x="6172" y="20269"/>
                    <a:pt x="6194" y="20319"/>
                    <a:pt x="6223" y="20362"/>
                  </a:cubicBezTo>
                  <a:cubicBezTo>
                    <a:pt x="6251" y="20406"/>
                    <a:pt x="6280" y="20449"/>
                    <a:pt x="6316" y="20485"/>
                  </a:cubicBezTo>
                  <a:cubicBezTo>
                    <a:pt x="6331" y="20507"/>
                    <a:pt x="6345" y="20528"/>
                    <a:pt x="6367" y="20550"/>
                  </a:cubicBezTo>
                  <a:cubicBezTo>
                    <a:pt x="6381" y="20572"/>
                    <a:pt x="6403" y="20601"/>
                    <a:pt x="6425" y="20622"/>
                  </a:cubicBezTo>
                  <a:lnTo>
                    <a:pt x="6482" y="20680"/>
                  </a:lnTo>
                  <a:lnTo>
                    <a:pt x="6569" y="20687"/>
                  </a:lnTo>
                  <a:cubicBezTo>
                    <a:pt x="6644" y="20693"/>
                    <a:pt x="6719" y="20696"/>
                    <a:pt x="6792" y="20696"/>
                  </a:cubicBezTo>
                  <a:cubicBezTo>
                    <a:pt x="7880" y="20696"/>
                    <a:pt x="8812" y="20064"/>
                    <a:pt x="9434" y="19280"/>
                  </a:cubicBezTo>
                  <a:cubicBezTo>
                    <a:pt x="9766" y="18861"/>
                    <a:pt x="10041" y="18406"/>
                    <a:pt x="10250" y="17916"/>
                  </a:cubicBezTo>
                  <a:cubicBezTo>
                    <a:pt x="10351" y="17670"/>
                    <a:pt x="10452" y="17432"/>
                    <a:pt x="10531" y="17179"/>
                  </a:cubicBezTo>
                  <a:cubicBezTo>
                    <a:pt x="10575" y="17057"/>
                    <a:pt x="10618" y="16934"/>
                    <a:pt x="10654" y="16811"/>
                  </a:cubicBezTo>
                  <a:lnTo>
                    <a:pt x="10755" y="16436"/>
                  </a:lnTo>
                  <a:cubicBezTo>
                    <a:pt x="11022" y="15433"/>
                    <a:pt x="11138" y="14415"/>
                    <a:pt x="11260" y="13398"/>
                  </a:cubicBezTo>
                  <a:cubicBezTo>
                    <a:pt x="11325" y="12892"/>
                    <a:pt x="11376" y="12387"/>
                    <a:pt x="11426" y="11875"/>
                  </a:cubicBezTo>
                  <a:cubicBezTo>
                    <a:pt x="11441" y="11730"/>
                    <a:pt x="11462" y="11579"/>
                    <a:pt x="11477" y="11427"/>
                  </a:cubicBezTo>
                  <a:cubicBezTo>
                    <a:pt x="11527" y="11716"/>
                    <a:pt x="11585" y="12005"/>
                    <a:pt x="11657" y="12286"/>
                  </a:cubicBezTo>
                  <a:cubicBezTo>
                    <a:pt x="11802" y="12921"/>
                    <a:pt x="11989" y="13549"/>
                    <a:pt x="12220" y="14155"/>
                  </a:cubicBezTo>
                  <a:cubicBezTo>
                    <a:pt x="12458" y="14762"/>
                    <a:pt x="12726" y="15361"/>
                    <a:pt x="13036" y="15931"/>
                  </a:cubicBezTo>
                  <a:cubicBezTo>
                    <a:pt x="13108" y="16082"/>
                    <a:pt x="13187" y="16220"/>
                    <a:pt x="13267" y="16364"/>
                  </a:cubicBezTo>
                  <a:lnTo>
                    <a:pt x="13382" y="16580"/>
                  </a:lnTo>
                  <a:lnTo>
                    <a:pt x="13505" y="16790"/>
                  </a:lnTo>
                  <a:lnTo>
                    <a:pt x="13628" y="16999"/>
                  </a:lnTo>
                  <a:cubicBezTo>
                    <a:pt x="13671" y="17064"/>
                    <a:pt x="13707" y="17136"/>
                    <a:pt x="13758" y="17201"/>
                  </a:cubicBezTo>
                  <a:cubicBezTo>
                    <a:pt x="13844" y="17338"/>
                    <a:pt x="13931" y="17475"/>
                    <a:pt x="14017" y="17613"/>
                  </a:cubicBezTo>
                  <a:lnTo>
                    <a:pt x="14349" y="18067"/>
                  </a:lnTo>
                  <a:cubicBezTo>
                    <a:pt x="14472" y="18204"/>
                    <a:pt x="14580" y="18356"/>
                    <a:pt x="14710" y="18493"/>
                  </a:cubicBezTo>
                  <a:cubicBezTo>
                    <a:pt x="14833" y="18630"/>
                    <a:pt x="14970" y="18767"/>
                    <a:pt x="15115" y="18890"/>
                  </a:cubicBezTo>
                  <a:cubicBezTo>
                    <a:pt x="15179" y="18955"/>
                    <a:pt x="15252" y="19020"/>
                    <a:pt x="15331" y="19078"/>
                  </a:cubicBezTo>
                  <a:lnTo>
                    <a:pt x="15562" y="19251"/>
                  </a:lnTo>
                  <a:cubicBezTo>
                    <a:pt x="15880" y="19475"/>
                    <a:pt x="16233" y="19648"/>
                    <a:pt x="16609" y="19756"/>
                  </a:cubicBezTo>
                  <a:cubicBezTo>
                    <a:pt x="16710" y="19785"/>
                    <a:pt x="16803" y="19807"/>
                    <a:pt x="16904" y="19821"/>
                  </a:cubicBezTo>
                  <a:cubicBezTo>
                    <a:pt x="16998" y="19843"/>
                    <a:pt x="17099" y="19850"/>
                    <a:pt x="17200" y="19857"/>
                  </a:cubicBezTo>
                  <a:cubicBezTo>
                    <a:pt x="17226" y="19861"/>
                    <a:pt x="17251" y="19861"/>
                    <a:pt x="17276" y="19861"/>
                  </a:cubicBezTo>
                  <a:cubicBezTo>
                    <a:pt x="17301" y="19861"/>
                    <a:pt x="17327" y="19861"/>
                    <a:pt x="17352" y="19864"/>
                  </a:cubicBezTo>
                  <a:cubicBezTo>
                    <a:pt x="17369" y="19867"/>
                    <a:pt x="17386" y="19868"/>
                    <a:pt x="17402" y="19868"/>
                  </a:cubicBezTo>
                  <a:cubicBezTo>
                    <a:pt x="17436" y="19868"/>
                    <a:pt x="17470" y="19864"/>
                    <a:pt x="17504" y="19864"/>
                  </a:cubicBezTo>
                  <a:cubicBezTo>
                    <a:pt x="17561" y="19864"/>
                    <a:pt x="17612" y="19864"/>
                    <a:pt x="17662" y="19857"/>
                  </a:cubicBezTo>
                  <a:cubicBezTo>
                    <a:pt x="17691" y="19857"/>
                    <a:pt x="17713" y="19850"/>
                    <a:pt x="17742" y="19843"/>
                  </a:cubicBezTo>
                  <a:cubicBezTo>
                    <a:pt x="17771" y="19836"/>
                    <a:pt x="17792" y="19836"/>
                    <a:pt x="17828" y="19828"/>
                  </a:cubicBezTo>
                  <a:lnTo>
                    <a:pt x="17915" y="19807"/>
                  </a:lnTo>
                  <a:lnTo>
                    <a:pt x="17965" y="19734"/>
                  </a:lnTo>
                  <a:cubicBezTo>
                    <a:pt x="18629" y="18753"/>
                    <a:pt x="18572" y="17540"/>
                    <a:pt x="18182" y="16544"/>
                  </a:cubicBezTo>
                  <a:cubicBezTo>
                    <a:pt x="17980" y="16054"/>
                    <a:pt x="17720" y="15584"/>
                    <a:pt x="17402" y="15159"/>
                  </a:cubicBezTo>
                  <a:cubicBezTo>
                    <a:pt x="17244" y="14949"/>
                    <a:pt x="17085" y="14740"/>
                    <a:pt x="16912" y="14552"/>
                  </a:cubicBezTo>
                  <a:cubicBezTo>
                    <a:pt x="16818" y="14451"/>
                    <a:pt x="16738" y="14350"/>
                    <a:pt x="16652" y="14256"/>
                  </a:cubicBezTo>
                  <a:lnTo>
                    <a:pt x="16378" y="13982"/>
                  </a:lnTo>
                  <a:cubicBezTo>
                    <a:pt x="15641" y="13253"/>
                    <a:pt x="14819" y="12640"/>
                    <a:pt x="14003" y="12026"/>
                  </a:cubicBezTo>
                  <a:cubicBezTo>
                    <a:pt x="13592" y="11723"/>
                    <a:pt x="13180" y="11420"/>
                    <a:pt x="12769" y="11124"/>
                  </a:cubicBezTo>
                  <a:cubicBezTo>
                    <a:pt x="12646" y="11037"/>
                    <a:pt x="12523" y="10944"/>
                    <a:pt x="12408" y="10857"/>
                  </a:cubicBezTo>
                  <a:lnTo>
                    <a:pt x="12408" y="10857"/>
                  </a:lnTo>
                  <a:cubicBezTo>
                    <a:pt x="12682" y="10958"/>
                    <a:pt x="12956" y="11052"/>
                    <a:pt x="13238" y="11131"/>
                  </a:cubicBezTo>
                  <a:cubicBezTo>
                    <a:pt x="13866" y="11326"/>
                    <a:pt x="14501" y="11470"/>
                    <a:pt x="15143" y="11579"/>
                  </a:cubicBezTo>
                  <a:cubicBezTo>
                    <a:pt x="15786" y="11680"/>
                    <a:pt x="16435" y="11737"/>
                    <a:pt x="17085" y="11766"/>
                  </a:cubicBezTo>
                  <a:cubicBezTo>
                    <a:pt x="17251" y="11774"/>
                    <a:pt x="17410" y="11774"/>
                    <a:pt x="17576" y="11781"/>
                  </a:cubicBezTo>
                  <a:lnTo>
                    <a:pt x="18550" y="11781"/>
                  </a:lnTo>
                  <a:cubicBezTo>
                    <a:pt x="18709" y="11766"/>
                    <a:pt x="18875" y="11766"/>
                    <a:pt x="19034" y="11759"/>
                  </a:cubicBezTo>
                  <a:lnTo>
                    <a:pt x="19589" y="11694"/>
                  </a:lnTo>
                  <a:cubicBezTo>
                    <a:pt x="19770" y="11658"/>
                    <a:pt x="19965" y="11636"/>
                    <a:pt x="20145" y="11600"/>
                  </a:cubicBezTo>
                  <a:cubicBezTo>
                    <a:pt x="20333" y="11557"/>
                    <a:pt x="20513" y="11514"/>
                    <a:pt x="20694" y="11449"/>
                  </a:cubicBezTo>
                  <a:cubicBezTo>
                    <a:pt x="20788" y="11420"/>
                    <a:pt x="20874" y="11391"/>
                    <a:pt x="20968" y="11355"/>
                  </a:cubicBezTo>
                  <a:lnTo>
                    <a:pt x="21228" y="11239"/>
                  </a:lnTo>
                  <a:cubicBezTo>
                    <a:pt x="21581" y="11073"/>
                    <a:pt x="21906" y="10850"/>
                    <a:pt x="22195" y="10583"/>
                  </a:cubicBezTo>
                  <a:cubicBezTo>
                    <a:pt x="22267" y="10511"/>
                    <a:pt x="22332" y="10438"/>
                    <a:pt x="22397" y="10359"/>
                  </a:cubicBezTo>
                  <a:cubicBezTo>
                    <a:pt x="22462" y="10287"/>
                    <a:pt x="22520" y="10207"/>
                    <a:pt x="22577" y="10121"/>
                  </a:cubicBezTo>
                  <a:cubicBezTo>
                    <a:pt x="22606" y="10077"/>
                    <a:pt x="22635" y="10034"/>
                    <a:pt x="22657" y="9991"/>
                  </a:cubicBezTo>
                  <a:cubicBezTo>
                    <a:pt x="22686" y="9948"/>
                    <a:pt x="22707" y="9904"/>
                    <a:pt x="22736" y="9861"/>
                  </a:cubicBezTo>
                  <a:cubicBezTo>
                    <a:pt x="22758" y="9810"/>
                    <a:pt x="22780" y="9767"/>
                    <a:pt x="22801" y="9717"/>
                  </a:cubicBezTo>
                  <a:cubicBezTo>
                    <a:pt x="22808" y="9695"/>
                    <a:pt x="22823" y="9673"/>
                    <a:pt x="22830" y="9644"/>
                  </a:cubicBezTo>
                  <a:cubicBezTo>
                    <a:pt x="22837" y="9616"/>
                    <a:pt x="22852" y="9594"/>
                    <a:pt x="22859" y="9558"/>
                  </a:cubicBezTo>
                  <a:lnTo>
                    <a:pt x="22881" y="9471"/>
                  </a:lnTo>
                  <a:lnTo>
                    <a:pt x="22837" y="9406"/>
                  </a:lnTo>
                  <a:cubicBezTo>
                    <a:pt x="22325" y="8338"/>
                    <a:pt x="21242" y="7782"/>
                    <a:pt x="20188" y="7616"/>
                  </a:cubicBezTo>
                  <a:cubicBezTo>
                    <a:pt x="19904" y="7577"/>
                    <a:pt x="19618" y="7557"/>
                    <a:pt x="19331" y="7557"/>
                  </a:cubicBezTo>
                  <a:cubicBezTo>
                    <a:pt x="19085" y="7557"/>
                    <a:pt x="18839" y="7572"/>
                    <a:pt x="18593" y="7602"/>
                  </a:cubicBezTo>
                  <a:cubicBezTo>
                    <a:pt x="18334" y="7638"/>
                    <a:pt x="18074" y="7667"/>
                    <a:pt x="17821" y="7725"/>
                  </a:cubicBezTo>
                  <a:cubicBezTo>
                    <a:pt x="17691" y="7746"/>
                    <a:pt x="17568" y="7768"/>
                    <a:pt x="17439" y="7804"/>
                  </a:cubicBezTo>
                  <a:lnTo>
                    <a:pt x="17063" y="7898"/>
                  </a:lnTo>
                  <a:cubicBezTo>
                    <a:pt x="16067" y="8172"/>
                    <a:pt x="15122" y="8576"/>
                    <a:pt x="14176" y="8980"/>
                  </a:cubicBezTo>
                  <a:cubicBezTo>
                    <a:pt x="13707" y="9182"/>
                    <a:pt x="13238" y="9392"/>
                    <a:pt x="12776" y="9601"/>
                  </a:cubicBezTo>
                  <a:lnTo>
                    <a:pt x="12365" y="9782"/>
                  </a:lnTo>
                  <a:cubicBezTo>
                    <a:pt x="12588" y="9587"/>
                    <a:pt x="12805" y="9399"/>
                    <a:pt x="13021" y="9197"/>
                  </a:cubicBezTo>
                  <a:cubicBezTo>
                    <a:pt x="13498" y="8749"/>
                    <a:pt x="13938" y="8273"/>
                    <a:pt x="14357" y="7768"/>
                  </a:cubicBezTo>
                  <a:cubicBezTo>
                    <a:pt x="14761" y="7263"/>
                    <a:pt x="15143" y="6729"/>
                    <a:pt x="15497" y="6180"/>
                  </a:cubicBezTo>
                  <a:cubicBezTo>
                    <a:pt x="15584" y="6043"/>
                    <a:pt x="15663" y="5906"/>
                    <a:pt x="15750" y="5761"/>
                  </a:cubicBezTo>
                  <a:lnTo>
                    <a:pt x="15880" y="5559"/>
                  </a:lnTo>
                  <a:lnTo>
                    <a:pt x="15995" y="5343"/>
                  </a:lnTo>
                  <a:lnTo>
                    <a:pt x="16118" y="5133"/>
                  </a:lnTo>
                  <a:cubicBezTo>
                    <a:pt x="16154" y="5061"/>
                    <a:pt x="16197" y="4996"/>
                    <a:pt x="16233" y="4917"/>
                  </a:cubicBezTo>
                  <a:cubicBezTo>
                    <a:pt x="16305" y="4773"/>
                    <a:pt x="16385" y="4635"/>
                    <a:pt x="16457" y="4491"/>
                  </a:cubicBezTo>
                  <a:lnTo>
                    <a:pt x="16681" y="3979"/>
                  </a:lnTo>
                  <a:cubicBezTo>
                    <a:pt x="16746" y="3798"/>
                    <a:pt x="16818" y="3625"/>
                    <a:pt x="16876" y="3445"/>
                  </a:cubicBezTo>
                  <a:cubicBezTo>
                    <a:pt x="16933" y="3264"/>
                    <a:pt x="16991" y="3084"/>
                    <a:pt x="17020" y="2896"/>
                  </a:cubicBezTo>
                  <a:cubicBezTo>
                    <a:pt x="17034" y="2809"/>
                    <a:pt x="17056" y="2708"/>
                    <a:pt x="17070" y="2615"/>
                  </a:cubicBezTo>
                  <a:lnTo>
                    <a:pt x="17107" y="2333"/>
                  </a:lnTo>
                  <a:cubicBezTo>
                    <a:pt x="17135" y="1936"/>
                    <a:pt x="17107" y="1546"/>
                    <a:pt x="17013" y="1164"/>
                  </a:cubicBezTo>
                  <a:cubicBezTo>
                    <a:pt x="16991" y="1070"/>
                    <a:pt x="16962" y="976"/>
                    <a:pt x="16926" y="882"/>
                  </a:cubicBezTo>
                  <a:cubicBezTo>
                    <a:pt x="16890" y="789"/>
                    <a:pt x="16854" y="695"/>
                    <a:pt x="16803" y="601"/>
                  </a:cubicBezTo>
                  <a:cubicBezTo>
                    <a:pt x="16789" y="558"/>
                    <a:pt x="16760" y="514"/>
                    <a:pt x="16738" y="471"/>
                  </a:cubicBezTo>
                  <a:cubicBezTo>
                    <a:pt x="16710" y="420"/>
                    <a:pt x="16688" y="377"/>
                    <a:pt x="16659" y="334"/>
                  </a:cubicBezTo>
                  <a:cubicBezTo>
                    <a:pt x="16630" y="291"/>
                    <a:pt x="16601" y="247"/>
                    <a:pt x="16565" y="211"/>
                  </a:cubicBezTo>
                  <a:cubicBezTo>
                    <a:pt x="16551" y="189"/>
                    <a:pt x="16536" y="168"/>
                    <a:pt x="16522" y="146"/>
                  </a:cubicBezTo>
                  <a:cubicBezTo>
                    <a:pt x="16500" y="117"/>
                    <a:pt x="16479" y="96"/>
                    <a:pt x="16457" y="74"/>
                  </a:cubicBezTo>
                  <a:lnTo>
                    <a:pt x="16399" y="16"/>
                  </a:lnTo>
                  <a:lnTo>
                    <a:pt x="16320" y="9"/>
                  </a:lnTo>
                  <a:cubicBezTo>
                    <a:pt x="16245" y="3"/>
                    <a:pt x="16170" y="0"/>
                    <a:pt x="16096"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31"/>
            <p:cNvSpPr/>
            <p:nvPr/>
          </p:nvSpPr>
          <p:spPr>
            <a:xfrm>
              <a:off x="5991539" y="1203333"/>
              <a:ext cx="442057" cy="1131979"/>
            </a:xfrm>
            <a:custGeom>
              <a:avLst/>
              <a:gdLst/>
              <a:ahLst/>
              <a:cxnLst/>
              <a:rect l="l" t="t" r="r" b="b"/>
              <a:pathLst>
                <a:path w="3884" h="9946" extrusionOk="0">
                  <a:moveTo>
                    <a:pt x="1689" y="0"/>
                  </a:moveTo>
                  <a:cubicBezTo>
                    <a:pt x="1689" y="0"/>
                    <a:pt x="0" y="707"/>
                    <a:pt x="210" y="3457"/>
                  </a:cubicBezTo>
                  <a:cubicBezTo>
                    <a:pt x="419" y="6200"/>
                    <a:pt x="2447" y="9946"/>
                    <a:pt x="2447" y="9946"/>
                  </a:cubicBezTo>
                  <a:cubicBezTo>
                    <a:pt x="2447" y="9946"/>
                    <a:pt x="3883" y="5940"/>
                    <a:pt x="3674" y="3190"/>
                  </a:cubicBezTo>
                  <a:cubicBezTo>
                    <a:pt x="3465" y="447"/>
                    <a:pt x="1689" y="0"/>
                    <a:pt x="1689"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31"/>
            <p:cNvSpPr/>
            <p:nvPr/>
          </p:nvSpPr>
          <p:spPr>
            <a:xfrm>
              <a:off x="5220108" y="1772857"/>
              <a:ext cx="1049943" cy="562461"/>
            </a:xfrm>
            <a:custGeom>
              <a:avLst/>
              <a:gdLst/>
              <a:ahLst/>
              <a:cxnLst/>
              <a:rect l="l" t="t" r="r" b="b"/>
              <a:pathLst>
                <a:path w="9225" h="4942" extrusionOk="0">
                  <a:moveTo>
                    <a:pt x="2015" y="1"/>
                  </a:moveTo>
                  <a:cubicBezTo>
                    <a:pt x="829" y="1"/>
                    <a:pt x="225" y="626"/>
                    <a:pt x="225" y="626"/>
                  </a:cubicBezTo>
                  <a:cubicBezTo>
                    <a:pt x="225" y="626"/>
                    <a:pt x="1" y="2444"/>
                    <a:pt x="2484" y="3635"/>
                  </a:cubicBezTo>
                  <a:cubicBezTo>
                    <a:pt x="4967" y="4826"/>
                    <a:pt x="9225" y="4942"/>
                    <a:pt x="9225" y="4942"/>
                  </a:cubicBezTo>
                  <a:cubicBezTo>
                    <a:pt x="9225" y="4942"/>
                    <a:pt x="6468" y="1687"/>
                    <a:pt x="3985" y="503"/>
                  </a:cubicBezTo>
                  <a:cubicBezTo>
                    <a:pt x="3210" y="129"/>
                    <a:pt x="2553" y="1"/>
                    <a:pt x="2015"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31"/>
            <p:cNvSpPr/>
            <p:nvPr/>
          </p:nvSpPr>
          <p:spPr>
            <a:xfrm>
              <a:off x="5275194" y="2335210"/>
              <a:ext cx="994060" cy="684241"/>
            </a:xfrm>
            <a:custGeom>
              <a:avLst/>
              <a:gdLst/>
              <a:ahLst/>
              <a:cxnLst/>
              <a:rect l="l" t="t" r="r" b="b"/>
              <a:pathLst>
                <a:path w="8734" h="6012" extrusionOk="0">
                  <a:moveTo>
                    <a:pt x="8734" y="1"/>
                  </a:moveTo>
                  <a:cubicBezTo>
                    <a:pt x="8733" y="1"/>
                    <a:pt x="4548" y="751"/>
                    <a:pt x="2274" y="2310"/>
                  </a:cubicBezTo>
                  <a:cubicBezTo>
                    <a:pt x="1" y="3862"/>
                    <a:pt x="499" y="5630"/>
                    <a:pt x="499" y="5630"/>
                  </a:cubicBezTo>
                  <a:cubicBezTo>
                    <a:pt x="499" y="5630"/>
                    <a:pt x="1004" y="6011"/>
                    <a:pt x="1882" y="6011"/>
                  </a:cubicBezTo>
                  <a:cubicBezTo>
                    <a:pt x="2498" y="6011"/>
                    <a:pt x="3299" y="5823"/>
                    <a:pt x="4237" y="5183"/>
                  </a:cubicBezTo>
                  <a:cubicBezTo>
                    <a:pt x="6511" y="3631"/>
                    <a:pt x="8734" y="1"/>
                    <a:pt x="8734"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31"/>
            <p:cNvSpPr/>
            <p:nvPr/>
          </p:nvSpPr>
          <p:spPr>
            <a:xfrm>
              <a:off x="6105694" y="2335210"/>
              <a:ext cx="442057" cy="1132093"/>
            </a:xfrm>
            <a:custGeom>
              <a:avLst/>
              <a:gdLst/>
              <a:ahLst/>
              <a:cxnLst/>
              <a:rect l="l" t="t" r="r" b="b"/>
              <a:pathLst>
                <a:path w="3884" h="9947" extrusionOk="0">
                  <a:moveTo>
                    <a:pt x="1437" y="1"/>
                  </a:moveTo>
                  <a:cubicBezTo>
                    <a:pt x="1437" y="1"/>
                    <a:pt x="1" y="4006"/>
                    <a:pt x="210" y="6749"/>
                  </a:cubicBezTo>
                  <a:cubicBezTo>
                    <a:pt x="419" y="9499"/>
                    <a:pt x="2195" y="9946"/>
                    <a:pt x="2195" y="9946"/>
                  </a:cubicBezTo>
                  <a:cubicBezTo>
                    <a:pt x="2195" y="9946"/>
                    <a:pt x="3884" y="9232"/>
                    <a:pt x="3674" y="6489"/>
                  </a:cubicBezTo>
                  <a:cubicBezTo>
                    <a:pt x="3465" y="3739"/>
                    <a:pt x="1437" y="1"/>
                    <a:pt x="1437"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31"/>
            <p:cNvSpPr/>
            <p:nvPr/>
          </p:nvSpPr>
          <p:spPr>
            <a:xfrm>
              <a:off x="6269131" y="2335210"/>
              <a:ext cx="1049943" cy="562461"/>
            </a:xfrm>
            <a:custGeom>
              <a:avLst/>
              <a:gdLst/>
              <a:ahLst/>
              <a:cxnLst/>
              <a:rect l="l" t="t" r="r" b="b"/>
              <a:pathLst>
                <a:path w="9225" h="4942" extrusionOk="0">
                  <a:moveTo>
                    <a:pt x="1" y="1"/>
                  </a:moveTo>
                  <a:lnTo>
                    <a:pt x="1" y="1"/>
                  </a:lnTo>
                  <a:cubicBezTo>
                    <a:pt x="1" y="1"/>
                    <a:pt x="2751" y="3249"/>
                    <a:pt x="5234" y="4439"/>
                  </a:cubicBezTo>
                  <a:cubicBezTo>
                    <a:pt x="6008" y="4813"/>
                    <a:pt x="6666" y="4942"/>
                    <a:pt x="7203" y="4942"/>
                  </a:cubicBezTo>
                  <a:cubicBezTo>
                    <a:pt x="8389" y="4942"/>
                    <a:pt x="8994" y="4317"/>
                    <a:pt x="8994" y="4317"/>
                  </a:cubicBezTo>
                  <a:cubicBezTo>
                    <a:pt x="8994" y="4317"/>
                    <a:pt x="9225" y="2498"/>
                    <a:pt x="6742" y="1307"/>
                  </a:cubicBezTo>
                  <a:cubicBezTo>
                    <a:pt x="4259" y="109"/>
                    <a:pt x="1" y="1"/>
                    <a:pt x="1" y="1"/>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31"/>
            <p:cNvSpPr/>
            <p:nvPr/>
          </p:nvSpPr>
          <p:spPr>
            <a:xfrm>
              <a:off x="6269131" y="1650848"/>
              <a:ext cx="994971" cy="684468"/>
            </a:xfrm>
            <a:custGeom>
              <a:avLst/>
              <a:gdLst/>
              <a:ahLst/>
              <a:cxnLst/>
              <a:rect l="l" t="t" r="r" b="b"/>
              <a:pathLst>
                <a:path w="8742" h="6014" extrusionOk="0">
                  <a:moveTo>
                    <a:pt x="6855" y="0"/>
                  </a:moveTo>
                  <a:cubicBezTo>
                    <a:pt x="6240" y="0"/>
                    <a:pt x="5442" y="189"/>
                    <a:pt x="4505" y="832"/>
                  </a:cubicBezTo>
                  <a:cubicBezTo>
                    <a:pt x="2224" y="2383"/>
                    <a:pt x="1" y="6014"/>
                    <a:pt x="1" y="6014"/>
                  </a:cubicBezTo>
                  <a:cubicBezTo>
                    <a:pt x="1" y="6014"/>
                    <a:pt x="4194" y="5256"/>
                    <a:pt x="6468" y="3704"/>
                  </a:cubicBezTo>
                  <a:cubicBezTo>
                    <a:pt x="8741" y="2145"/>
                    <a:pt x="8236" y="384"/>
                    <a:pt x="8236" y="384"/>
                  </a:cubicBezTo>
                  <a:cubicBezTo>
                    <a:pt x="8236" y="384"/>
                    <a:pt x="7732" y="0"/>
                    <a:pt x="6855" y="0"/>
                  </a:cubicBezTo>
                  <a:close/>
                </a:path>
              </a:pathLst>
            </a:custGeom>
            <a:solidFill>
              <a:srgbClr val="BFA08E"/>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31"/>
            <p:cNvSpPr/>
            <p:nvPr/>
          </p:nvSpPr>
          <p:spPr>
            <a:xfrm>
              <a:off x="5208613" y="1172831"/>
              <a:ext cx="2121967" cy="2324848"/>
            </a:xfrm>
            <a:custGeom>
              <a:avLst/>
              <a:gdLst/>
              <a:ahLst/>
              <a:cxnLst/>
              <a:rect l="l" t="t" r="r" b="b"/>
              <a:pathLst>
                <a:path w="18644" h="20427" extrusionOk="0">
                  <a:moveTo>
                    <a:pt x="9290" y="925"/>
                  </a:moveTo>
                  <a:lnTo>
                    <a:pt x="9290" y="925"/>
                  </a:lnTo>
                  <a:cubicBezTo>
                    <a:pt x="9535" y="1120"/>
                    <a:pt x="9752" y="1351"/>
                    <a:pt x="9925" y="1610"/>
                  </a:cubicBezTo>
                  <a:lnTo>
                    <a:pt x="9925" y="1603"/>
                  </a:lnTo>
                  <a:lnTo>
                    <a:pt x="10048" y="1813"/>
                  </a:lnTo>
                  <a:cubicBezTo>
                    <a:pt x="10091" y="1878"/>
                    <a:pt x="10120" y="1957"/>
                    <a:pt x="10156" y="2029"/>
                  </a:cubicBezTo>
                  <a:cubicBezTo>
                    <a:pt x="10228" y="2173"/>
                    <a:pt x="10293" y="2332"/>
                    <a:pt x="10336" y="2484"/>
                  </a:cubicBezTo>
                  <a:cubicBezTo>
                    <a:pt x="10365" y="2563"/>
                    <a:pt x="10387" y="2643"/>
                    <a:pt x="10401" y="2722"/>
                  </a:cubicBezTo>
                  <a:lnTo>
                    <a:pt x="10459" y="2967"/>
                  </a:lnTo>
                  <a:cubicBezTo>
                    <a:pt x="10488" y="3126"/>
                    <a:pt x="10502" y="3292"/>
                    <a:pt x="10524" y="3458"/>
                  </a:cubicBezTo>
                  <a:cubicBezTo>
                    <a:pt x="10560" y="4028"/>
                    <a:pt x="10517" y="4606"/>
                    <a:pt x="10416" y="5169"/>
                  </a:cubicBezTo>
                  <a:lnTo>
                    <a:pt x="10329" y="5595"/>
                  </a:lnTo>
                  <a:cubicBezTo>
                    <a:pt x="10300" y="5732"/>
                    <a:pt x="10264" y="5869"/>
                    <a:pt x="10235" y="6013"/>
                  </a:cubicBezTo>
                  <a:lnTo>
                    <a:pt x="10185" y="6222"/>
                  </a:lnTo>
                  <a:lnTo>
                    <a:pt x="10134" y="6425"/>
                  </a:lnTo>
                  <a:cubicBezTo>
                    <a:pt x="10098" y="6562"/>
                    <a:pt x="10062" y="6706"/>
                    <a:pt x="10026" y="6843"/>
                  </a:cubicBezTo>
                  <a:cubicBezTo>
                    <a:pt x="9954" y="7132"/>
                    <a:pt x="9882" y="7421"/>
                    <a:pt x="9810" y="7709"/>
                  </a:cubicBezTo>
                  <a:cubicBezTo>
                    <a:pt x="9846" y="7435"/>
                    <a:pt x="9882" y="7153"/>
                    <a:pt x="9911" y="6879"/>
                  </a:cubicBezTo>
                  <a:cubicBezTo>
                    <a:pt x="9968" y="6316"/>
                    <a:pt x="10012" y="5753"/>
                    <a:pt x="10026" y="5190"/>
                  </a:cubicBezTo>
                  <a:cubicBezTo>
                    <a:pt x="10048" y="4627"/>
                    <a:pt x="10048" y="4064"/>
                    <a:pt x="10004" y="3501"/>
                  </a:cubicBezTo>
                  <a:lnTo>
                    <a:pt x="9961" y="3040"/>
                  </a:lnTo>
                  <a:cubicBezTo>
                    <a:pt x="9940" y="2888"/>
                    <a:pt x="9911" y="2736"/>
                    <a:pt x="9889" y="2592"/>
                  </a:cubicBezTo>
                  <a:cubicBezTo>
                    <a:pt x="9867" y="2440"/>
                    <a:pt x="9824" y="2289"/>
                    <a:pt x="9788" y="2137"/>
                  </a:cubicBezTo>
                  <a:cubicBezTo>
                    <a:pt x="9752" y="1986"/>
                    <a:pt x="9716" y="1841"/>
                    <a:pt x="9658" y="1697"/>
                  </a:cubicBezTo>
                  <a:cubicBezTo>
                    <a:pt x="9564" y="1430"/>
                    <a:pt x="9441" y="1170"/>
                    <a:pt x="9290" y="925"/>
                  </a:cubicBezTo>
                  <a:close/>
                  <a:moveTo>
                    <a:pt x="2412" y="5378"/>
                  </a:moveTo>
                  <a:cubicBezTo>
                    <a:pt x="2498" y="5378"/>
                    <a:pt x="2578" y="5385"/>
                    <a:pt x="2657" y="5392"/>
                  </a:cubicBezTo>
                  <a:cubicBezTo>
                    <a:pt x="2823" y="5407"/>
                    <a:pt x="2982" y="5429"/>
                    <a:pt x="3141" y="5465"/>
                  </a:cubicBezTo>
                  <a:cubicBezTo>
                    <a:pt x="3220" y="5479"/>
                    <a:pt x="3299" y="5501"/>
                    <a:pt x="3379" y="5530"/>
                  </a:cubicBezTo>
                  <a:lnTo>
                    <a:pt x="3617" y="5602"/>
                  </a:lnTo>
                  <a:cubicBezTo>
                    <a:pt x="3768" y="5659"/>
                    <a:pt x="3920" y="5724"/>
                    <a:pt x="4079" y="5789"/>
                  </a:cubicBezTo>
                  <a:cubicBezTo>
                    <a:pt x="4591" y="6049"/>
                    <a:pt x="5068" y="6367"/>
                    <a:pt x="5501" y="6735"/>
                  </a:cubicBezTo>
                  <a:lnTo>
                    <a:pt x="5826" y="7024"/>
                  </a:lnTo>
                  <a:cubicBezTo>
                    <a:pt x="5934" y="7110"/>
                    <a:pt x="6035" y="7218"/>
                    <a:pt x="6143" y="7312"/>
                  </a:cubicBezTo>
                  <a:lnTo>
                    <a:pt x="6295" y="7464"/>
                  </a:lnTo>
                  <a:lnTo>
                    <a:pt x="6453" y="7608"/>
                  </a:lnTo>
                  <a:cubicBezTo>
                    <a:pt x="6547" y="7709"/>
                    <a:pt x="6656" y="7810"/>
                    <a:pt x="6757" y="7911"/>
                  </a:cubicBezTo>
                  <a:lnTo>
                    <a:pt x="7399" y="8532"/>
                  </a:lnTo>
                  <a:cubicBezTo>
                    <a:pt x="7175" y="8359"/>
                    <a:pt x="6951" y="8193"/>
                    <a:pt x="6728" y="8027"/>
                  </a:cubicBezTo>
                  <a:cubicBezTo>
                    <a:pt x="6273" y="7695"/>
                    <a:pt x="5804" y="7384"/>
                    <a:pt x="5327" y="7081"/>
                  </a:cubicBezTo>
                  <a:cubicBezTo>
                    <a:pt x="4844" y="6793"/>
                    <a:pt x="4360" y="6504"/>
                    <a:pt x="3848" y="6259"/>
                  </a:cubicBezTo>
                  <a:lnTo>
                    <a:pt x="3429" y="6071"/>
                  </a:lnTo>
                  <a:cubicBezTo>
                    <a:pt x="3292" y="6013"/>
                    <a:pt x="3148" y="5955"/>
                    <a:pt x="3003" y="5905"/>
                  </a:cubicBezTo>
                  <a:cubicBezTo>
                    <a:pt x="2859" y="5847"/>
                    <a:pt x="2715" y="5804"/>
                    <a:pt x="2563" y="5761"/>
                  </a:cubicBezTo>
                  <a:cubicBezTo>
                    <a:pt x="2419" y="5717"/>
                    <a:pt x="2267" y="5681"/>
                    <a:pt x="2116" y="5659"/>
                  </a:cubicBezTo>
                  <a:cubicBezTo>
                    <a:pt x="1869" y="5609"/>
                    <a:pt x="1616" y="5586"/>
                    <a:pt x="1363" y="5586"/>
                  </a:cubicBezTo>
                  <a:cubicBezTo>
                    <a:pt x="1328" y="5586"/>
                    <a:pt x="1292" y="5586"/>
                    <a:pt x="1257" y="5587"/>
                  </a:cubicBezTo>
                  <a:cubicBezTo>
                    <a:pt x="1553" y="5472"/>
                    <a:pt x="1856" y="5407"/>
                    <a:pt x="2173" y="5392"/>
                  </a:cubicBezTo>
                  <a:lnTo>
                    <a:pt x="2173" y="5385"/>
                  </a:lnTo>
                  <a:lnTo>
                    <a:pt x="2412" y="5378"/>
                  </a:lnTo>
                  <a:close/>
                  <a:moveTo>
                    <a:pt x="7760" y="1444"/>
                  </a:moveTo>
                  <a:lnTo>
                    <a:pt x="7760" y="1444"/>
                  </a:lnTo>
                  <a:cubicBezTo>
                    <a:pt x="7652" y="1820"/>
                    <a:pt x="7579" y="2217"/>
                    <a:pt x="7565" y="2606"/>
                  </a:cubicBezTo>
                  <a:cubicBezTo>
                    <a:pt x="7543" y="3047"/>
                    <a:pt x="7558" y="3487"/>
                    <a:pt x="7608" y="3920"/>
                  </a:cubicBezTo>
                  <a:cubicBezTo>
                    <a:pt x="7615" y="4028"/>
                    <a:pt x="7630" y="4137"/>
                    <a:pt x="7644" y="4245"/>
                  </a:cubicBezTo>
                  <a:lnTo>
                    <a:pt x="7688" y="4570"/>
                  </a:lnTo>
                  <a:cubicBezTo>
                    <a:pt x="7716" y="4786"/>
                    <a:pt x="7767" y="4995"/>
                    <a:pt x="7803" y="5212"/>
                  </a:cubicBezTo>
                  <a:cubicBezTo>
                    <a:pt x="7984" y="6064"/>
                    <a:pt x="8200" y="6908"/>
                    <a:pt x="8467" y="7738"/>
                  </a:cubicBezTo>
                  <a:cubicBezTo>
                    <a:pt x="8626" y="8272"/>
                    <a:pt x="8799" y="8799"/>
                    <a:pt x="8980" y="9319"/>
                  </a:cubicBezTo>
                  <a:cubicBezTo>
                    <a:pt x="8705" y="8799"/>
                    <a:pt x="8467" y="8258"/>
                    <a:pt x="8265" y="7709"/>
                  </a:cubicBezTo>
                  <a:lnTo>
                    <a:pt x="8258" y="7702"/>
                  </a:lnTo>
                  <a:cubicBezTo>
                    <a:pt x="7947" y="6858"/>
                    <a:pt x="7702" y="5991"/>
                    <a:pt x="7529" y="5104"/>
                  </a:cubicBezTo>
                  <a:lnTo>
                    <a:pt x="7464" y="4779"/>
                  </a:lnTo>
                  <a:cubicBezTo>
                    <a:pt x="7449" y="4671"/>
                    <a:pt x="7435" y="4555"/>
                    <a:pt x="7413" y="4447"/>
                  </a:cubicBezTo>
                  <a:cubicBezTo>
                    <a:pt x="7377" y="4230"/>
                    <a:pt x="7363" y="4014"/>
                    <a:pt x="7341" y="3790"/>
                  </a:cubicBezTo>
                  <a:cubicBezTo>
                    <a:pt x="7305" y="3364"/>
                    <a:pt x="7327" y="2931"/>
                    <a:pt x="7399" y="2505"/>
                  </a:cubicBezTo>
                  <a:cubicBezTo>
                    <a:pt x="7464" y="2137"/>
                    <a:pt x="7587" y="1776"/>
                    <a:pt x="7760" y="1444"/>
                  </a:cubicBezTo>
                  <a:close/>
                  <a:moveTo>
                    <a:pt x="17352" y="5537"/>
                  </a:moveTo>
                  <a:lnTo>
                    <a:pt x="17352" y="5537"/>
                  </a:lnTo>
                  <a:cubicBezTo>
                    <a:pt x="17309" y="5847"/>
                    <a:pt x="17215" y="6150"/>
                    <a:pt x="17070" y="6432"/>
                  </a:cubicBezTo>
                  <a:lnTo>
                    <a:pt x="16955" y="6641"/>
                  </a:lnTo>
                  <a:cubicBezTo>
                    <a:pt x="16919" y="6713"/>
                    <a:pt x="16868" y="6778"/>
                    <a:pt x="16825" y="6843"/>
                  </a:cubicBezTo>
                  <a:cubicBezTo>
                    <a:pt x="16731" y="6980"/>
                    <a:pt x="16630" y="7110"/>
                    <a:pt x="16515" y="7226"/>
                  </a:cubicBezTo>
                  <a:cubicBezTo>
                    <a:pt x="16464" y="7291"/>
                    <a:pt x="16406" y="7348"/>
                    <a:pt x="16341" y="7406"/>
                  </a:cubicBezTo>
                  <a:lnTo>
                    <a:pt x="16161" y="7572"/>
                  </a:lnTo>
                  <a:cubicBezTo>
                    <a:pt x="16031" y="7673"/>
                    <a:pt x="15901" y="7774"/>
                    <a:pt x="15771" y="7875"/>
                  </a:cubicBezTo>
                  <a:cubicBezTo>
                    <a:pt x="15288" y="8193"/>
                    <a:pt x="14775" y="8445"/>
                    <a:pt x="14234" y="8633"/>
                  </a:cubicBezTo>
                  <a:lnTo>
                    <a:pt x="13830" y="8777"/>
                  </a:lnTo>
                  <a:cubicBezTo>
                    <a:pt x="13693" y="8821"/>
                    <a:pt x="13555" y="8857"/>
                    <a:pt x="13418" y="8900"/>
                  </a:cubicBezTo>
                  <a:lnTo>
                    <a:pt x="13216" y="8965"/>
                  </a:lnTo>
                  <a:lnTo>
                    <a:pt x="13007" y="9023"/>
                  </a:lnTo>
                  <a:cubicBezTo>
                    <a:pt x="12870" y="9059"/>
                    <a:pt x="12740" y="9102"/>
                    <a:pt x="12596" y="9138"/>
                  </a:cubicBezTo>
                  <a:cubicBezTo>
                    <a:pt x="12307" y="9218"/>
                    <a:pt x="12025" y="9297"/>
                    <a:pt x="11737" y="9376"/>
                  </a:cubicBezTo>
                  <a:cubicBezTo>
                    <a:pt x="11997" y="9275"/>
                    <a:pt x="12249" y="9167"/>
                    <a:pt x="12502" y="9052"/>
                  </a:cubicBezTo>
                  <a:cubicBezTo>
                    <a:pt x="13021" y="8828"/>
                    <a:pt x="13527" y="8575"/>
                    <a:pt x="14025" y="8316"/>
                  </a:cubicBezTo>
                  <a:cubicBezTo>
                    <a:pt x="14523" y="8048"/>
                    <a:pt x="15013" y="7760"/>
                    <a:pt x="15475" y="7442"/>
                  </a:cubicBezTo>
                  <a:lnTo>
                    <a:pt x="15851" y="7175"/>
                  </a:lnTo>
                  <a:cubicBezTo>
                    <a:pt x="15973" y="7081"/>
                    <a:pt x="16089" y="6980"/>
                    <a:pt x="16212" y="6886"/>
                  </a:cubicBezTo>
                  <a:cubicBezTo>
                    <a:pt x="16334" y="6793"/>
                    <a:pt x="16443" y="6684"/>
                    <a:pt x="16551" y="6576"/>
                  </a:cubicBezTo>
                  <a:cubicBezTo>
                    <a:pt x="16666" y="6468"/>
                    <a:pt x="16775" y="6360"/>
                    <a:pt x="16868" y="6237"/>
                  </a:cubicBezTo>
                  <a:cubicBezTo>
                    <a:pt x="17056" y="6028"/>
                    <a:pt x="17222" y="5789"/>
                    <a:pt x="17352" y="5537"/>
                  </a:cubicBezTo>
                  <a:close/>
                  <a:moveTo>
                    <a:pt x="8792" y="614"/>
                  </a:moveTo>
                  <a:lnTo>
                    <a:pt x="8792" y="614"/>
                  </a:lnTo>
                  <a:cubicBezTo>
                    <a:pt x="8828" y="629"/>
                    <a:pt x="8864" y="651"/>
                    <a:pt x="8900" y="665"/>
                  </a:cubicBezTo>
                  <a:cubicBezTo>
                    <a:pt x="8965" y="701"/>
                    <a:pt x="9030" y="737"/>
                    <a:pt x="9095" y="780"/>
                  </a:cubicBezTo>
                  <a:cubicBezTo>
                    <a:pt x="9095" y="788"/>
                    <a:pt x="9102" y="788"/>
                    <a:pt x="9109" y="788"/>
                  </a:cubicBezTo>
                  <a:cubicBezTo>
                    <a:pt x="9138" y="831"/>
                    <a:pt x="9167" y="867"/>
                    <a:pt x="9196" y="910"/>
                  </a:cubicBezTo>
                  <a:cubicBezTo>
                    <a:pt x="9369" y="1163"/>
                    <a:pt x="9514" y="1430"/>
                    <a:pt x="9615" y="1719"/>
                  </a:cubicBezTo>
                  <a:cubicBezTo>
                    <a:pt x="9680" y="1856"/>
                    <a:pt x="9716" y="2007"/>
                    <a:pt x="9759" y="2152"/>
                  </a:cubicBezTo>
                  <a:cubicBezTo>
                    <a:pt x="9810" y="2296"/>
                    <a:pt x="9838" y="2448"/>
                    <a:pt x="9867" y="2599"/>
                  </a:cubicBezTo>
                  <a:cubicBezTo>
                    <a:pt x="9903" y="2744"/>
                    <a:pt x="9925" y="2895"/>
                    <a:pt x="9947" y="3047"/>
                  </a:cubicBezTo>
                  <a:lnTo>
                    <a:pt x="9990" y="3501"/>
                  </a:lnTo>
                  <a:cubicBezTo>
                    <a:pt x="10026" y="4064"/>
                    <a:pt x="10026" y="4627"/>
                    <a:pt x="9990" y="5190"/>
                  </a:cubicBezTo>
                  <a:cubicBezTo>
                    <a:pt x="9961" y="5753"/>
                    <a:pt x="9896" y="6316"/>
                    <a:pt x="9831" y="6872"/>
                  </a:cubicBezTo>
                  <a:cubicBezTo>
                    <a:pt x="9795" y="7153"/>
                    <a:pt x="9759" y="7435"/>
                    <a:pt x="9716" y="7709"/>
                  </a:cubicBezTo>
                  <a:cubicBezTo>
                    <a:pt x="9672" y="7991"/>
                    <a:pt x="9636" y="8265"/>
                    <a:pt x="9593" y="8546"/>
                  </a:cubicBezTo>
                  <a:cubicBezTo>
                    <a:pt x="9586" y="8590"/>
                    <a:pt x="9579" y="8633"/>
                    <a:pt x="9571" y="8684"/>
                  </a:cubicBezTo>
                  <a:cubicBezTo>
                    <a:pt x="9506" y="8943"/>
                    <a:pt x="9441" y="9196"/>
                    <a:pt x="9384" y="9449"/>
                  </a:cubicBezTo>
                  <a:cubicBezTo>
                    <a:pt x="9391" y="9146"/>
                    <a:pt x="9398" y="8850"/>
                    <a:pt x="9413" y="8546"/>
                  </a:cubicBezTo>
                  <a:cubicBezTo>
                    <a:pt x="9420" y="7991"/>
                    <a:pt x="9427" y="7435"/>
                    <a:pt x="9420" y="6879"/>
                  </a:cubicBezTo>
                  <a:cubicBezTo>
                    <a:pt x="9413" y="6323"/>
                    <a:pt x="9398" y="5775"/>
                    <a:pt x="9377" y="5219"/>
                  </a:cubicBezTo>
                  <a:cubicBezTo>
                    <a:pt x="9348" y="4663"/>
                    <a:pt x="9319" y="4108"/>
                    <a:pt x="9275" y="3552"/>
                  </a:cubicBezTo>
                  <a:cubicBezTo>
                    <a:pt x="9254" y="3270"/>
                    <a:pt x="9232" y="2989"/>
                    <a:pt x="9203" y="2708"/>
                  </a:cubicBezTo>
                  <a:cubicBezTo>
                    <a:pt x="9167" y="2426"/>
                    <a:pt x="9138" y="2152"/>
                    <a:pt x="9095" y="1870"/>
                  </a:cubicBezTo>
                  <a:cubicBezTo>
                    <a:pt x="9052" y="1589"/>
                    <a:pt x="8994" y="1315"/>
                    <a:pt x="8922" y="1033"/>
                  </a:cubicBezTo>
                  <a:cubicBezTo>
                    <a:pt x="8886" y="896"/>
                    <a:pt x="8850" y="766"/>
                    <a:pt x="8799" y="629"/>
                  </a:cubicBezTo>
                  <a:lnTo>
                    <a:pt x="8792" y="614"/>
                  </a:lnTo>
                  <a:close/>
                  <a:moveTo>
                    <a:pt x="16132" y="4476"/>
                  </a:moveTo>
                  <a:lnTo>
                    <a:pt x="16132" y="4476"/>
                  </a:lnTo>
                  <a:cubicBezTo>
                    <a:pt x="15750" y="4570"/>
                    <a:pt x="15374" y="4707"/>
                    <a:pt x="15021" y="4887"/>
                  </a:cubicBezTo>
                  <a:cubicBezTo>
                    <a:pt x="14631" y="5097"/>
                    <a:pt x="14263" y="5327"/>
                    <a:pt x="13916" y="5595"/>
                  </a:cubicBezTo>
                  <a:cubicBezTo>
                    <a:pt x="13823" y="5659"/>
                    <a:pt x="13736" y="5717"/>
                    <a:pt x="13649" y="5782"/>
                  </a:cubicBezTo>
                  <a:lnTo>
                    <a:pt x="13389" y="5991"/>
                  </a:lnTo>
                  <a:cubicBezTo>
                    <a:pt x="13216" y="6121"/>
                    <a:pt x="13057" y="6273"/>
                    <a:pt x="12891" y="6410"/>
                  </a:cubicBezTo>
                  <a:cubicBezTo>
                    <a:pt x="12242" y="6987"/>
                    <a:pt x="11621" y="7601"/>
                    <a:pt x="11037" y="8243"/>
                  </a:cubicBezTo>
                  <a:cubicBezTo>
                    <a:pt x="10654" y="8648"/>
                    <a:pt x="10286" y="9059"/>
                    <a:pt x="9918" y="9478"/>
                  </a:cubicBezTo>
                  <a:cubicBezTo>
                    <a:pt x="10235" y="8980"/>
                    <a:pt x="10582" y="8503"/>
                    <a:pt x="10957" y="8041"/>
                  </a:cubicBezTo>
                  <a:lnTo>
                    <a:pt x="10957" y="8034"/>
                  </a:lnTo>
                  <a:cubicBezTo>
                    <a:pt x="11535" y="7341"/>
                    <a:pt x="12163" y="6699"/>
                    <a:pt x="12841" y="6107"/>
                  </a:cubicBezTo>
                  <a:lnTo>
                    <a:pt x="13094" y="5890"/>
                  </a:lnTo>
                  <a:cubicBezTo>
                    <a:pt x="13180" y="5818"/>
                    <a:pt x="13267" y="5746"/>
                    <a:pt x="13353" y="5681"/>
                  </a:cubicBezTo>
                  <a:cubicBezTo>
                    <a:pt x="13527" y="5537"/>
                    <a:pt x="13707" y="5407"/>
                    <a:pt x="13888" y="5284"/>
                  </a:cubicBezTo>
                  <a:cubicBezTo>
                    <a:pt x="14241" y="5046"/>
                    <a:pt x="14624" y="4844"/>
                    <a:pt x="15028" y="4692"/>
                  </a:cubicBezTo>
                  <a:cubicBezTo>
                    <a:pt x="15382" y="4570"/>
                    <a:pt x="15757" y="4490"/>
                    <a:pt x="16132" y="4476"/>
                  </a:cubicBezTo>
                  <a:close/>
                  <a:moveTo>
                    <a:pt x="8373" y="694"/>
                  </a:moveTo>
                  <a:cubicBezTo>
                    <a:pt x="8359" y="744"/>
                    <a:pt x="8352" y="802"/>
                    <a:pt x="8344" y="853"/>
                  </a:cubicBezTo>
                  <a:cubicBezTo>
                    <a:pt x="8308" y="1062"/>
                    <a:pt x="8287" y="1271"/>
                    <a:pt x="8272" y="1488"/>
                  </a:cubicBezTo>
                  <a:cubicBezTo>
                    <a:pt x="8243" y="1906"/>
                    <a:pt x="8251" y="2325"/>
                    <a:pt x="8258" y="2751"/>
                  </a:cubicBezTo>
                  <a:cubicBezTo>
                    <a:pt x="8294" y="3588"/>
                    <a:pt x="8381" y="4425"/>
                    <a:pt x="8489" y="5255"/>
                  </a:cubicBezTo>
                  <a:cubicBezTo>
                    <a:pt x="8597" y="6085"/>
                    <a:pt x="8727" y="6915"/>
                    <a:pt x="8864" y="7738"/>
                  </a:cubicBezTo>
                  <a:cubicBezTo>
                    <a:pt x="8980" y="8417"/>
                    <a:pt x="9095" y="9088"/>
                    <a:pt x="9218" y="9759"/>
                  </a:cubicBezTo>
                  <a:cubicBezTo>
                    <a:pt x="9174" y="9694"/>
                    <a:pt x="9138" y="9622"/>
                    <a:pt x="9102" y="9550"/>
                  </a:cubicBezTo>
                  <a:cubicBezTo>
                    <a:pt x="8879" y="8951"/>
                    <a:pt x="8684" y="8344"/>
                    <a:pt x="8503" y="7731"/>
                  </a:cubicBezTo>
                  <a:cubicBezTo>
                    <a:pt x="8265" y="6901"/>
                    <a:pt x="8056" y="6056"/>
                    <a:pt x="7890" y="5205"/>
                  </a:cubicBezTo>
                  <a:cubicBezTo>
                    <a:pt x="7731" y="4346"/>
                    <a:pt x="7623" y="3487"/>
                    <a:pt x="7680" y="2621"/>
                  </a:cubicBezTo>
                  <a:cubicBezTo>
                    <a:pt x="7695" y="2188"/>
                    <a:pt x="7774" y="1762"/>
                    <a:pt x="7911" y="1358"/>
                  </a:cubicBezTo>
                  <a:lnTo>
                    <a:pt x="7911" y="1351"/>
                  </a:lnTo>
                  <a:cubicBezTo>
                    <a:pt x="7940" y="1242"/>
                    <a:pt x="7984" y="1141"/>
                    <a:pt x="8034" y="1040"/>
                  </a:cubicBezTo>
                  <a:cubicBezTo>
                    <a:pt x="8085" y="975"/>
                    <a:pt x="8142" y="910"/>
                    <a:pt x="8200" y="853"/>
                  </a:cubicBezTo>
                  <a:cubicBezTo>
                    <a:pt x="8258" y="795"/>
                    <a:pt x="8316" y="744"/>
                    <a:pt x="8373" y="694"/>
                  </a:cubicBezTo>
                  <a:close/>
                  <a:moveTo>
                    <a:pt x="1539" y="5657"/>
                  </a:moveTo>
                  <a:cubicBezTo>
                    <a:pt x="1731" y="5657"/>
                    <a:pt x="1923" y="5674"/>
                    <a:pt x="2108" y="5710"/>
                  </a:cubicBezTo>
                  <a:cubicBezTo>
                    <a:pt x="2260" y="5724"/>
                    <a:pt x="2404" y="5768"/>
                    <a:pt x="2563" y="5797"/>
                  </a:cubicBezTo>
                  <a:cubicBezTo>
                    <a:pt x="2715" y="5825"/>
                    <a:pt x="2852" y="5883"/>
                    <a:pt x="2996" y="5927"/>
                  </a:cubicBezTo>
                  <a:cubicBezTo>
                    <a:pt x="3148" y="5977"/>
                    <a:pt x="3285" y="6035"/>
                    <a:pt x="3429" y="6093"/>
                  </a:cubicBezTo>
                  <a:lnTo>
                    <a:pt x="3848" y="6273"/>
                  </a:lnTo>
                  <a:cubicBezTo>
                    <a:pt x="4353" y="6518"/>
                    <a:pt x="4844" y="6807"/>
                    <a:pt x="5313" y="7117"/>
                  </a:cubicBezTo>
                  <a:cubicBezTo>
                    <a:pt x="5782" y="7428"/>
                    <a:pt x="6237" y="7760"/>
                    <a:pt x="6684" y="8099"/>
                  </a:cubicBezTo>
                  <a:cubicBezTo>
                    <a:pt x="6908" y="8265"/>
                    <a:pt x="7139" y="8438"/>
                    <a:pt x="7356" y="8611"/>
                  </a:cubicBezTo>
                  <a:cubicBezTo>
                    <a:pt x="7572" y="8792"/>
                    <a:pt x="7796" y="8965"/>
                    <a:pt x="8012" y="9146"/>
                  </a:cubicBezTo>
                  <a:lnTo>
                    <a:pt x="8128" y="9239"/>
                  </a:lnTo>
                  <a:lnTo>
                    <a:pt x="8691" y="9781"/>
                  </a:lnTo>
                  <a:cubicBezTo>
                    <a:pt x="8431" y="9622"/>
                    <a:pt x="8178" y="9463"/>
                    <a:pt x="7926" y="9304"/>
                  </a:cubicBezTo>
                  <a:cubicBezTo>
                    <a:pt x="7449" y="9016"/>
                    <a:pt x="6973" y="8734"/>
                    <a:pt x="6490" y="8460"/>
                  </a:cubicBezTo>
                  <a:cubicBezTo>
                    <a:pt x="5999" y="8193"/>
                    <a:pt x="5515" y="7926"/>
                    <a:pt x="5024" y="7673"/>
                  </a:cubicBezTo>
                  <a:cubicBezTo>
                    <a:pt x="4526" y="7413"/>
                    <a:pt x="4036" y="7161"/>
                    <a:pt x="3530" y="6923"/>
                  </a:cubicBezTo>
                  <a:cubicBezTo>
                    <a:pt x="3278" y="6800"/>
                    <a:pt x="3025" y="6677"/>
                    <a:pt x="2765" y="6562"/>
                  </a:cubicBezTo>
                  <a:cubicBezTo>
                    <a:pt x="2505" y="6446"/>
                    <a:pt x="2246" y="6338"/>
                    <a:pt x="1979" y="6237"/>
                  </a:cubicBezTo>
                  <a:cubicBezTo>
                    <a:pt x="1719" y="6136"/>
                    <a:pt x="1444" y="6042"/>
                    <a:pt x="1170" y="5963"/>
                  </a:cubicBezTo>
                  <a:cubicBezTo>
                    <a:pt x="1033" y="5927"/>
                    <a:pt x="903" y="5890"/>
                    <a:pt x="759" y="5876"/>
                  </a:cubicBezTo>
                  <a:lnTo>
                    <a:pt x="744" y="5876"/>
                  </a:lnTo>
                  <a:cubicBezTo>
                    <a:pt x="773" y="5854"/>
                    <a:pt x="809" y="5825"/>
                    <a:pt x="845" y="5804"/>
                  </a:cubicBezTo>
                  <a:cubicBezTo>
                    <a:pt x="910" y="5768"/>
                    <a:pt x="975" y="5732"/>
                    <a:pt x="1040" y="5696"/>
                  </a:cubicBezTo>
                  <a:lnTo>
                    <a:pt x="1055" y="5688"/>
                  </a:lnTo>
                  <a:cubicBezTo>
                    <a:pt x="1105" y="5681"/>
                    <a:pt x="1149" y="5674"/>
                    <a:pt x="1199" y="5674"/>
                  </a:cubicBezTo>
                  <a:cubicBezTo>
                    <a:pt x="1312" y="5663"/>
                    <a:pt x="1426" y="5657"/>
                    <a:pt x="1539" y="5657"/>
                  </a:cubicBezTo>
                  <a:close/>
                  <a:moveTo>
                    <a:pt x="8597" y="535"/>
                  </a:moveTo>
                  <a:cubicBezTo>
                    <a:pt x="8626" y="542"/>
                    <a:pt x="8648" y="557"/>
                    <a:pt x="8676" y="564"/>
                  </a:cubicBezTo>
                  <a:cubicBezTo>
                    <a:pt x="8691" y="600"/>
                    <a:pt x="8705" y="629"/>
                    <a:pt x="8713" y="658"/>
                  </a:cubicBezTo>
                  <a:cubicBezTo>
                    <a:pt x="8770" y="788"/>
                    <a:pt x="8814" y="918"/>
                    <a:pt x="8850" y="1055"/>
                  </a:cubicBezTo>
                  <a:cubicBezTo>
                    <a:pt x="8929" y="1322"/>
                    <a:pt x="8994" y="1596"/>
                    <a:pt x="9045" y="1878"/>
                  </a:cubicBezTo>
                  <a:cubicBezTo>
                    <a:pt x="9102" y="2159"/>
                    <a:pt x="9146" y="2433"/>
                    <a:pt x="9174" y="2715"/>
                  </a:cubicBezTo>
                  <a:cubicBezTo>
                    <a:pt x="9211" y="2996"/>
                    <a:pt x="9239" y="3278"/>
                    <a:pt x="9268" y="3559"/>
                  </a:cubicBezTo>
                  <a:cubicBezTo>
                    <a:pt x="9304" y="4108"/>
                    <a:pt x="9326" y="4663"/>
                    <a:pt x="9333" y="5219"/>
                  </a:cubicBezTo>
                  <a:cubicBezTo>
                    <a:pt x="9340" y="5775"/>
                    <a:pt x="9333" y="6331"/>
                    <a:pt x="9333" y="6886"/>
                  </a:cubicBezTo>
                  <a:lnTo>
                    <a:pt x="9319" y="8546"/>
                  </a:lnTo>
                  <a:cubicBezTo>
                    <a:pt x="9319" y="8943"/>
                    <a:pt x="9312" y="9340"/>
                    <a:pt x="9304" y="9737"/>
                  </a:cubicBezTo>
                  <a:cubicBezTo>
                    <a:pt x="9297" y="9773"/>
                    <a:pt x="9283" y="9810"/>
                    <a:pt x="9275" y="9853"/>
                  </a:cubicBezTo>
                  <a:cubicBezTo>
                    <a:pt x="9138" y="9146"/>
                    <a:pt x="9016" y="8438"/>
                    <a:pt x="8907" y="7731"/>
                  </a:cubicBezTo>
                  <a:cubicBezTo>
                    <a:pt x="8785" y="6908"/>
                    <a:pt x="8669" y="6078"/>
                    <a:pt x="8575" y="5241"/>
                  </a:cubicBezTo>
                  <a:cubicBezTo>
                    <a:pt x="8482" y="4411"/>
                    <a:pt x="8402" y="3581"/>
                    <a:pt x="8373" y="2744"/>
                  </a:cubicBezTo>
                  <a:cubicBezTo>
                    <a:pt x="8359" y="2325"/>
                    <a:pt x="8359" y="1914"/>
                    <a:pt x="8381" y="1495"/>
                  </a:cubicBezTo>
                  <a:cubicBezTo>
                    <a:pt x="8395" y="1286"/>
                    <a:pt x="8417" y="1084"/>
                    <a:pt x="8445" y="874"/>
                  </a:cubicBezTo>
                  <a:cubicBezTo>
                    <a:pt x="8460" y="788"/>
                    <a:pt x="8482" y="687"/>
                    <a:pt x="8503" y="600"/>
                  </a:cubicBezTo>
                  <a:cubicBezTo>
                    <a:pt x="8518" y="586"/>
                    <a:pt x="8532" y="578"/>
                    <a:pt x="8547" y="564"/>
                  </a:cubicBezTo>
                  <a:lnTo>
                    <a:pt x="8597" y="535"/>
                  </a:lnTo>
                  <a:close/>
                  <a:moveTo>
                    <a:pt x="17366" y="4945"/>
                  </a:moveTo>
                  <a:cubicBezTo>
                    <a:pt x="17366" y="4988"/>
                    <a:pt x="17374" y="5024"/>
                    <a:pt x="17374" y="5068"/>
                  </a:cubicBezTo>
                  <a:cubicBezTo>
                    <a:pt x="17381" y="5147"/>
                    <a:pt x="17381" y="5219"/>
                    <a:pt x="17374" y="5299"/>
                  </a:cubicBezTo>
                  <a:cubicBezTo>
                    <a:pt x="17374" y="5299"/>
                    <a:pt x="17374" y="5306"/>
                    <a:pt x="17374" y="5306"/>
                  </a:cubicBezTo>
                  <a:cubicBezTo>
                    <a:pt x="17359" y="5356"/>
                    <a:pt x="17337" y="5400"/>
                    <a:pt x="17316" y="5450"/>
                  </a:cubicBezTo>
                  <a:cubicBezTo>
                    <a:pt x="17186" y="5724"/>
                    <a:pt x="17027" y="5984"/>
                    <a:pt x="16832" y="6215"/>
                  </a:cubicBezTo>
                  <a:cubicBezTo>
                    <a:pt x="16738" y="6338"/>
                    <a:pt x="16630" y="6446"/>
                    <a:pt x="16529" y="6554"/>
                  </a:cubicBezTo>
                  <a:cubicBezTo>
                    <a:pt x="16428" y="6670"/>
                    <a:pt x="16305" y="6771"/>
                    <a:pt x="16197" y="6872"/>
                  </a:cubicBezTo>
                  <a:cubicBezTo>
                    <a:pt x="16082" y="6973"/>
                    <a:pt x="15959" y="7067"/>
                    <a:pt x="15843" y="7161"/>
                  </a:cubicBezTo>
                  <a:lnTo>
                    <a:pt x="15468" y="7435"/>
                  </a:lnTo>
                  <a:cubicBezTo>
                    <a:pt x="14999" y="7745"/>
                    <a:pt x="14508" y="8027"/>
                    <a:pt x="14003" y="8279"/>
                  </a:cubicBezTo>
                  <a:cubicBezTo>
                    <a:pt x="13505" y="8525"/>
                    <a:pt x="12985" y="8756"/>
                    <a:pt x="12473" y="8972"/>
                  </a:cubicBezTo>
                  <a:cubicBezTo>
                    <a:pt x="12213" y="9088"/>
                    <a:pt x="11953" y="9189"/>
                    <a:pt x="11693" y="9297"/>
                  </a:cubicBezTo>
                  <a:cubicBezTo>
                    <a:pt x="11434" y="9398"/>
                    <a:pt x="11166" y="9506"/>
                    <a:pt x="10907" y="9607"/>
                  </a:cubicBezTo>
                  <a:lnTo>
                    <a:pt x="10770" y="9658"/>
                  </a:lnTo>
                  <a:lnTo>
                    <a:pt x="10019" y="9874"/>
                  </a:lnTo>
                  <a:cubicBezTo>
                    <a:pt x="10279" y="9737"/>
                    <a:pt x="10546" y="9593"/>
                    <a:pt x="10813" y="9449"/>
                  </a:cubicBezTo>
                  <a:cubicBezTo>
                    <a:pt x="11296" y="9182"/>
                    <a:pt x="11780" y="8907"/>
                    <a:pt x="12256" y="8626"/>
                  </a:cubicBezTo>
                  <a:cubicBezTo>
                    <a:pt x="12725" y="8344"/>
                    <a:pt x="13202" y="8048"/>
                    <a:pt x="13671" y="7753"/>
                  </a:cubicBezTo>
                  <a:cubicBezTo>
                    <a:pt x="14140" y="7457"/>
                    <a:pt x="14602" y="7153"/>
                    <a:pt x="15064" y="6836"/>
                  </a:cubicBezTo>
                  <a:cubicBezTo>
                    <a:pt x="15295" y="6677"/>
                    <a:pt x="15526" y="6518"/>
                    <a:pt x="15757" y="6352"/>
                  </a:cubicBezTo>
                  <a:cubicBezTo>
                    <a:pt x="15981" y="6179"/>
                    <a:pt x="16204" y="6013"/>
                    <a:pt x="16428" y="5833"/>
                  </a:cubicBezTo>
                  <a:cubicBezTo>
                    <a:pt x="16652" y="5659"/>
                    <a:pt x="16861" y="5472"/>
                    <a:pt x="17063" y="5270"/>
                  </a:cubicBezTo>
                  <a:cubicBezTo>
                    <a:pt x="17164" y="5169"/>
                    <a:pt x="17265" y="5068"/>
                    <a:pt x="17359" y="4959"/>
                  </a:cubicBezTo>
                  <a:lnTo>
                    <a:pt x="17366" y="4945"/>
                  </a:lnTo>
                  <a:close/>
                  <a:moveTo>
                    <a:pt x="16616" y="4512"/>
                  </a:moveTo>
                  <a:cubicBezTo>
                    <a:pt x="16695" y="4519"/>
                    <a:pt x="16782" y="4534"/>
                    <a:pt x="16861" y="4562"/>
                  </a:cubicBezTo>
                  <a:cubicBezTo>
                    <a:pt x="16941" y="4577"/>
                    <a:pt x="17013" y="4606"/>
                    <a:pt x="17085" y="4627"/>
                  </a:cubicBezTo>
                  <a:cubicBezTo>
                    <a:pt x="17034" y="4649"/>
                    <a:pt x="16984" y="4663"/>
                    <a:pt x="16933" y="4685"/>
                  </a:cubicBezTo>
                  <a:cubicBezTo>
                    <a:pt x="16731" y="4757"/>
                    <a:pt x="16536" y="4844"/>
                    <a:pt x="16349" y="4938"/>
                  </a:cubicBezTo>
                  <a:cubicBezTo>
                    <a:pt x="15973" y="5125"/>
                    <a:pt x="15612" y="5335"/>
                    <a:pt x="15252" y="5558"/>
                  </a:cubicBezTo>
                  <a:cubicBezTo>
                    <a:pt x="14544" y="6006"/>
                    <a:pt x="13859" y="6497"/>
                    <a:pt x="13195" y="7009"/>
                  </a:cubicBezTo>
                  <a:cubicBezTo>
                    <a:pt x="12531" y="7514"/>
                    <a:pt x="11881" y="8041"/>
                    <a:pt x="11231" y="8575"/>
                  </a:cubicBezTo>
                  <a:cubicBezTo>
                    <a:pt x="10705" y="9016"/>
                    <a:pt x="10178" y="9456"/>
                    <a:pt x="9658" y="9896"/>
                  </a:cubicBezTo>
                  <a:cubicBezTo>
                    <a:pt x="9694" y="9824"/>
                    <a:pt x="9737" y="9752"/>
                    <a:pt x="9781" y="9687"/>
                  </a:cubicBezTo>
                  <a:cubicBezTo>
                    <a:pt x="10192" y="9196"/>
                    <a:pt x="10618" y="8720"/>
                    <a:pt x="11058" y="8258"/>
                  </a:cubicBezTo>
                  <a:cubicBezTo>
                    <a:pt x="11657" y="7637"/>
                    <a:pt x="12285" y="7024"/>
                    <a:pt x="12942" y="6468"/>
                  </a:cubicBezTo>
                  <a:cubicBezTo>
                    <a:pt x="13606" y="5905"/>
                    <a:pt x="14299" y="5371"/>
                    <a:pt x="15071" y="4988"/>
                  </a:cubicBezTo>
                  <a:cubicBezTo>
                    <a:pt x="15454" y="4793"/>
                    <a:pt x="15858" y="4642"/>
                    <a:pt x="16284" y="4555"/>
                  </a:cubicBezTo>
                  <a:cubicBezTo>
                    <a:pt x="16392" y="4534"/>
                    <a:pt x="16500" y="4519"/>
                    <a:pt x="16616" y="4512"/>
                  </a:cubicBezTo>
                  <a:close/>
                  <a:moveTo>
                    <a:pt x="17236" y="4692"/>
                  </a:moveTo>
                  <a:lnTo>
                    <a:pt x="17287" y="4714"/>
                  </a:lnTo>
                  <a:lnTo>
                    <a:pt x="17337" y="4743"/>
                  </a:lnTo>
                  <a:cubicBezTo>
                    <a:pt x="17345" y="4772"/>
                    <a:pt x="17345" y="4801"/>
                    <a:pt x="17352" y="4829"/>
                  </a:cubicBezTo>
                  <a:lnTo>
                    <a:pt x="17294" y="4909"/>
                  </a:lnTo>
                  <a:cubicBezTo>
                    <a:pt x="17200" y="5017"/>
                    <a:pt x="17114" y="5125"/>
                    <a:pt x="17020" y="5226"/>
                  </a:cubicBezTo>
                  <a:cubicBezTo>
                    <a:pt x="16825" y="5429"/>
                    <a:pt x="16616" y="5623"/>
                    <a:pt x="16406" y="5804"/>
                  </a:cubicBezTo>
                  <a:cubicBezTo>
                    <a:pt x="16197" y="5991"/>
                    <a:pt x="15973" y="6165"/>
                    <a:pt x="15750" y="6338"/>
                  </a:cubicBezTo>
                  <a:cubicBezTo>
                    <a:pt x="15519" y="6504"/>
                    <a:pt x="15288" y="6670"/>
                    <a:pt x="15057" y="6836"/>
                  </a:cubicBezTo>
                  <a:cubicBezTo>
                    <a:pt x="14595" y="7139"/>
                    <a:pt x="14133" y="7442"/>
                    <a:pt x="13657" y="7724"/>
                  </a:cubicBezTo>
                  <a:cubicBezTo>
                    <a:pt x="13173" y="8005"/>
                    <a:pt x="12697" y="8279"/>
                    <a:pt x="12213" y="8561"/>
                  </a:cubicBezTo>
                  <a:lnTo>
                    <a:pt x="10770" y="9376"/>
                  </a:lnTo>
                  <a:cubicBezTo>
                    <a:pt x="10423" y="9571"/>
                    <a:pt x="10077" y="9766"/>
                    <a:pt x="9730" y="9961"/>
                  </a:cubicBezTo>
                  <a:lnTo>
                    <a:pt x="9615" y="9990"/>
                  </a:lnTo>
                  <a:cubicBezTo>
                    <a:pt x="10156" y="9521"/>
                    <a:pt x="10705" y="9059"/>
                    <a:pt x="11260" y="8611"/>
                  </a:cubicBezTo>
                  <a:cubicBezTo>
                    <a:pt x="11917" y="8092"/>
                    <a:pt x="12581" y="7579"/>
                    <a:pt x="13245" y="7081"/>
                  </a:cubicBezTo>
                  <a:cubicBezTo>
                    <a:pt x="13916" y="6576"/>
                    <a:pt x="14602" y="6093"/>
                    <a:pt x="15309" y="5652"/>
                  </a:cubicBezTo>
                  <a:cubicBezTo>
                    <a:pt x="15663" y="5436"/>
                    <a:pt x="16024" y="5219"/>
                    <a:pt x="16392" y="5039"/>
                  </a:cubicBezTo>
                  <a:cubicBezTo>
                    <a:pt x="16580" y="4945"/>
                    <a:pt x="16767" y="4858"/>
                    <a:pt x="16962" y="4786"/>
                  </a:cubicBezTo>
                  <a:cubicBezTo>
                    <a:pt x="17056" y="4750"/>
                    <a:pt x="17143" y="4721"/>
                    <a:pt x="17236" y="4692"/>
                  </a:cubicBezTo>
                  <a:close/>
                  <a:moveTo>
                    <a:pt x="946" y="7161"/>
                  </a:moveTo>
                  <a:cubicBezTo>
                    <a:pt x="1221" y="7449"/>
                    <a:pt x="1531" y="7709"/>
                    <a:pt x="1863" y="7926"/>
                  </a:cubicBezTo>
                  <a:cubicBezTo>
                    <a:pt x="2231" y="8164"/>
                    <a:pt x="2621" y="8373"/>
                    <a:pt x="3018" y="8546"/>
                  </a:cubicBezTo>
                  <a:cubicBezTo>
                    <a:pt x="3119" y="8590"/>
                    <a:pt x="3220" y="8633"/>
                    <a:pt x="3321" y="8676"/>
                  </a:cubicBezTo>
                  <a:lnTo>
                    <a:pt x="3624" y="8799"/>
                  </a:lnTo>
                  <a:cubicBezTo>
                    <a:pt x="3826" y="8878"/>
                    <a:pt x="4036" y="8943"/>
                    <a:pt x="4238" y="9016"/>
                  </a:cubicBezTo>
                  <a:cubicBezTo>
                    <a:pt x="5068" y="9297"/>
                    <a:pt x="5912" y="9514"/>
                    <a:pt x="6757" y="9716"/>
                  </a:cubicBezTo>
                  <a:cubicBezTo>
                    <a:pt x="7298" y="9838"/>
                    <a:pt x="7839" y="9954"/>
                    <a:pt x="8381" y="10062"/>
                  </a:cubicBezTo>
                  <a:cubicBezTo>
                    <a:pt x="7796" y="10033"/>
                    <a:pt x="7204" y="9976"/>
                    <a:pt x="6627" y="9874"/>
                  </a:cubicBezTo>
                  <a:lnTo>
                    <a:pt x="6619" y="9874"/>
                  </a:lnTo>
                  <a:cubicBezTo>
                    <a:pt x="5732" y="9723"/>
                    <a:pt x="4858" y="9499"/>
                    <a:pt x="4007" y="9203"/>
                  </a:cubicBezTo>
                  <a:lnTo>
                    <a:pt x="3689" y="9095"/>
                  </a:lnTo>
                  <a:cubicBezTo>
                    <a:pt x="3581" y="9059"/>
                    <a:pt x="3480" y="9016"/>
                    <a:pt x="3379" y="8980"/>
                  </a:cubicBezTo>
                  <a:cubicBezTo>
                    <a:pt x="3169" y="8900"/>
                    <a:pt x="2975" y="8806"/>
                    <a:pt x="2772" y="8712"/>
                  </a:cubicBezTo>
                  <a:cubicBezTo>
                    <a:pt x="2383" y="8525"/>
                    <a:pt x="2022" y="8294"/>
                    <a:pt x="1690" y="8020"/>
                  </a:cubicBezTo>
                  <a:cubicBezTo>
                    <a:pt x="1401" y="7774"/>
                    <a:pt x="1149" y="7486"/>
                    <a:pt x="946" y="7161"/>
                  </a:cubicBezTo>
                  <a:close/>
                  <a:moveTo>
                    <a:pt x="651" y="5948"/>
                  </a:moveTo>
                  <a:lnTo>
                    <a:pt x="744" y="5955"/>
                  </a:lnTo>
                  <a:cubicBezTo>
                    <a:pt x="881" y="5977"/>
                    <a:pt x="1019" y="6006"/>
                    <a:pt x="1156" y="6035"/>
                  </a:cubicBezTo>
                  <a:cubicBezTo>
                    <a:pt x="1430" y="6107"/>
                    <a:pt x="1697" y="6186"/>
                    <a:pt x="1971" y="6280"/>
                  </a:cubicBezTo>
                  <a:cubicBezTo>
                    <a:pt x="2238" y="6374"/>
                    <a:pt x="2498" y="6475"/>
                    <a:pt x="2758" y="6583"/>
                  </a:cubicBezTo>
                  <a:cubicBezTo>
                    <a:pt x="3018" y="6699"/>
                    <a:pt x="3278" y="6814"/>
                    <a:pt x="3530" y="6930"/>
                  </a:cubicBezTo>
                  <a:cubicBezTo>
                    <a:pt x="4028" y="7175"/>
                    <a:pt x="4519" y="7435"/>
                    <a:pt x="5010" y="7702"/>
                  </a:cubicBezTo>
                  <a:cubicBezTo>
                    <a:pt x="5493" y="7976"/>
                    <a:pt x="5970" y="8258"/>
                    <a:pt x="6453" y="8532"/>
                  </a:cubicBezTo>
                  <a:lnTo>
                    <a:pt x="7883" y="9376"/>
                  </a:lnTo>
                  <a:cubicBezTo>
                    <a:pt x="8229" y="9579"/>
                    <a:pt x="8568" y="9781"/>
                    <a:pt x="8907" y="9990"/>
                  </a:cubicBezTo>
                  <a:lnTo>
                    <a:pt x="8987" y="10069"/>
                  </a:lnTo>
                  <a:cubicBezTo>
                    <a:pt x="8316" y="9838"/>
                    <a:pt x="7644" y="9593"/>
                    <a:pt x="6973" y="9333"/>
                  </a:cubicBezTo>
                  <a:cubicBezTo>
                    <a:pt x="6194" y="9023"/>
                    <a:pt x="5421" y="8705"/>
                    <a:pt x="4649" y="8373"/>
                  </a:cubicBezTo>
                  <a:cubicBezTo>
                    <a:pt x="3884" y="8041"/>
                    <a:pt x="3126" y="7695"/>
                    <a:pt x="2383" y="7298"/>
                  </a:cubicBezTo>
                  <a:cubicBezTo>
                    <a:pt x="2015" y="7103"/>
                    <a:pt x="1654" y="6894"/>
                    <a:pt x="1300" y="6670"/>
                  </a:cubicBezTo>
                  <a:cubicBezTo>
                    <a:pt x="1127" y="6554"/>
                    <a:pt x="961" y="6432"/>
                    <a:pt x="802" y="6302"/>
                  </a:cubicBezTo>
                  <a:cubicBezTo>
                    <a:pt x="723" y="6244"/>
                    <a:pt x="651" y="6179"/>
                    <a:pt x="586" y="6114"/>
                  </a:cubicBezTo>
                  <a:lnTo>
                    <a:pt x="578" y="6056"/>
                  </a:lnTo>
                  <a:lnTo>
                    <a:pt x="578" y="5999"/>
                  </a:lnTo>
                  <a:cubicBezTo>
                    <a:pt x="600" y="5984"/>
                    <a:pt x="622" y="5963"/>
                    <a:pt x="651" y="5948"/>
                  </a:cubicBezTo>
                  <a:close/>
                  <a:moveTo>
                    <a:pt x="607" y="6280"/>
                  </a:moveTo>
                  <a:lnTo>
                    <a:pt x="607" y="6280"/>
                  </a:lnTo>
                  <a:cubicBezTo>
                    <a:pt x="651" y="6316"/>
                    <a:pt x="694" y="6352"/>
                    <a:pt x="730" y="6388"/>
                  </a:cubicBezTo>
                  <a:cubicBezTo>
                    <a:pt x="896" y="6518"/>
                    <a:pt x="1069" y="6641"/>
                    <a:pt x="1242" y="6757"/>
                  </a:cubicBezTo>
                  <a:cubicBezTo>
                    <a:pt x="1596" y="6995"/>
                    <a:pt x="1957" y="7204"/>
                    <a:pt x="2325" y="7399"/>
                  </a:cubicBezTo>
                  <a:cubicBezTo>
                    <a:pt x="3068" y="7789"/>
                    <a:pt x="3833" y="8135"/>
                    <a:pt x="4606" y="8460"/>
                  </a:cubicBezTo>
                  <a:cubicBezTo>
                    <a:pt x="5385" y="8777"/>
                    <a:pt x="6165" y="9081"/>
                    <a:pt x="6951" y="9369"/>
                  </a:cubicBezTo>
                  <a:cubicBezTo>
                    <a:pt x="7594" y="9615"/>
                    <a:pt x="8236" y="9846"/>
                    <a:pt x="8879" y="10077"/>
                  </a:cubicBezTo>
                  <a:lnTo>
                    <a:pt x="8640" y="10077"/>
                  </a:lnTo>
                  <a:cubicBezTo>
                    <a:pt x="8012" y="9968"/>
                    <a:pt x="7392" y="9838"/>
                    <a:pt x="6771" y="9687"/>
                  </a:cubicBezTo>
                  <a:cubicBezTo>
                    <a:pt x="5927" y="9485"/>
                    <a:pt x="5089" y="9232"/>
                    <a:pt x="4267" y="8951"/>
                  </a:cubicBezTo>
                  <a:cubicBezTo>
                    <a:pt x="3458" y="8655"/>
                    <a:pt x="2643" y="8323"/>
                    <a:pt x="1921" y="7839"/>
                  </a:cubicBezTo>
                  <a:cubicBezTo>
                    <a:pt x="1560" y="7615"/>
                    <a:pt x="1228" y="7334"/>
                    <a:pt x="939" y="7009"/>
                  </a:cubicBezTo>
                  <a:cubicBezTo>
                    <a:pt x="867" y="6930"/>
                    <a:pt x="802" y="6836"/>
                    <a:pt x="744" y="6742"/>
                  </a:cubicBezTo>
                  <a:lnTo>
                    <a:pt x="737" y="6749"/>
                  </a:lnTo>
                  <a:cubicBezTo>
                    <a:pt x="708" y="6670"/>
                    <a:pt x="679" y="6591"/>
                    <a:pt x="658" y="6504"/>
                  </a:cubicBezTo>
                  <a:cubicBezTo>
                    <a:pt x="636" y="6432"/>
                    <a:pt x="622" y="6352"/>
                    <a:pt x="607" y="6280"/>
                  </a:cubicBezTo>
                  <a:close/>
                  <a:moveTo>
                    <a:pt x="10257" y="10358"/>
                  </a:moveTo>
                  <a:cubicBezTo>
                    <a:pt x="10849" y="10380"/>
                    <a:pt x="11434" y="10445"/>
                    <a:pt x="12018" y="10546"/>
                  </a:cubicBezTo>
                  <a:lnTo>
                    <a:pt x="12018" y="10539"/>
                  </a:lnTo>
                  <a:cubicBezTo>
                    <a:pt x="12906" y="10690"/>
                    <a:pt x="13779" y="10914"/>
                    <a:pt x="14638" y="11210"/>
                  </a:cubicBezTo>
                  <a:lnTo>
                    <a:pt x="14948" y="11318"/>
                  </a:lnTo>
                  <a:cubicBezTo>
                    <a:pt x="15057" y="11354"/>
                    <a:pt x="15158" y="11397"/>
                    <a:pt x="15259" y="11441"/>
                  </a:cubicBezTo>
                  <a:cubicBezTo>
                    <a:pt x="15468" y="11513"/>
                    <a:pt x="15670" y="11607"/>
                    <a:pt x="15865" y="11701"/>
                  </a:cubicBezTo>
                  <a:cubicBezTo>
                    <a:pt x="16255" y="11888"/>
                    <a:pt x="16616" y="12119"/>
                    <a:pt x="16948" y="12401"/>
                  </a:cubicBezTo>
                  <a:cubicBezTo>
                    <a:pt x="17236" y="12639"/>
                    <a:pt x="17489" y="12927"/>
                    <a:pt x="17691" y="13252"/>
                  </a:cubicBezTo>
                  <a:cubicBezTo>
                    <a:pt x="17417" y="12964"/>
                    <a:pt x="17107" y="12704"/>
                    <a:pt x="16775" y="12487"/>
                  </a:cubicBezTo>
                  <a:cubicBezTo>
                    <a:pt x="16406" y="12249"/>
                    <a:pt x="16017" y="12047"/>
                    <a:pt x="15620" y="11867"/>
                  </a:cubicBezTo>
                  <a:cubicBezTo>
                    <a:pt x="15519" y="11823"/>
                    <a:pt x="15418" y="11780"/>
                    <a:pt x="15317" y="11737"/>
                  </a:cubicBezTo>
                  <a:lnTo>
                    <a:pt x="15013" y="11614"/>
                  </a:lnTo>
                  <a:cubicBezTo>
                    <a:pt x="14811" y="11535"/>
                    <a:pt x="14602" y="11470"/>
                    <a:pt x="14400" y="11397"/>
                  </a:cubicBezTo>
                  <a:cubicBezTo>
                    <a:pt x="13570" y="11116"/>
                    <a:pt x="12725" y="10899"/>
                    <a:pt x="11881" y="10705"/>
                  </a:cubicBezTo>
                  <a:cubicBezTo>
                    <a:pt x="11340" y="10575"/>
                    <a:pt x="10798" y="10459"/>
                    <a:pt x="10257" y="10358"/>
                  </a:cubicBezTo>
                  <a:close/>
                  <a:moveTo>
                    <a:pt x="9997" y="10351"/>
                  </a:moveTo>
                  <a:cubicBezTo>
                    <a:pt x="10632" y="10459"/>
                    <a:pt x="11253" y="10589"/>
                    <a:pt x="11874" y="10741"/>
                  </a:cubicBezTo>
                  <a:cubicBezTo>
                    <a:pt x="12718" y="10943"/>
                    <a:pt x="13555" y="11195"/>
                    <a:pt x="14371" y="11477"/>
                  </a:cubicBezTo>
                  <a:cubicBezTo>
                    <a:pt x="15187" y="11773"/>
                    <a:pt x="15995" y="12105"/>
                    <a:pt x="16717" y="12588"/>
                  </a:cubicBezTo>
                  <a:cubicBezTo>
                    <a:pt x="17085" y="12812"/>
                    <a:pt x="17410" y="13094"/>
                    <a:pt x="17698" y="13418"/>
                  </a:cubicBezTo>
                  <a:cubicBezTo>
                    <a:pt x="17771" y="13498"/>
                    <a:pt x="17843" y="13584"/>
                    <a:pt x="17900" y="13678"/>
                  </a:cubicBezTo>
                  <a:cubicBezTo>
                    <a:pt x="17937" y="13758"/>
                    <a:pt x="17958" y="13844"/>
                    <a:pt x="17987" y="13924"/>
                  </a:cubicBezTo>
                  <a:cubicBezTo>
                    <a:pt x="18002" y="13996"/>
                    <a:pt x="18023" y="14075"/>
                    <a:pt x="18030" y="14154"/>
                  </a:cubicBezTo>
                  <a:cubicBezTo>
                    <a:pt x="17994" y="14111"/>
                    <a:pt x="17951" y="14082"/>
                    <a:pt x="17908" y="14046"/>
                  </a:cubicBezTo>
                  <a:cubicBezTo>
                    <a:pt x="17742" y="13909"/>
                    <a:pt x="17576" y="13786"/>
                    <a:pt x="17395" y="13671"/>
                  </a:cubicBezTo>
                  <a:cubicBezTo>
                    <a:pt x="17049" y="13433"/>
                    <a:pt x="16681" y="13223"/>
                    <a:pt x="16313" y="13029"/>
                  </a:cubicBezTo>
                  <a:cubicBezTo>
                    <a:pt x="15569" y="12639"/>
                    <a:pt x="14804" y="12292"/>
                    <a:pt x="14032" y="11968"/>
                  </a:cubicBezTo>
                  <a:cubicBezTo>
                    <a:pt x="13260" y="11650"/>
                    <a:pt x="12473" y="11347"/>
                    <a:pt x="11686" y="11058"/>
                  </a:cubicBezTo>
                  <a:cubicBezTo>
                    <a:pt x="11044" y="10820"/>
                    <a:pt x="10409" y="10582"/>
                    <a:pt x="9766" y="10351"/>
                  </a:cubicBezTo>
                  <a:close/>
                  <a:moveTo>
                    <a:pt x="9658" y="10351"/>
                  </a:moveTo>
                  <a:cubicBezTo>
                    <a:pt x="10336" y="10582"/>
                    <a:pt x="11008" y="10827"/>
                    <a:pt x="11672" y="11087"/>
                  </a:cubicBezTo>
                  <a:cubicBezTo>
                    <a:pt x="12451" y="11397"/>
                    <a:pt x="13231" y="11708"/>
                    <a:pt x="13996" y="12047"/>
                  </a:cubicBezTo>
                  <a:cubicBezTo>
                    <a:pt x="14761" y="12379"/>
                    <a:pt x="15526" y="12725"/>
                    <a:pt x="16262" y="13115"/>
                  </a:cubicBezTo>
                  <a:cubicBezTo>
                    <a:pt x="16630" y="13317"/>
                    <a:pt x="16991" y="13519"/>
                    <a:pt x="17345" y="13750"/>
                  </a:cubicBezTo>
                  <a:cubicBezTo>
                    <a:pt x="17518" y="13866"/>
                    <a:pt x="17684" y="13988"/>
                    <a:pt x="17850" y="14118"/>
                  </a:cubicBezTo>
                  <a:cubicBezTo>
                    <a:pt x="17922" y="14176"/>
                    <a:pt x="17994" y="14234"/>
                    <a:pt x="18059" y="14299"/>
                  </a:cubicBezTo>
                  <a:lnTo>
                    <a:pt x="18066" y="14357"/>
                  </a:lnTo>
                  <a:lnTo>
                    <a:pt x="18066" y="14407"/>
                  </a:lnTo>
                  <a:cubicBezTo>
                    <a:pt x="18045" y="14429"/>
                    <a:pt x="18016" y="14450"/>
                    <a:pt x="17994" y="14465"/>
                  </a:cubicBezTo>
                  <a:lnTo>
                    <a:pt x="17900" y="14458"/>
                  </a:lnTo>
                  <a:cubicBezTo>
                    <a:pt x="17763" y="14436"/>
                    <a:pt x="17626" y="14407"/>
                    <a:pt x="17489" y="14371"/>
                  </a:cubicBezTo>
                  <a:cubicBezTo>
                    <a:pt x="17215" y="14306"/>
                    <a:pt x="16948" y="14219"/>
                    <a:pt x="16673" y="14133"/>
                  </a:cubicBezTo>
                  <a:cubicBezTo>
                    <a:pt x="16406" y="14039"/>
                    <a:pt x="16147" y="13938"/>
                    <a:pt x="15887" y="13822"/>
                  </a:cubicBezTo>
                  <a:cubicBezTo>
                    <a:pt x="15627" y="13714"/>
                    <a:pt x="15367" y="13599"/>
                    <a:pt x="15114" y="13476"/>
                  </a:cubicBezTo>
                  <a:cubicBezTo>
                    <a:pt x="14616" y="13231"/>
                    <a:pt x="14118" y="12978"/>
                    <a:pt x="13635" y="12704"/>
                  </a:cubicBezTo>
                  <a:cubicBezTo>
                    <a:pt x="13151" y="12437"/>
                    <a:pt x="12675" y="12155"/>
                    <a:pt x="12191" y="11874"/>
                  </a:cubicBezTo>
                  <a:lnTo>
                    <a:pt x="10762" y="11037"/>
                  </a:lnTo>
                  <a:cubicBezTo>
                    <a:pt x="10416" y="10834"/>
                    <a:pt x="10077" y="10625"/>
                    <a:pt x="9737" y="10423"/>
                  </a:cubicBezTo>
                  <a:lnTo>
                    <a:pt x="9658" y="10351"/>
                  </a:lnTo>
                  <a:close/>
                  <a:moveTo>
                    <a:pt x="9954" y="10647"/>
                  </a:moveTo>
                  <a:lnTo>
                    <a:pt x="9954" y="10647"/>
                  </a:lnTo>
                  <a:cubicBezTo>
                    <a:pt x="10207" y="10806"/>
                    <a:pt x="10459" y="10964"/>
                    <a:pt x="10719" y="11123"/>
                  </a:cubicBezTo>
                  <a:cubicBezTo>
                    <a:pt x="11195" y="11412"/>
                    <a:pt x="11672" y="11693"/>
                    <a:pt x="12155" y="11968"/>
                  </a:cubicBezTo>
                  <a:cubicBezTo>
                    <a:pt x="12639" y="12235"/>
                    <a:pt x="13130" y="12502"/>
                    <a:pt x="13620" y="12754"/>
                  </a:cubicBezTo>
                  <a:cubicBezTo>
                    <a:pt x="14111" y="13014"/>
                    <a:pt x="14609" y="13267"/>
                    <a:pt x="15107" y="13505"/>
                  </a:cubicBezTo>
                  <a:cubicBezTo>
                    <a:pt x="15360" y="13628"/>
                    <a:pt x="15620" y="13743"/>
                    <a:pt x="15880" y="13859"/>
                  </a:cubicBezTo>
                  <a:cubicBezTo>
                    <a:pt x="16139" y="13974"/>
                    <a:pt x="16399" y="14082"/>
                    <a:pt x="16659" y="14183"/>
                  </a:cubicBezTo>
                  <a:cubicBezTo>
                    <a:pt x="16926" y="14284"/>
                    <a:pt x="17193" y="14378"/>
                    <a:pt x="17467" y="14458"/>
                  </a:cubicBezTo>
                  <a:cubicBezTo>
                    <a:pt x="17605" y="14494"/>
                    <a:pt x="17742" y="14530"/>
                    <a:pt x="17886" y="14551"/>
                  </a:cubicBezTo>
                  <a:lnTo>
                    <a:pt x="17900" y="14551"/>
                  </a:lnTo>
                  <a:lnTo>
                    <a:pt x="17799" y="14624"/>
                  </a:lnTo>
                  <a:cubicBezTo>
                    <a:pt x="17734" y="14660"/>
                    <a:pt x="17669" y="14696"/>
                    <a:pt x="17597" y="14732"/>
                  </a:cubicBezTo>
                  <a:lnTo>
                    <a:pt x="17590" y="14739"/>
                  </a:lnTo>
                  <a:cubicBezTo>
                    <a:pt x="17540" y="14746"/>
                    <a:pt x="17489" y="14754"/>
                    <a:pt x="17439" y="14754"/>
                  </a:cubicBezTo>
                  <a:cubicBezTo>
                    <a:pt x="17335" y="14763"/>
                    <a:pt x="17230" y="14768"/>
                    <a:pt x="17127" y="14768"/>
                  </a:cubicBezTo>
                  <a:cubicBezTo>
                    <a:pt x="16928" y="14768"/>
                    <a:pt x="16731" y="14751"/>
                    <a:pt x="16536" y="14717"/>
                  </a:cubicBezTo>
                  <a:cubicBezTo>
                    <a:pt x="16385" y="14703"/>
                    <a:pt x="16240" y="14660"/>
                    <a:pt x="16089" y="14631"/>
                  </a:cubicBezTo>
                  <a:cubicBezTo>
                    <a:pt x="15937" y="14595"/>
                    <a:pt x="15793" y="14544"/>
                    <a:pt x="15649" y="14501"/>
                  </a:cubicBezTo>
                  <a:cubicBezTo>
                    <a:pt x="15504" y="14458"/>
                    <a:pt x="15360" y="14393"/>
                    <a:pt x="15216" y="14335"/>
                  </a:cubicBezTo>
                  <a:lnTo>
                    <a:pt x="14797" y="14154"/>
                  </a:lnTo>
                  <a:cubicBezTo>
                    <a:pt x="14292" y="13902"/>
                    <a:pt x="13808" y="13620"/>
                    <a:pt x="13339" y="13303"/>
                  </a:cubicBezTo>
                  <a:cubicBezTo>
                    <a:pt x="12863" y="12992"/>
                    <a:pt x="12415" y="12660"/>
                    <a:pt x="11960" y="12328"/>
                  </a:cubicBezTo>
                  <a:cubicBezTo>
                    <a:pt x="11737" y="12155"/>
                    <a:pt x="11513" y="11982"/>
                    <a:pt x="11296" y="11809"/>
                  </a:cubicBezTo>
                  <a:cubicBezTo>
                    <a:pt x="11073" y="11636"/>
                    <a:pt x="10849" y="11455"/>
                    <a:pt x="10632" y="11282"/>
                  </a:cubicBezTo>
                  <a:cubicBezTo>
                    <a:pt x="10589" y="11246"/>
                    <a:pt x="10553" y="11217"/>
                    <a:pt x="10517" y="11188"/>
                  </a:cubicBezTo>
                  <a:lnTo>
                    <a:pt x="9954" y="10647"/>
                  </a:lnTo>
                  <a:close/>
                  <a:moveTo>
                    <a:pt x="6908" y="11037"/>
                  </a:moveTo>
                  <a:lnTo>
                    <a:pt x="6908" y="11037"/>
                  </a:lnTo>
                  <a:cubicBezTo>
                    <a:pt x="6648" y="11138"/>
                    <a:pt x="6396" y="11246"/>
                    <a:pt x="6136" y="11361"/>
                  </a:cubicBezTo>
                  <a:cubicBezTo>
                    <a:pt x="5623" y="11592"/>
                    <a:pt x="5118" y="11838"/>
                    <a:pt x="4613" y="12105"/>
                  </a:cubicBezTo>
                  <a:cubicBezTo>
                    <a:pt x="4122" y="12372"/>
                    <a:pt x="3631" y="12653"/>
                    <a:pt x="3162" y="12971"/>
                  </a:cubicBezTo>
                  <a:lnTo>
                    <a:pt x="2794" y="13238"/>
                  </a:lnTo>
                  <a:cubicBezTo>
                    <a:pt x="2671" y="13332"/>
                    <a:pt x="2549" y="13433"/>
                    <a:pt x="2433" y="13527"/>
                  </a:cubicBezTo>
                  <a:cubicBezTo>
                    <a:pt x="2311" y="13620"/>
                    <a:pt x="2202" y="13729"/>
                    <a:pt x="2087" y="13837"/>
                  </a:cubicBezTo>
                  <a:cubicBezTo>
                    <a:pt x="1979" y="13945"/>
                    <a:pt x="1870" y="14053"/>
                    <a:pt x="1776" y="14176"/>
                  </a:cubicBezTo>
                  <a:cubicBezTo>
                    <a:pt x="1589" y="14385"/>
                    <a:pt x="1423" y="14624"/>
                    <a:pt x="1286" y="14876"/>
                  </a:cubicBezTo>
                  <a:cubicBezTo>
                    <a:pt x="1336" y="14573"/>
                    <a:pt x="1430" y="14270"/>
                    <a:pt x="1567" y="13988"/>
                  </a:cubicBezTo>
                  <a:lnTo>
                    <a:pt x="1683" y="13772"/>
                  </a:lnTo>
                  <a:cubicBezTo>
                    <a:pt x="1726" y="13700"/>
                    <a:pt x="1776" y="13635"/>
                    <a:pt x="1820" y="13570"/>
                  </a:cubicBezTo>
                  <a:cubicBezTo>
                    <a:pt x="1914" y="13433"/>
                    <a:pt x="2015" y="13303"/>
                    <a:pt x="2123" y="13187"/>
                  </a:cubicBezTo>
                  <a:cubicBezTo>
                    <a:pt x="2181" y="13122"/>
                    <a:pt x="2238" y="13065"/>
                    <a:pt x="2296" y="13007"/>
                  </a:cubicBezTo>
                  <a:lnTo>
                    <a:pt x="2477" y="12841"/>
                  </a:lnTo>
                  <a:cubicBezTo>
                    <a:pt x="2606" y="12740"/>
                    <a:pt x="2744" y="12639"/>
                    <a:pt x="2874" y="12538"/>
                  </a:cubicBezTo>
                  <a:cubicBezTo>
                    <a:pt x="3350" y="12227"/>
                    <a:pt x="3870" y="11968"/>
                    <a:pt x="4404" y="11780"/>
                  </a:cubicBezTo>
                  <a:lnTo>
                    <a:pt x="4815" y="11643"/>
                  </a:lnTo>
                  <a:cubicBezTo>
                    <a:pt x="4952" y="11592"/>
                    <a:pt x="5082" y="11556"/>
                    <a:pt x="5226" y="11513"/>
                  </a:cubicBezTo>
                  <a:lnTo>
                    <a:pt x="5429" y="11448"/>
                  </a:lnTo>
                  <a:lnTo>
                    <a:pt x="5638" y="11397"/>
                  </a:lnTo>
                  <a:cubicBezTo>
                    <a:pt x="5775" y="11354"/>
                    <a:pt x="5905" y="11311"/>
                    <a:pt x="6049" y="11275"/>
                  </a:cubicBezTo>
                  <a:lnTo>
                    <a:pt x="6908" y="11037"/>
                  </a:lnTo>
                  <a:close/>
                  <a:moveTo>
                    <a:pt x="11246" y="11881"/>
                  </a:moveTo>
                  <a:lnTo>
                    <a:pt x="11246" y="11881"/>
                  </a:lnTo>
                  <a:cubicBezTo>
                    <a:pt x="11462" y="12054"/>
                    <a:pt x="11686" y="12220"/>
                    <a:pt x="11910" y="12386"/>
                  </a:cubicBezTo>
                  <a:cubicBezTo>
                    <a:pt x="12365" y="12718"/>
                    <a:pt x="12834" y="13036"/>
                    <a:pt x="13310" y="13332"/>
                  </a:cubicBezTo>
                  <a:cubicBezTo>
                    <a:pt x="13794" y="13620"/>
                    <a:pt x="14284" y="13909"/>
                    <a:pt x="14790" y="14154"/>
                  </a:cubicBezTo>
                  <a:lnTo>
                    <a:pt x="15208" y="14342"/>
                  </a:lnTo>
                  <a:cubicBezTo>
                    <a:pt x="15353" y="14400"/>
                    <a:pt x="15497" y="14458"/>
                    <a:pt x="15634" y="14508"/>
                  </a:cubicBezTo>
                  <a:cubicBezTo>
                    <a:pt x="15779" y="14566"/>
                    <a:pt x="15930" y="14609"/>
                    <a:pt x="16074" y="14652"/>
                  </a:cubicBezTo>
                  <a:cubicBezTo>
                    <a:pt x="16226" y="14696"/>
                    <a:pt x="16370" y="14732"/>
                    <a:pt x="16529" y="14754"/>
                  </a:cubicBezTo>
                  <a:cubicBezTo>
                    <a:pt x="16776" y="14804"/>
                    <a:pt x="17023" y="14827"/>
                    <a:pt x="17274" y="14827"/>
                  </a:cubicBezTo>
                  <a:cubicBezTo>
                    <a:pt x="17310" y="14827"/>
                    <a:pt x="17345" y="14827"/>
                    <a:pt x="17381" y="14826"/>
                  </a:cubicBezTo>
                  <a:lnTo>
                    <a:pt x="17381" y="14826"/>
                  </a:lnTo>
                  <a:cubicBezTo>
                    <a:pt x="17092" y="14941"/>
                    <a:pt x="16782" y="15013"/>
                    <a:pt x="16471" y="15035"/>
                  </a:cubicBezTo>
                  <a:lnTo>
                    <a:pt x="16471" y="15028"/>
                  </a:lnTo>
                  <a:lnTo>
                    <a:pt x="16226" y="15035"/>
                  </a:lnTo>
                  <a:cubicBezTo>
                    <a:pt x="16147" y="15035"/>
                    <a:pt x="16067" y="15028"/>
                    <a:pt x="15981" y="15021"/>
                  </a:cubicBezTo>
                  <a:cubicBezTo>
                    <a:pt x="15822" y="15013"/>
                    <a:pt x="15656" y="14984"/>
                    <a:pt x="15497" y="14948"/>
                  </a:cubicBezTo>
                  <a:cubicBezTo>
                    <a:pt x="15418" y="14934"/>
                    <a:pt x="15338" y="14912"/>
                    <a:pt x="15259" y="14883"/>
                  </a:cubicBezTo>
                  <a:lnTo>
                    <a:pt x="15021" y="14818"/>
                  </a:lnTo>
                  <a:cubicBezTo>
                    <a:pt x="14869" y="14754"/>
                    <a:pt x="14718" y="14689"/>
                    <a:pt x="14566" y="14624"/>
                  </a:cubicBezTo>
                  <a:cubicBezTo>
                    <a:pt x="14054" y="14371"/>
                    <a:pt x="13570" y="14046"/>
                    <a:pt x="13137" y="13678"/>
                  </a:cubicBezTo>
                  <a:lnTo>
                    <a:pt x="12812" y="13389"/>
                  </a:lnTo>
                  <a:cubicBezTo>
                    <a:pt x="12704" y="13303"/>
                    <a:pt x="12603" y="13195"/>
                    <a:pt x="12502" y="13101"/>
                  </a:cubicBezTo>
                  <a:lnTo>
                    <a:pt x="12343" y="12956"/>
                  </a:lnTo>
                  <a:lnTo>
                    <a:pt x="12191" y="12805"/>
                  </a:lnTo>
                  <a:cubicBezTo>
                    <a:pt x="12090" y="12704"/>
                    <a:pt x="11982" y="12603"/>
                    <a:pt x="11881" y="12502"/>
                  </a:cubicBezTo>
                  <a:cubicBezTo>
                    <a:pt x="11672" y="12300"/>
                    <a:pt x="11455" y="12090"/>
                    <a:pt x="11246" y="11881"/>
                  </a:cubicBezTo>
                  <a:close/>
                  <a:moveTo>
                    <a:pt x="8626" y="10546"/>
                  </a:moveTo>
                  <a:cubicBezTo>
                    <a:pt x="8359" y="10683"/>
                    <a:pt x="8099" y="10827"/>
                    <a:pt x="7832" y="10972"/>
                  </a:cubicBezTo>
                  <a:cubicBezTo>
                    <a:pt x="7348" y="11239"/>
                    <a:pt x="6865" y="11513"/>
                    <a:pt x="6388" y="11794"/>
                  </a:cubicBezTo>
                  <a:cubicBezTo>
                    <a:pt x="5905" y="12076"/>
                    <a:pt x="5436" y="12372"/>
                    <a:pt x="4967" y="12668"/>
                  </a:cubicBezTo>
                  <a:cubicBezTo>
                    <a:pt x="4497" y="12964"/>
                    <a:pt x="4036" y="13267"/>
                    <a:pt x="3574" y="13584"/>
                  </a:cubicBezTo>
                  <a:cubicBezTo>
                    <a:pt x="3343" y="13743"/>
                    <a:pt x="3112" y="13902"/>
                    <a:pt x="2881" y="14068"/>
                  </a:cubicBezTo>
                  <a:cubicBezTo>
                    <a:pt x="2657" y="14234"/>
                    <a:pt x="2433" y="14407"/>
                    <a:pt x="2210" y="14588"/>
                  </a:cubicBezTo>
                  <a:cubicBezTo>
                    <a:pt x="1986" y="14761"/>
                    <a:pt x="1776" y="14948"/>
                    <a:pt x="1574" y="15150"/>
                  </a:cubicBezTo>
                  <a:cubicBezTo>
                    <a:pt x="1473" y="15252"/>
                    <a:pt x="1372" y="15353"/>
                    <a:pt x="1278" y="15461"/>
                  </a:cubicBezTo>
                  <a:lnTo>
                    <a:pt x="1271" y="15475"/>
                  </a:lnTo>
                  <a:cubicBezTo>
                    <a:pt x="1264" y="15432"/>
                    <a:pt x="1264" y="15396"/>
                    <a:pt x="1264" y="15353"/>
                  </a:cubicBezTo>
                  <a:cubicBezTo>
                    <a:pt x="1257" y="15273"/>
                    <a:pt x="1257" y="15201"/>
                    <a:pt x="1264" y="15122"/>
                  </a:cubicBezTo>
                  <a:cubicBezTo>
                    <a:pt x="1264" y="15122"/>
                    <a:pt x="1264" y="15114"/>
                    <a:pt x="1264" y="15114"/>
                  </a:cubicBezTo>
                  <a:cubicBezTo>
                    <a:pt x="1286" y="15064"/>
                    <a:pt x="1307" y="15013"/>
                    <a:pt x="1329" y="14977"/>
                  </a:cubicBezTo>
                  <a:cubicBezTo>
                    <a:pt x="1452" y="14696"/>
                    <a:pt x="1618" y="14443"/>
                    <a:pt x="1813" y="14205"/>
                  </a:cubicBezTo>
                  <a:cubicBezTo>
                    <a:pt x="1906" y="14082"/>
                    <a:pt x="2015" y="13981"/>
                    <a:pt x="2116" y="13866"/>
                  </a:cubicBezTo>
                  <a:cubicBezTo>
                    <a:pt x="2217" y="13750"/>
                    <a:pt x="2339" y="13649"/>
                    <a:pt x="2448" y="13548"/>
                  </a:cubicBezTo>
                  <a:cubicBezTo>
                    <a:pt x="2563" y="13447"/>
                    <a:pt x="2686" y="13353"/>
                    <a:pt x="2801" y="13260"/>
                  </a:cubicBezTo>
                  <a:lnTo>
                    <a:pt x="3177" y="12985"/>
                  </a:lnTo>
                  <a:cubicBezTo>
                    <a:pt x="3646" y="12675"/>
                    <a:pt x="4129" y="12393"/>
                    <a:pt x="4635" y="12148"/>
                  </a:cubicBezTo>
                  <a:cubicBezTo>
                    <a:pt x="5140" y="11895"/>
                    <a:pt x="5659" y="11664"/>
                    <a:pt x="6172" y="11448"/>
                  </a:cubicBezTo>
                  <a:cubicBezTo>
                    <a:pt x="6432" y="11332"/>
                    <a:pt x="6692" y="11231"/>
                    <a:pt x="6951" y="11123"/>
                  </a:cubicBezTo>
                  <a:cubicBezTo>
                    <a:pt x="7211" y="11015"/>
                    <a:pt x="7471" y="10914"/>
                    <a:pt x="7738" y="10813"/>
                  </a:cubicBezTo>
                  <a:lnTo>
                    <a:pt x="7868" y="10762"/>
                  </a:lnTo>
                  <a:lnTo>
                    <a:pt x="8626" y="10546"/>
                  </a:lnTo>
                  <a:close/>
                  <a:moveTo>
                    <a:pt x="9030" y="10430"/>
                  </a:moveTo>
                  <a:lnTo>
                    <a:pt x="9030" y="10430"/>
                  </a:lnTo>
                  <a:cubicBezTo>
                    <a:pt x="8489" y="10899"/>
                    <a:pt x="7940" y="11354"/>
                    <a:pt x="7377" y="11809"/>
                  </a:cubicBezTo>
                  <a:cubicBezTo>
                    <a:pt x="6728" y="12328"/>
                    <a:pt x="6064" y="12841"/>
                    <a:pt x="5392" y="13339"/>
                  </a:cubicBezTo>
                  <a:cubicBezTo>
                    <a:pt x="4728" y="13837"/>
                    <a:pt x="4043" y="14320"/>
                    <a:pt x="3328" y="14761"/>
                  </a:cubicBezTo>
                  <a:cubicBezTo>
                    <a:pt x="2975" y="14984"/>
                    <a:pt x="2614" y="15194"/>
                    <a:pt x="2246" y="15381"/>
                  </a:cubicBezTo>
                  <a:cubicBezTo>
                    <a:pt x="2065" y="15468"/>
                    <a:pt x="1870" y="15562"/>
                    <a:pt x="1683" y="15634"/>
                  </a:cubicBezTo>
                  <a:cubicBezTo>
                    <a:pt x="1589" y="15670"/>
                    <a:pt x="1495" y="15699"/>
                    <a:pt x="1408" y="15728"/>
                  </a:cubicBezTo>
                  <a:lnTo>
                    <a:pt x="1351" y="15706"/>
                  </a:lnTo>
                  <a:lnTo>
                    <a:pt x="1307" y="15677"/>
                  </a:lnTo>
                  <a:cubicBezTo>
                    <a:pt x="1300" y="15648"/>
                    <a:pt x="1293" y="15620"/>
                    <a:pt x="1293" y="15584"/>
                  </a:cubicBezTo>
                  <a:lnTo>
                    <a:pt x="1351" y="15511"/>
                  </a:lnTo>
                  <a:cubicBezTo>
                    <a:pt x="1437" y="15396"/>
                    <a:pt x="1531" y="15295"/>
                    <a:pt x="1625" y="15194"/>
                  </a:cubicBezTo>
                  <a:cubicBezTo>
                    <a:pt x="1820" y="14992"/>
                    <a:pt x="2029" y="14797"/>
                    <a:pt x="2238" y="14609"/>
                  </a:cubicBezTo>
                  <a:cubicBezTo>
                    <a:pt x="2448" y="14429"/>
                    <a:pt x="2671" y="14248"/>
                    <a:pt x="2895" y="14082"/>
                  </a:cubicBezTo>
                  <a:cubicBezTo>
                    <a:pt x="3126" y="13909"/>
                    <a:pt x="3350" y="13750"/>
                    <a:pt x="3588" y="13584"/>
                  </a:cubicBezTo>
                  <a:cubicBezTo>
                    <a:pt x="4043" y="13274"/>
                    <a:pt x="4512" y="12978"/>
                    <a:pt x="4988" y="12697"/>
                  </a:cubicBezTo>
                  <a:cubicBezTo>
                    <a:pt x="5465" y="12408"/>
                    <a:pt x="5948" y="12141"/>
                    <a:pt x="6432" y="11859"/>
                  </a:cubicBezTo>
                  <a:lnTo>
                    <a:pt x="7875" y="11044"/>
                  </a:lnTo>
                  <a:cubicBezTo>
                    <a:pt x="8222" y="10842"/>
                    <a:pt x="8568" y="10647"/>
                    <a:pt x="8915" y="10459"/>
                  </a:cubicBezTo>
                  <a:cubicBezTo>
                    <a:pt x="8951" y="10445"/>
                    <a:pt x="8994" y="10437"/>
                    <a:pt x="9030" y="10430"/>
                  </a:cubicBezTo>
                  <a:close/>
                  <a:moveTo>
                    <a:pt x="8987" y="10524"/>
                  </a:moveTo>
                  <a:lnTo>
                    <a:pt x="8864" y="10733"/>
                  </a:lnTo>
                  <a:cubicBezTo>
                    <a:pt x="8453" y="11224"/>
                    <a:pt x="8027" y="11693"/>
                    <a:pt x="7587" y="12155"/>
                  </a:cubicBezTo>
                  <a:cubicBezTo>
                    <a:pt x="6988" y="12790"/>
                    <a:pt x="6352" y="13389"/>
                    <a:pt x="5696" y="13952"/>
                  </a:cubicBezTo>
                  <a:cubicBezTo>
                    <a:pt x="5032" y="14508"/>
                    <a:pt x="4339" y="15049"/>
                    <a:pt x="3566" y="15432"/>
                  </a:cubicBezTo>
                  <a:cubicBezTo>
                    <a:pt x="3184" y="15627"/>
                    <a:pt x="2780" y="15771"/>
                    <a:pt x="2354" y="15865"/>
                  </a:cubicBezTo>
                  <a:cubicBezTo>
                    <a:pt x="2246" y="15887"/>
                    <a:pt x="2137" y="15901"/>
                    <a:pt x="2029" y="15908"/>
                  </a:cubicBezTo>
                  <a:cubicBezTo>
                    <a:pt x="1942" y="15901"/>
                    <a:pt x="1856" y="15879"/>
                    <a:pt x="1776" y="15858"/>
                  </a:cubicBezTo>
                  <a:cubicBezTo>
                    <a:pt x="1704" y="15836"/>
                    <a:pt x="1625" y="15814"/>
                    <a:pt x="1553" y="15786"/>
                  </a:cubicBezTo>
                  <a:cubicBezTo>
                    <a:pt x="1603" y="15771"/>
                    <a:pt x="1661" y="15757"/>
                    <a:pt x="1711" y="15735"/>
                  </a:cubicBezTo>
                  <a:cubicBezTo>
                    <a:pt x="1906" y="15656"/>
                    <a:pt x="2101" y="15576"/>
                    <a:pt x="2289" y="15482"/>
                  </a:cubicBezTo>
                  <a:cubicBezTo>
                    <a:pt x="2664" y="15295"/>
                    <a:pt x="3032" y="15078"/>
                    <a:pt x="3386" y="14862"/>
                  </a:cubicBezTo>
                  <a:cubicBezTo>
                    <a:pt x="4101" y="14407"/>
                    <a:pt x="4779" y="13924"/>
                    <a:pt x="5443" y="13411"/>
                  </a:cubicBezTo>
                  <a:cubicBezTo>
                    <a:pt x="6107" y="12899"/>
                    <a:pt x="6764" y="12372"/>
                    <a:pt x="7406" y="11838"/>
                  </a:cubicBezTo>
                  <a:cubicBezTo>
                    <a:pt x="7933" y="11405"/>
                    <a:pt x="8460" y="10964"/>
                    <a:pt x="8987" y="10524"/>
                  </a:cubicBezTo>
                  <a:close/>
                  <a:moveTo>
                    <a:pt x="8727" y="10943"/>
                  </a:moveTo>
                  <a:cubicBezTo>
                    <a:pt x="8409" y="11441"/>
                    <a:pt x="8056" y="11924"/>
                    <a:pt x="7680" y="12379"/>
                  </a:cubicBezTo>
                  <a:cubicBezTo>
                    <a:pt x="7110" y="13072"/>
                    <a:pt x="6475" y="13714"/>
                    <a:pt x="5797" y="14306"/>
                  </a:cubicBezTo>
                  <a:lnTo>
                    <a:pt x="5544" y="14530"/>
                  </a:lnTo>
                  <a:cubicBezTo>
                    <a:pt x="5457" y="14602"/>
                    <a:pt x="5371" y="14667"/>
                    <a:pt x="5284" y="14732"/>
                  </a:cubicBezTo>
                  <a:cubicBezTo>
                    <a:pt x="5118" y="14876"/>
                    <a:pt x="4938" y="14999"/>
                    <a:pt x="4757" y="15129"/>
                  </a:cubicBezTo>
                  <a:cubicBezTo>
                    <a:pt x="4396" y="15374"/>
                    <a:pt x="4014" y="15569"/>
                    <a:pt x="3610" y="15721"/>
                  </a:cubicBezTo>
                  <a:cubicBezTo>
                    <a:pt x="3256" y="15851"/>
                    <a:pt x="2888" y="15923"/>
                    <a:pt x="2505" y="15937"/>
                  </a:cubicBezTo>
                  <a:cubicBezTo>
                    <a:pt x="2895" y="15843"/>
                    <a:pt x="3263" y="15706"/>
                    <a:pt x="3617" y="15526"/>
                  </a:cubicBezTo>
                  <a:cubicBezTo>
                    <a:pt x="4007" y="15324"/>
                    <a:pt x="4382" y="15093"/>
                    <a:pt x="4736" y="14833"/>
                  </a:cubicBezTo>
                  <a:cubicBezTo>
                    <a:pt x="4822" y="14768"/>
                    <a:pt x="4916" y="14703"/>
                    <a:pt x="4995" y="14638"/>
                  </a:cubicBezTo>
                  <a:lnTo>
                    <a:pt x="5255" y="14436"/>
                  </a:lnTo>
                  <a:cubicBezTo>
                    <a:pt x="5429" y="14299"/>
                    <a:pt x="5587" y="14154"/>
                    <a:pt x="5753" y="14010"/>
                  </a:cubicBezTo>
                  <a:cubicBezTo>
                    <a:pt x="6403" y="13433"/>
                    <a:pt x="7024" y="12819"/>
                    <a:pt x="7608" y="12177"/>
                  </a:cubicBezTo>
                  <a:cubicBezTo>
                    <a:pt x="7991" y="11773"/>
                    <a:pt x="8359" y="11361"/>
                    <a:pt x="8727" y="10943"/>
                  </a:cubicBezTo>
                  <a:close/>
                  <a:moveTo>
                    <a:pt x="9665" y="11094"/>
                  </a:moveTo>
                  <a:lnTo>
                    <a:pt x="9665" y="11094"/>
                  </a:lnTo>
                  <a:cubicBezTo>
                    <a:pt x="9932" y="11621"/>
                    <a:pt x="10178" y="12162"/>
                    <a:pt x="10380" y="12718"/>
                  </a:cubicBezTo>
                  <a:lnTo>
                    <a:pt x="10380" y="12711"/>
                  </a:lnTo>
                  <a:cubicBezTo>
                    <a:pt x="10697" y="13555"/>
                    <a:pt x="10936" y="14422"/>
                    <a:pt x="11109" y="15309"/>
                  </a:cubicBezTo>
                  <a:lnTo>
                    <a:pt x="11174" y="15634"/>
                  </a:lnTo>
                  <a:cubicBezTo>
                    <a:pt x="11195" y="15750"/>
                    <a:pt x="11210" y="15858"/>
                    <a:pt x="11224" y="15966"/>
                  </a:cubicBezTo>
                  <a:cubicBezTo>
                    <a:pt x="11268" y="16183"/>
                    <a:pt x="11282" y="16406"/>
                    <a:pt x="11296" y="16623"/>
                  </a:cubicBezTo>
                  <a:cubicBezTo>
                    <a:pt x="11332" y="17049"/>
                    <a:pt x="11311" y="17482"/>
                    <a:pt x="11239" y="17908"/>
                  </a:cubicBezTo>
                  <a:cubicBezTo>
                    <a:pt x="11174" y="18283"/>
                    <a:pt x="11051" y="18637"/>
                    <a:pt x="10878" y="18969"/>
                  </a:cubicBezTo>
                  <a:cubicBezTo>
                    <a:pt x="10993" y="18593"/>
                    <a:pt x="11058" y="18196"/>
                    <a:pt x="11073" y="17807"/>
                  </a:cubicBezTo>
                  <a:cubicBezTo>
                    <a:pt x="11102" y="17366"/>
                    <a:pt x="11087" y="16926"/>
                    <a:pt x="11037" y="16493"/>
                  </a:cubicBezTo>
                  <a:cubicBezTo>
                    <a:pt x="11022" y="16385"/>
                    <a:pt x="11015" y="16276"/>
                    <a:pt x="11000" y="16168"/>
                  </a:cubicBezTo>
                  <a:lnTo>
                    <a:pt x="10950" y="15843"/>
                  </a:lnTo>
                  <a:cubicBezTo>
                    <a:pt x="10921" y="15627"/>
                    <a:pt x="10871" y="15418"/>
                    <a:pt x="10834" y="15201"/>
                  </a:cubicBezTo>
                  <a:cubicBezTo>
                    <a:pt x="10661" y="14349"/>
                    <a:pt x="10430" y="13505"/>
                    <a:pt x="10178" y="12675"/>
                  </a:cubicBezTo>
                  <a:cubicBezTo>
                    <a:pt x="10019" y="12141"/>
                    <a:pt x="9846" y="11614"/>
                    <a:pt x="9665" y="11094"/>
                  </a:cubicBezTo>
                  <a:close/>
                  <a:moveTo>
                    <a:pt x="8835" y="12711"/>
                  </a:moveTo>
                  <a:lnTo>
                    <a:pt x="8835" y="12711"/>
                  </a:lnTo>
                  <a:cubicBezTo>
                    <a:pt x="8792" y="12978"/>
                    <a:pt x="8763" y="13260"/>
                    <a:pt x="8727" y="13534"/>
                  </a:cubicBezTo>
                  <a:cubicBezTo>
                    <a:pt x="8669" y="14097"/>
                    <a:pt x="8633" y="14660"/>
                    <a:pt x="8611" y="15223"/>
                  </a:cubicBezTo>
                  <a:cubicBezTo>
                    <a:pt x="8590" y="15786"/>
                    <a:pt x="8597" y="16349"/>
                    <a:pt x="8640" y="16912"/>
                  </a:cubicBezTo>
                  <a:lnTo>
                    <a:pt x="8684" y="17373"/>
                  </a:lnTo>
                  <a:cubicBezTo>
                    <a:pt x="8705" y="17525"/>
                    <a:pt x="8727" y="17677"/>
                    <a:pt x="8749" y="17821"/>
                  </a:cubicBezTo>
                  <a:cubicBezTo>
                    <a:pt x="8770" y="17973"/>
                    <a:pt x="8814" y="18124"/>
                    <a:pt x="8850" y="18276"/>
                  </a:cubicBezTo>
                  <a:cubicBezTo>
                    <a:pt x="8886" y="18427"/>
                    <a:pt x="8929" y="18572"/>
                    <a:pt x="8980" y="18716"/>
                  </a:cubicBezTo>
                  <a:cubicBezTo>
                    <a:pt x="9073" y="18990"/>
                    <a:pt x="9196" y="19250"/>
                    <a:pt x="9348" y="19488"/>
                  </a:cubicBezTo>
                  <a:cubicBezTo>
                    <a:pt x="9109" y="19301"/>
                    <a:pt x="8893" y="19070"/>
                    <a:pt x="8720" y="18817"/>
                  </a:cubicBezTo>
                  <a:lnTo>
                    <a:pt x="8720" y="18810"/>
                  </a:lnTo>
                  <a:lnTo>
                    <a:pt x="8590" y="18600"/>
                  </a:lnTo>
                  <a:cubicBezTo>
                    <a:pt x="8547" y="18535"/>
                    <a:pt x="8518" y="18456"/>
                    <a:pt x="8482" y="18384"/>
                  </a:cubicBezTo>
                  <a:cubicBezTo>
                    <a:pt x="8409" y="18240"/>
                    <a:pt x="8352" y="18081"/>
                    <a:pt x="8301" y="17929"/>
                  </a:cubicBezTo>
                  <a:cubicBezTo>
                    <a:pt x="8272" y="17850"/>
                    <a:pt x="8251" y="17770"/>
                    <a:pt x="8236" y="17691"/>
                  </a:cubicBezTo>
                  <a:lnTo>
                    <a:pt x="8178" y="17446"/>
                  </a:lnTo>
                  <a:cubicBezTo>
                    <a:pt x="8157" y="17287"/>
                    <a:pt x="8135" y="17121"/>
                    <a:pt x="8113" y="16955"/>
                  </a:cubicBezTo>
                  <a:cubicBezTo>
                    <a:pt x="8085" y="16385"/>
                    <a:pt x="8121" y="15807"/>
                    <a:pt x="8222" y="15244"/>
                  </a:cubicBezTo>
                  <a:lnTo>
                    <a:pt x="8308" y="14818"/>
                  </a:lnTo>
                  <a:cubicBezTo>
                    <a:pt x="8337" y="14681"/>
                    <a:pt x="8373" y="14544"/>
                    <a:pt x="8402" y="14400"/>
                  </a:cubicBezTo>
                  <a:lnTo>
                    <a:pt x="8453" y="14198"/>
                  </a:lnTo>
                  <a:lnTo>
                    <a:pt x="8510" y="13988"/>
                  </a:lnTo>
                  <a:cubicBezTo>
                    <a:pt x="8547" y="13851"/>
                    <a:pt x="8575" y="13707"/>
                    <a:pt x="8611" y="13570"/>
                  </a:cubicBezTo>
                  <a:cubicBezTo>
                    <a:pt x="8684" y="13281"/>
                    <a:pt x="8756" y="12992"/>
                    <a:pt x="8835" y="12711"/>
                  </a:cubicBezTo>
                  <a:close/>
                  <a:moveTo>
                    <a:pt x="9427" y="10654"/>
                  </a:moveTo>
                  <a:lnTo>
                    <a:pt x="9427" y="10654"/>
                  </a:lnTo>
                  <a:cubicBezTo>
                    <a:pt x="9463" y="10726"/>
                    <a:pt x="9506" y="10791"/>
                    <a:pt x="9543" y="10863"/>
                  </a:cubicBezTo>
                  <a:cubicBezTo>
                    <a:pt x="9759" y="11462"/>
                    <a:pt x="9961" y="12069"/>
                    <a:pt x="10134" y="12682"/>
                  </a:cubicBezTo>
                  <a:cubicBezTo>
                    <a:pt x="10380" y="13512"/>
                    <a:pt x="10589" y="14357"/>
                    <a:pt x="10748" y="15215"/>
                  </a:cubicBezTo>
                  <a:cubicBezTo>
                    <a:pt x="10899" y="16067"/>
                    <a:pt x="11015" y="16926"/>
                    <a:pt x="10957" y="17792"/>
                  </a:cubicBezTo>
                  <a:cubicBezTo>
                    <a:pt x="10943" y="18225"/>
                    <a:pt x="10871" y="18658"/>
                    <a:pt x="10733" y="19070"/>
                  </a:cubicBezTo>
                  <a:lnTo>
                    <a:pt x="10733" y="19062"/>
                  </a:lnTo>
                  <a:cubicBezTo>
                    <a:pt x="10697" y="19171"/>
                    <a:pt x="10654" y="19272"/>
                    <a:pt x="10611" y="19373"/>
                  </a:cubicBezTo>
                  <a:cubicBezTo>
                    <a:pt x="10553" y="19438"/>
                    <a:pt x="10502" y="19503"/>
                    <a:pt x="10438" y="19568"/>
                  </a:cubicBezTo>
                  <a:cubicBezTo>
                    <a:pt x="10387" y="19618"/>
                    <a:pt x="10329" y="19669"/>
                    <a:pt x="10264" y="19719"/>
                  </a:cubicBezTo>
                  <a:cubicBezTo>
                    <a:pt x="10279" y="19669"/>
                    <a:pt x="10286" y="19611"/>
                    <a:pt x="10300" y="19560"/>
                  </a:cubicBezTo>
                  <a:cubicBezTo>
                    <a:pt x="10329" y="19351"/>
                    <a:pt x="10358" y="19142"/>
                    <a:pt x="10365" y="18925"/>
                  </a:cubicBezTo>
                  <a:cubicBezTo>
                    <a:pt x="10394" y="18507"/>
                    <a:pt x="10394" y="18088"/>
                    <a:pt x="10380" y="17662"/>
                  </a:cubicBezTo>
                  <a:cubicBezTo>
                    <a:pt x="10344" y="16825"/>
                    <a:pt x="10264" y="15988"/>
                    <a:pt x="10156" y="15158"/>
                  </a:cubicBezTo>
                  <a:cubicBezTo>
                    <a:pt x="10048" y="14328"/>
                    <a:pt x="9911" y="13498"/>
                    <a:pt x="9774" y="12675"/>
                  </a:cubicBezTo>
                  <a:cubicBezTo>
                    <a:pt x="9658" y="12004"/>
                    <a:pt x="9543" y="11325"/>
                    <a:pt x="9427" y="10654"/>
                  </a:cubicBezTo>
                  <a:close/>
                  <a:moveTo>
                    <a:pt x="9261" y="10979"/>
                  </a:moveTo>
                  <a:cubicBezTo>
                    <a:pt x="9247" y="11275"/>
                    <a:pt x="9239" y="11578"/>
                    <a:pt x="9232" y="11881"/>
                  </a:cubicBezTo>
                  <a:cubicBezTo>
                    <a:pt x="9218" y="12437"/>
                    <a:pt x="9211" y="12992"/>
                    <a:pt x="9218" y="13548"/>
                  </a:cubicBezTo>
                  <a:cubicBezTo>
                    <a:pt x="9225" y="14097"/>
                    <a:pt x="9247" y="14652"/>
                    <a:pt x="9268" y="15208"/>
                  </a:cubicBezTo>
                  <a:cubicBezTo>
                    <a:pt x="9290" y="15764"/>
                    <a:pt x="9319" y="16320"/>
                    <a:pt x="9362" y="16868"/>
                  </a:cubicBezTo>
                  <a:cubicBezTo>
                    <a:pt x="9384" y="17157"/>
                    <a:pt x="9405" y="17438"/>
                    <a:pt x="9441" y="17720"/>
                  </a:cubicBezTo>
                  <a:cubicBezTo>
                    <a:pt x="9470" y="17994"/>
                    <a:pt x="9506" y="18276"/>
                    <a:pt x="9550" y="18557"/>
                  </a:cubicBezTo>
                  <a:cubicBezTo>
                    <a:pt x="9593" y="18839"/>
                    <a:pt x="9651" y="19113"/>
                    <a:pt x="9716" y="19394"/>
                  </a:cubicBezTo>
                  <a:cubicBezTo>
                    <a:pt x="9759" y="19532"/>
                    <a:pt x="9795" y="19661"/>
                    <a:pt x="9846" y="19799"/>
                  </a:cubicBezTo>
                  <a:lnTo>
                    <a:pt x="9853" y="19813"/>
                  </a:lnTo>
                  <a:cubicBezTo>
                    <a:pt x="9817" y="19799"/>
                    <a:pt x="9781" y="19777"/>
                    <a:pt x="9737" y="19762"/>
                  </a:cubicBezTo>
                  <a:cubicBezTo>
                    <a:pt x="9672" y="19726"/>
                    <a:pt x="9607" y="19683"/>
                    <a:pt x="9543" y="19647"/>
                  </a:cubicBezTo>
                  <a:lnTo>
                    <a:pt x="9535" y="19640"/>
                  </a:lnTo>
                  <a:cubicBezTo>
                    <a:pt x="9506" y="19596"/>
                    <a:pt x="9470" y="19553"/>
                    <a:pt x="9441" y="19517"/>
                  </a:cubicBezTo>
                  <a:cubicBezTo>
                    <a:pt x="9268" y="19264"/>
                    <a:pt x="9131" y="18997"/>
                    <a:pt x="9023" y="18709"/>
                  </a:cubicBezTo>
                  <a:cubicBezTo>
                    <a:pt x="8965" y="18572"/>
                    <a:pt x="8929" y="18420"/>
                    <a:pt x="8879" y="18276"/>
                  </a:cubicBezTo>
                  <a:cubicBezTo>
                    <a:pt x="8835" y="18131"/>
                    <a:pt x="8806" y="17980"/>
                    <a:pt x="8770" y="17828"/>
                  </a:cubicBezTo>
                  <a:cubicBezTo>
                    <a:pt x="8741" y="17677"/>
                    <a:pt x="8720" y="17532"/>
                    <a:pt x="8698" y="17381"/>
                  </a:cubicBezTo>
                  <a:lnTo>
                    <a:pt x="8648" y="16926"/>
                  </a:lnTo>
                  <a:cubicBezTo>
                    <a:pt x="8611" y="16363"/>
                    <a:pt x="8611" y="15793"/>
                    <a:pt x="8648" y="15237"/>
                  </a:cubicBezTo>
                  <a:cubicBezTo>
                    <a:pt x="8684" y="14674"/>
                    <a:pt x="8741" y="14111"/>
                    <a:pt x="8806" y="13555"/>
                  </a:cubicBezTo>
                  <a:cubicBezTo>
                    <a:pt x="8850" y="13274"/>
                    <a:pt x="8879" y="12992"/>
                    <a:pt x="8922" y="12718"/>
                  </a:cubicBezTo>
                  <a:cubicBezTo>
                    <a:pt x="8965" y="12437"/>
                    <a:pt x="9001" y="12155"/>
                    <a:pt x="9052" y="11881"/>
                  </a:cubicBezTo>
                  <a:cubicBezTo>
                    <a:pt x="9059" y="11830"/>
                    <a:pt x="9066" y="11787"/>
                    <a:pt x="9073" y="11744"/>
                  </a:cubicBezTo>
                  <a:cubicBezTo>
                    <a:pt x="9138" y="11484"/>
                    <a:pt x="9196" y="11231"/>
                    <a:pt x="9261" y="10979"/>
                  </a:cubicBezTo>
                  <a:close/>
                  <a:moveTo>
                    <a:pt x="9362" y="10575"/>
                  </a:moveTo>
                  <a:cubicBezTo>
                    <a:pt x="9499" y="11275"/>
                    <a:pt x="9622" y="11982"/>
                    <a:pt x="9730" y="12689"/>
                  </a:cubicBezTo>
                  <a:cubicBezTo>
                    <a:pt x="9860" y="13519"/>
                    <a:pt x="9968" y="14349"/>
                    <a:pt x="10062" y="15179"/>
                  </a:cubicBezTo>
                  <a:cubicBezTo>
                    <a:pt x="10163" y="16009"/>
                    <a:pt x="10243" y="16839"/>
                    <a:pt x="10272" y="17677"/>
                  </a:cubicBezTo>
                  <a:cubicBezTo>
                    <a:pt x="10279" y="18095"/>
                    <a:pt x="10286" y="18514"/>
                    <a:pt x="10257" y="18925"/>
                  </a:cubicBezTo>
                  <a:cubicBezTo>
                    <a:pt x="10250" y="19135"/>
                    <a:pt x="10228" y="19344"/>
                    <a:pt x="10192" y="19546"/>
                  </a:cubicBezTo>
                  <a:cubicBezTo>
                    <a:pt x="10178" y="19633"/>
                    <a:pt x="10163" y="19734"/>
                    <a:pt x="10142" y="19820"/>
                  </a:cubicBezTo>
                  <a:lnTo>
                    <a:pt x="10091" y="19856"/>
                  </a:lnTo>
                  <a:cubicBezTo>
                    <a:pt x="10077" y="19864"/>
                    <a:pt x="10062" y="19878"/>
                    <a:pt x="10048" y="19885"/>
                  </a:cubicBezTo>
                  <a:cubicBezTo>
                    <a:pt x="10019" y="19878"/>
                    <a:pt x="9990" y="19864"/>
                    <a:pt x="9961" y="19856"/>
                  </a:cubicBezTo>
                  <a:cubicBezTo>
                    <a:pt x="9947" y="19827"/>
                    <a:pt x="9940" y="19791"/>
                    <a:pt x="9925" y="19762"/>
                  </a:cubicBezTo>
                  <a:cubicBezTo>
                    <a:pt x="9875" y="19633"/>
                    <a:pt x="9831" y="19503"/>
                    <a:pt x="9788" y="19366"/>
                  </a:cubicBezTo>
                  <a:cubicBezTo>
                    <a:pt x="9709" y="19098"/>
                    <a:pt x="9651" y="18824"/>
                    <a:pt x="9593" y="18550"/>
                  </a:cubicBezTo>
                  <a:cubicBezTo>
                    <a:pt x="9535" y="18268"/>
                    <a:pt x="9499" y="17987"/>
                    <a:pt x="9463" y="17713"/>
                  </a:cubicBezTo>
                  <a:cubicBezTo>
                    <a:pt x="9427" y="17431"/>
                    <a:pt x="9405" y="17150"/>
                    <a:pt x="9369" y="16868"/>
                  </a:cubicBezTo>
                  <a:cubicBezTo>
                    <a:pt x="9333" y="16313"/>
                    <a:pt x="9312" y="15757"/>
                    <a:pt x="9304" y="15201"/>
                  </a:cubicBezTo>
                  <a:cubicBezTo>
                    <a:pt x="9297" y="14652"/>
                    <a:pt x="9304" y="14097"/>
                    <a:pt x="9304" y="13541"/>
                  </a:cubicBezTo>
                  <a:lnTo>
                    <a:pt x="9319" y="11874"/>
                  </a:lnTo>
                  <a:cubicBezTo>
                    <a:pt x="9319" y="11477"/>
                    <a:pt x="9326" y="11080"/>
                    <a:pt x="9333" y="10683"/>
                  </a:cubicBezTo>
                  <a:lnTo>
                    <a:pt x="9362" y="10575"/>
                  </a:lnTo>
                  <a:close/>
                  <a:moveTo>
                    <a:pt x="8547" y="1"/>
                  </a:moveTo>
                  <a:lnTo>
                    <a:pt x="8467" y="37"/>
                  </a:lnTo>
                  <a:cubicBezTo>
                    <a:pt x="7500" y="499"/>
                    <a:pt x="7002" y="1473"/>
                    <a:pt x="6858" y="2426"/>
                  </a:cubicBezTo>
                  <a:cubicBezTo>
                    <a:pt x="6793" y="2895"/>
                    <a:pt x="6785" y="3372"/>
                    <a:pt x="6843" y="3848"/>
                  </a:cubicBezTo>
                  <a:cubicBezTo>
                    <a:pt x="6879" y="4079"/>
                    <a:pt x="6901" y="4310"/>
                    <a:pt x="6959" y="4541"/>
                  </a:cubicBezTo>
                  <a:cubicBezTo>
                    <a:pt x="6980" y="4656"/>
                    <a:pt x="7002" y="4765"/>
                    <a:pt x="7031" y="4880"/>
                  </a:cubicBezTo>
                  <a:lnTo>
                    <a:pt x="7117" y="5212"/>
                  </a:lnTo>
                  <a:cubicBezTo>
                    <a:pt x="7363" y="6107"/>
                    <a:pt x="7731" y="6944"/>
                    <a:pt x="8092" y="7781"/>
                  </a:cubicBezTo>
                  <a:lnTo>
                    <a:pt x="8366" y="8409"/>
                  </a:lnTo>
                  <a:lnTo>
                    <a:pt x="8640" y="9030"/>
                  </a:lnTo>
                  <a:cubicBezTo>
                    <a:pt x="8684" y="9124"/>
                    <a:pt x="8720" y="9210"/>
                    <a:pt x="8763" y="9304"/>
                  </a:cubicBezTo>
                  <a:cubicBezTo>
                    <a:pt x="8611" y="9131"/>
                    <a:pt x="8467" y="8958"/>
                    <a:pt x="8308" y="8792"/>
                  </a:cubicBezTo>
                  <a:cubicBezTo>
                    <a:pt x="7911" y="8366"/>
                    <a:pt x="7493" y="7969"/>
                    <a:pt x="7038" y="7608"/>
                  </a:cubicBezTo>
                  <a:cubicBezTo>
                    <a:pt x="6583" y="7247"/>
                    <a:pt x="6107" y="6908"/>
                    <a:pt x="5609" y="6605"/>
                  </a:cubicBezTo>
                  <a:cubicBezTo>
                    <a:pt x="5486" y="6526"/>
                    <a:pt x="5364" y="6453"/>
                    <a:pt x="5241" y="6381"/>
                  </a:cubicBezTo>
                  <a:lnTo>
                    <a:pt x="5060" y="6266"/>
                  </a:lnTo>
                  <a:lnTo>
                    <a:pt x="4866" y="6165"/>
                  </a:lnTo>
                  <a:lnTo>
                    <a:pt x="4678" y="6056"/>
                  </a:lnTo>
                  <a:cubicBezTo>
                    <a:pt x="4620" y="6020"/>
                    <a:pt x="4555" y="5984"/>
                    <a:pt x="4490" y="5948"/>
                  </a:cubicBezTo>
                  <a:cubicBezTo>
                    <a:pt x="4360" y="5890"/>
                    <a:pt x="4230" y="5818"/>
                    <a:pt x="4108" y="5753"/>
                  </a:cubicBezTo>
                  <a:lnTo>
                    <a:pt x="3646" y="5551"/>
                  </a:lnTo>
                  <a:cubicBezTo>
                    <a:pt x="3487" y="5493"/>
                    <a:pt x="3335" y="5429"/>
                    <a:pt x="3177" y="5378"/>
                  </a:cubicBezTo>
                  <a:cubicBezTo>
                    <a:pt x="3018" y="5327"/>
                    <a:pt x="2852" y="5270"/>
                    <a:pt x="2686" y="5248"/>
                  </a:cubicBezTo>
                  <a:cubicBezTo>
                    <a:pt x="2606" y="5226"/>
                    <a:pt x="2520" y="5205"/>
                    <a:pt x="2433" y="5198"/>
                  </a:cubicBezTo>
                  <a:lnTo>
                    <a:pt x="2181" y="5161"/>
                  </a:lnTo>
                  <a:cubicBezTo>
                    <a:pt x="2082" y="5153"/>
                    <a:pt x="1983" y="5149"/>
                    <a:pt x="1885" y="5149"/>
                  </a:cubicBezTo>
                  <a:cubicBezTo>
                    <a:pt x="1633" y="5149"/>
                    <a:pt x="1383" y="5176"/>
                    <a:pt x="1134" y="5234"/>
                  </a:cubicBezTo>
                  <a:cubicBezTo>
                    <a:pt x="1047" y="5255"/>
                    <a:pt x="961" y="5284"/>
                    <a:pt x="881" y="5313"/>
                  </a:cubicBezTo>
                  <a:cubicBezTo>
                    <a:pt x="795" y="5342"/>
                    <a:pt x="708" y="5378"/>
                    <a:pt x="629" y="5414"/>
                  </a:cubicBezTo>
                  <a:cubicBezTo>
                    <a:pt x="549" y="5457"/>
                    <a:pt x="470" y="5501"/>
                    <a:pt x="391" y="5551"/>
                  </a:cubicBezTo>
                  <a:cubicBezTo>
                    <a:pt x="347" y="5573"/>
                    <a:pt x="311" y="5602"/>
                    <a:pt x="275" y="5631"/>
                  </a:cubicBezTo>
                  <a:cubicBezTo>
                    <a:pt x="254" y="5645"/>
                    <a:pt x="239" y="5659"/>
                    <a:pt x="217" y="5674"/>
                  </a:cubicBezTo>
                  <a:cubicBezTo>
                    <a:pt x="196" y="5688"/>
                    <a:pt x="181" y="5703"/>
                    <a:pt x="153" y="5724"/>
                  </a:cubicBezTo>
                  <a:lnTo>
                    <a:pt x="95" y="5789"/>
                  </a:lnTo>
                  <a:lnTo>
                    <a:pt x="88" y="5869"/>
                  </a:lnTo>
                  <a:cubicBezTo>
                    <a:pt x="1" y="6937"/>
                    <a:pt x="593" y="7854"/>
                    <a:pt x="1351" y="8453"/>
                  </a:cubicBezTo>
                  <a:cubicBezTo>
                    <a:pt x="1726" y="8749"/>
                    <a:pt x="2137" y="8994"/>
                    <a:pt x="2578" y="9174"/>
                  </a:cubicBezTo>
                  <a:cubicBezTo>
                    <a:pt x="2794" y="9268"/>
                    <a:pt x="3011" y="9355"/>
                    <a:pt x="3227" y="9427"/>
                  </a:cubicBezTo>
                  <a:cubicBezTo>
                    <a:pt x="3343" y="9463"/>
                    <a:pt x="3451" y="9499"/>
                    <a:pt x="3559" y="9535"/>
                  </a:cubicBezTo>
                  <a:lnTo>
                    <a:pt x="3898" y="9622"/>
                  </a:lnTo>
                  <a:cubicBezTo>
                    <a:pt x="4793" y="9853"/>
                    <a:pt x="5703" y="9961"/>
                    <a:pt x="6605" y="10062"/>
                  </a:cubicBezTo>
                  <a:lnTo>
                    <a:pt x="7283" y="10142"/>
                  </a:lnTo>
                  <a:lnTo>
                    <a:pt x="7962" y="10207"/>
                  </a:lnTo>
                  <a:lnTo>
                    <a:pt x="8258" y="10243"/>
                  </a:lnTo>
                  <a:cubicBezTo>
                    <a:pt x="8034" y="10286"/>
                    <a:pt x="7810" y="10329"/>
                    <a:pt x="7587" y="10380"/>
                  </a:cubicBezTo>
                  <a:cubicBezTo>
                    <a:pt x="7024" y="10510"/>
                    <a:pt x="6468" y="10676"/>
                    <a:pt x="5927" y="10885"/>
                  </a:cubicBezTo>
                  <a:cubicBezTo>
                    <a:pt x="5385" y="11101"/>
                    <a:pt x="4858" y="11347"/>
                    <a:pt x="4346" y="11621"/>
                  </a:cubicBezTo>
                  <a:cubicBezTo>
                    <a:pt x="4216" y="11686"/>
                    <a:pt x="4093" y="11758"/>
                    <a:pt x="3963" y="11830"/>
                  </a:cubicBezTo>
                  <a:lnTo>
                    <a:pt x="3776" y="11931"/>
                  </a:lnTo>
                  <a:lnTo>
                    <a:pt x="3588" y="12047"/>
                  </a:lnTo>
                  <a:lnTo>
                    <a:pt x="3400" y="12155"/>
                  </a:lnTo>
                  <a:cubicBezTo>
                    <a:pt x="3335" y="12191"/>
                    <a:pt x="3278" y="12227"/>
                    <a:pt x="3220" y="12271"/>
                  </a:cubicBezTo>
                  <a:cubicBezTo>
                    <a:pt x="3097" y="12350"/>
                    <a:pt x="2975" y="12422"/>
                    <a:pt x="2859" y="12502"/>
                  </a:cubicBezTo>
                  <a:lnTo>
                    <a:pt x="2455" y="12798"/>
                  </a:lnTo>
                  <a:cubicBezTo>
                    <a:pt x="2325" y="12906"/>
                    <a:pt x="2195" y="13007"/>
                    <a:pt x="2065" y="13122"/>
                  </a:cubicBezTo>
                  <a:cubicBezTo>
                    <a:pt x="1942" y="13238"/>
                    <a:pt x="1820" y="13346"/>
                    <a:pt x="1704" y="13476"/>
                  </a:cubicBezTo>
                  <a:cubicBezTo>
                    <a:pt x="1654" y="13541"/>
                    <a:pt x="1596" y="13606"/>
                    <a:pt x="1538" y="13671"/>
                  </a:cubicBezTo>
                  <a:lnTo>
                    <a:pt x="1387" y="13873"/>
                  </a:lnTo>
                  <a:cubicBezTo>
                    <a:pt x="1177" y="14162"/>
                    <a:pt x="1026" y="14479"/>
                    <a:pt x="925" y="14811"/>
                  </a:cubicBezTo>
                  <a:cubicBezTo>
                    <a:pt x="896" y="14898"/>
                    <a:pt x="874" y="14984"/>
                    <a:pt x="860" y="15078"/>
                  </a:cubicBezTo>
                  <a:cubicBezTo>
                    <a:pt x="845" y="15165"/>
                    <a:pt x="838" y="15259"/>
                    <a:pt x="831" y="15345"/>
                  </a:cubicBezTo>
                  <a:cubicBezTo>
                    <a:pt x="824" y="15439"/>
                    <a:pt x="817" y="15526"/>
                    <a:pt x="824" y="15620"/>
                  </a:cubicBezTo>
                  <a:cubicBezTo>
                    <a:pt x="824" y="15663"/>
                    <a:pt x="831" y="15706"/>
                    <a:pt x="831" y="15757"/>
                  </a:cubicBezTo>
                  <a:cubicBezTo>
                    <a:pt x="831" y="15778"/>
                    <a:pt x="838" y="15807"/>
                    <a:pt x="845" y="15829"/>
                  </a:cubicBezTo>
                  <a:cubicBezTo>
                    <a:pt x="845" y="15858"/>
                    <a:pt x="853" y="15879"/>
                    <a:pt x="860" y="15908"/>
                  </a:cubicBezTo>
                  <a:lnTo>
                    <a:pt x="881" y="15995"/>
                  </a:lnTo>
                  <a:lnTo>
                    <a:pt x="946" y="16038"/>
                  </a:lnTo>
                  <a:cubicBezTo>
                    <a:pt x="1424" y="16368"/>
                    <a:pt x="1960" y="16504"/>
                    <a:pt x="2493" y="16504"/>
                  </a:cubicBezTo>
                  <a:cubicBezTo>
                    <a:pt x="2950" y="16504"/>
                    <a:pt x="3405" y="16404"/>
                    <a:pt x="3819" y="16240"/>
                  </a:cubicBezTo>
                  <a:cubicBezTo>
                    <a:pt x="4259" y="16067"/>
                    <a:pt x="4678" y="15829"/>
                    <a:pt x="5060" y="15540"/>
                  </a:cubicBezTo>
                  <a:cubicBezTo>
                    <a:pt x="5241" y="15403"/>
                    <a:pt x="5429" y="15259"/>
                    <a:pt x="5602" y="15100"/>
                  </a:cubicBezTo>
                  <a:cubicBezTo>
                    <a:pt x="5688" y="15028"/>
                    <a:pt x="5775" y="14948"/>
                    <a:pt x="5854" y="14869"/>
                  </a:cubicBezTo>
                  <a:lnTo>
                    <a:pt x="6100" y="14624"/>
                  </a:lnTo>
                  <a:cubicBezTo>
                    <a:pt x="6749" y="13967"/>
                    <a:pt x="7298" y="13223"/>
                    <a:pt x="7839" y="12494"/>
                  </a:cubicBezTo>
                  <a:lnTo>
                    <a:pt x="8243" y="11946"/>
                  </a:lnTo>
                  <a:lnTo>
                    <a:pt x="8640" y="11397"/>
                  </a:lnTo>
                  <a:cubicBezTo>
                    <a:pt x="8698" y="11318"/>
                    <a:pt x="8756" y="11239"/>
                    <a:pt x="8821" y="11159"/>
                  </a:cubicBezTo>
                  <a:lnTo>
                    <a:pt x="8821" y="11159"/>
                  </a:lnTo>
                  <a:cubicBezTo>
                    <a:pt x="8741" y="11369"/>
                    <a:pt x="8669" y="11585"/>
                    <a:pt x="8604" y="11802"/>
                  </a:cubicBezTo>
                  <a:cubicBezTo>
                    <a:pt x="8431" y="12357"/>
                    <a:pt x="8301" y="12920"/>
                    <a:pt x="8207" y="13498"/>
                  </a:cubicBezTo>
                  <a:cubicBezTo>
                    <a:pt x="8121" y="14075"/>
                    <a:pt x="8070" y="14652"/>
                    <a:pt x="8056" y="15237"/>
                  </a:cubicBezTo>
                  <a:cubicBezTo>
                    <a:pt x="8049" y="15381"/>
                    <a:pt x="8049" y="15526"/>
                    <a:pt x="8049" y="15670"/>
                  </a:cubicBezTo>
                  <a:lnTo>
                    <a:pt x="8049" y="15887"/>
                  </a:lnTo>
                  <a:lnTo>
                    <a:pt x="8049" y="16103"/>
                  </a:lnTo>
                  <a:lnTo>
                    <a:pt x="8049" y="16320"/>
                  </a:lnTo>
                  <a:cubicBezTo>
                    <a:pt x="8049" y="16392"/>
                    <a:pt x="8049" y="16464"/>
                    <a:pt x="8049" y="16536"/>
                  </a:cubicBezTo>
                  <a:cubicBezTo>
                    <a:pt x="8063" y="16681"/>
                    <a:pt x="8063" y="16825"/>
                    <a:pt x="8070" y="16969"/>
                  </a:cubicBezTo>
                  <a:lnTo>
                    <a:pt x="8121" y="17467"/>
                  </a:lnTo>
                  <a:cubicBezTo>
                    <a:pt x="8157" y="17633"/>
                    <a:pt x="8178" y="17799"/>
                    <a:pt x="8215" y="17965"/>
                  </a:cubicBezTo>
                  <a:cubicBezTo>
                    <a:pt x="8251" y="18124"/>
                    <a:pt x="8294" y="18290"/>
                    <a:pt x="8344" y="18449"/>
                  </a:cubicBezTo>
                  <a:cubicBezTo>
                    <a:pt x="8373" y="18528"/>
                    <a:pt x="8395" y="18615"/>
                    <a:pt x="8424" y="18694"/>
                  </a:cubicBezTo>
                  <a:lnTo>
                    <a:pt x="8525" y="18932"/>
                  </a:lnTo>
                  <a:cubicBezTo>
                    <a:pt x="8669" y="19250"/>
                    <a:pt x="8871" y="19539"/>
                    <a:pt x="9109" y="19799"/>
                  </a:cubicBezTo>
                  <a:cubicBezTo>
                    <a:pt x="9167" y="19864"/>
                    <a:pt x="9232" y="19921"/>
                    <a:pt x="9304" y="19979"/>
                  </a:cubicBezTo>
                  <a:cubicBezTo>
                    <a:pt x="9369" y="20037"/>
                    <a:pt x="9441" y="20094"/>
                    <a:pt x="9521" y="20145"/>
                  </a:cubicBezTo>
                  <a:cubicBezTo>
                    <a:pt x="9593" y="20196"/>
                    <a:pt x="9672" y="20239"/>
                    <a:pt x="9752" y="20282"/>
                  </a:cubicBezTo>
                  <a:cubicBezTo>
                    <a:pt x="9795" y="20304"/>
                    <a:pt x="9838" y="20325"/>
                    <a:pt x="9882" y="20347"/>
                  </a:cubicBezTo>
                  <a:cubicBezTo>
                    <a:pt x="9903" y="20354"/>
                    <a:pt x="9925" y="20362"/>
                    <a:pt x="9947" y="20376"/>
                  </a:cubicBezTo>
                  <a:cubicBezTo>
                    <a:pt x="9976" y="20383"/>
                    <a:pt x="9990" y="20390"/>
                    <a:pt x="10026" y="20398"/>
                  </a:cubicBezTo>
                  <a:lnTo>
                    <a:pt x="10113" y="20426"/>
                  </a:lnTo>
                  <a:lnTo>
                    <a:pt x="10185" y="20390"/>
                  </a:lnTo>
                  <a:cubicBezTo>
                    <a:pt x="11152" y="19928"/>
                    <a:pt x="11650" y="18954"/>
                    <a:pt x="11794" y="18009"/>
                  </a:cubicBezTo>
                  <a:cubicBezTo>
                    <a:pt x="11859" y="17532"/>
                    <a:pt x="11867" y="17056"/>
                    <a:pt x="11809" y="16580"/>
                  </a:cubicBezTo>
                  <a:cubicBezTo>
                    <a:pt x="11780" y="16349"/>
                    <a:pt x="11751" y="16118"/>
                    <a:pt x="11701" y="15887"/>
                  </a:cubicBezTo>
                  <a:cubicBezTo>
                    <a:pt x="11672" y="15778"/>
                    <a:pt x="11650" y="15663"/>
                    <a:pt x="11628" y="15547"/>
                  </a:cubicBezTo>
                  <a:lnTo>
                    <a:pt x="11535" y="15215"/>
                  </a:lnTo>
                  <a:cubicBezTo>
                    <a:pt x="11289" y="14320"/>
                    <a:pt x="10921" y="13483"/>
                    <a:pt x="10560" y="12646"/>
                  </a:cubicBezTo>
                  <a:lnTo>
                    <a:pt x="10286" y="12018"/>
                  </a:lnTo>
                  <a:lnTo>
                    <a:pt x="10012" y="11397"/>
                  </a:lnTo>
                  <a:cubicBezTo>
                    <a:pt x="9968" y="11304"/>
                    <a:pt x="9932" y="11217"/>
                    <a:pt x="9896" y="11123"/>
                  </a:cubicBezTo>
                  <a:lnTo>
                    <a:pt x="9896" y="11123"/>
                  </a:lnTo>
                  <a:cubicBezTo>
                    <a:pt x="10041" y="11296"/>
                    <a:pt x="10192" y="11470"/>
                    <a:pt x="10344" y="11636"/>
                  </a:cubicBezTo>
                  <a:cubicBezTo>
                    <a:pt x="10741" y="12061"/>
                    <a:pt x="11159" y="12458"/>
                    <a:pt x="11614" y="12826"/>
                  </a:cubicBezTo>
                  <a:cubicBezTo>
                    <a:pt x="12069" y="13187"/>
                    <a:pt x="12545" y="13519"/>
                    <a:pt x="13043" y="13822"/>
                  </a:cubicBezTo>
                  <a:cubicBezTo>
                    <a:pt x="13166" y="13902"/>
                    <a:pt x="13288" y="13974"/>
                    <a:pt x="13411" y="14046"/>
                  </a:cubicBezTo>
                  <a:lnTo>
                    <a:pt x="13599" y="14162"/>
                  </a:lnTo>
                  <a:lnTo>
                    <a:pt x="13786" y="14270"/>
                  </a:lnTo>
                  <a:lnTo>
                    <a:pt x="13981" y="14371"/>
                  </a:lnTo>
                  <a:cubicBezTo>
                    <a:pt x="14039" y="14407"/>
                    <a:pt x="14104" y="14443"/>
                    <a:pt x="14169" y="14479"/>
                  </a:cubicBezTo>
                  <a:cubicBezTo>
                    <a:pt x="14299" y="14544"/>
                    <a:pt x="14422" y="14609"/>
                    <a:pt x="14552" y="14674"/>
                  </a:cubicBezTo>
                  <a:lnTo>
                    <a:pt x="14999" y="14883"/>
                  </a:lnTo>
                  <a:cubicBezTo>
                    <a:pt x="15151" y="14941"/>
                    <a:pt x="15309" y="15006"/>
                    <a:pt x="15468" y="15057"/>
                  </a:cubicBezTo>
                  <a:cubicBezTo>
                    <a:pt x="15627" y="15107"/>
                    <a:pt x="15793" y="15150"/>
                    <a:pt x="15959" y="15187"/>
                  </a:cubicBezTo>
                  <a:cubicBezTo>
                    <a:pt x="16038" y="15201"/>
                    <a:pt x="16125" y="15223"/>
                    <a:pt x="16204" y="15237"/>
                  </a:cubicBezTo>
                  <a:lnTo>
                    <a:pt x="16464" y="15266"/>
                  </a:lnTo>
                  <a:cubicBezTo>
                    <a:pt x="16570" y="15277"/>
                    <a:pt x="16677" y="15283"/>
                    <a:pt x="16784" y="15283"/>
                  </a:cubicBezTo>
                  <a:cubicBezTo>
                    <a:pt x="17026" y="15283"/>
                    <a:pt x="17268" y="15254"/>
                    <a:pt x="17503" y="15194"/>
                  </a:cubicBezTo>
                  <a:cubicBezTo>
                    <a:pt x="17590" y="15179"/>
                    <a:pt x="17677" y="15150"/>
                    <a:pt x="17763" y="15122"/>
                  </a:cubicBezTo>
                  <a:cubicBezTo>
                    <a:pt x="17850" y="15093"/>
                    <a:pt x="17929" y="15057"/>
                    <a:pt x="18009" y="15013"/>
                  </a:cubicBezTo>
                  <a:cubicBezTo>
                    <a:pt x="18095" y="14977"/>
                    <a:pt x="18175" y="14934"/>
                    <a:pt x="18254" y="14883"/>
                  </a:cubicBezTo>
                  <a:cubicBezTo>
                    <a:pt x="18290" y="14855"/>
                    <a:pt x="18334" y="14833"/>
                    <a:pt x="18370" y="14804"/>
                  </a:cubicBezTo>
                  <a:cubicBezTo>
                    <a:pt x="18391" y="14790"/>
                    <a:pt x="18406" y="14775"/>
                    <a:pt x="18427" y="14761"/>
                  </a:cubicBezTo>
                  <a:cubicBezTo>
                    <a:pt x="18449" y="14739"/>
                    <a:pt x="18463" y="14732"/>
                    <a:pt x="18492" y="14703"/>
                  </a:cubicBezTo>
                  <a:lnTo>
                    <a:pt x="18550" y="14645"/>
                  </a:lnTo>
                  <a:lnTo>
                    <a:pt x="18557" y="14559"/>
                  </a:lnTo>
                  <a:cubicBezTo>
                    <a:pt x="18644" y="13490"/>
                    <a:pt x="18052" y="12574"/>
                    <a:pt x="17301" y="11975"/>
                  </a:cubicBezTo>
                  <a:cubicBezTo>
                    <a:pt x="16926" y="11686"/>
                    <a:pt x="16515" y="11441"/>
                    <a:pt x="16074" y="11253"/>
                  </a:cubicBezTo>
                  <a:cubicBezTo>
                    <a:pt x="15858" y="11166"/>
                    <a:pt x="15641" y="11073"/>
                    <a:pt x="15418" y="11000"/>
                  </a:cubicBezTo>
                  <a:cubicBezTo>
                    <a:pt x="15309" y="10964"/>
                    <a:pt x="15201" y="10928"/>
                    <a:pt x="15093" y="10899"/>
                  </a:cubicBezTo>
                  <a:lnTo>
                    <a:pt x="14754" y="10806"/>
                  </a:lnTo>
                  <a:cubicBezTo>
                    <a:pt x="13859" y="10575"/>
                    <a:pt x="12949" y="10474"/>
                    <a:pt x="12047" y="10365"/>
                  </a:cubicBezTo>
                  <a:lnTo>
                    <a:pt x="11369" y="10293"/>
                  </a:lnTo>
                  <a:lnTo>
                    <a:pt x="10690" y="10221"/>
                  </a:lnTo>
                  <a:lnTo>
                    <a:pt x="10401" y="10192"/>
                  </a:lnTo>
                  <a:cubicBezTo>
                    <a:pt x="10625" y="10149"/>
                    <a:pt x="10842" y="10105"/>
                    <a:pt x="11065" y="10055"/>
                  </a:cubicBezTo>
                  <a:cubicBezTo>
                    <a:pt x="11628" y="9925"/>
                    <a:pt x="12184" y="9752"/>
                    <a:pt x="12733" y="9550"/>
                  </a:cubicBezTo>
                  <a:cubicBezTo>
                    <a:pt x="13274" y="9333"/>
                    <a:pt x="13801" y="9088"/>
                    <a:pt x="14313" y="8814"/>
                  </a:cubicBezTo>
                  <a:cubicBezTo>
                    <a:pt x="14443" y="8749"/>
                    <a:pt x="14566" y="8669"/>
                    <a:pt x="14689" y="8604"/>
                  </a:cubicBezTo>
                  <a:lnTo>
                    <a:pt x="14884" y="8496"/>
                  </a:lnTo>
                  <a:lnTo>
                    <a:pt x="15071" y="8388"/>
                  </a:lnTo>
                  <a:lnTo>
                    <a:pt x="15252" y="8272"/>
                  </a:lnTo>
                  <a:cubicBezTo>
                    <a:pt x="15317" y="8236"/>
                    <a:pt x="15382" y="8200"/>
                    <a:pt x="15432" y="8164"/>
                  </a:cubicBezTo>
                  <a:cubicBezTo>
                    <a:pt x="15555" y="8085"/>
                    <a:pt x="15677" y="8005"/>
                    <a:pt x="15793" y="7926"/>
                  </a:cubicBezTo>
                  <a:lnTo>
                    <a:pt x="16204" y="7637"/>
                  </a:lnTo>
                  <a:cubicBezTo>
                    <a:pt x="16327" y="7522"/>
                    <a:pt x="16464" y="7421"/>
                    <a:pt x="16587" y="7312"/>
                  </a:cubicBezTo>
                  <a:cubicBezTo>
                    <a:pt x="16710" y="7197"/>
                    <a:pt x="16839" y="7089"/>
                    <a:pt x="16948" y="6951"/>
                  </a:cubicBezTo>
                  <a:cubicBezTo>
                    <a:pt x="17005" y="6886"/>
                    <a:pt x="17063" y="6821"/>
                    <a:pt x="17114" y="6757"/>
                  </a:cubicBezTo>
                  <a:lnTo>
                    <a:pt x="17273" y="6554"/>
                  </a:lnTo>
                  <a:cubicBezTo>
                    <a:pt x="17475" y="6266"/>
                    <a:pt x="17626" y="5948"/>
                    <a:pt x="17727" y="5616"/>
                  </a:cubicBezTo>
                  <a:cubicBezTo>
                    <a:pt x="17756" y="5530"/>
                    <a:pt x="17778" y="5443"/>
                    <a:pt x="17792" y="5349"/>
                  </a:cubicBezTo>
                  <a:cubicBezTo>
                    <a:pt x="17807" y="5263"/>
                    <a:pt x="17821" y="5169"/>
                    <a:pt x="17828" y="5082"/>
                  </a:cubicBezTo>
                  <a:cubicBezTo>
                    <a:pt x="17836" y="4988"/>
                    <a:pt x="17836" y="4902"/>
                    <a:pt x="17836" y="4808"/>
                  </a:cubicBezTo>
                  <a:cubicBezTo>
                    <a:pt x="17836" y="4765"/>
                    <a:pt x="17836" y="4721"/>
                    <a:pt x="17821" y="4671"/>
                  </a:cubicBezTo>
                  <a:cubicBezTo>
                    <a:pt x="17821" y="4649"/>
                    <a:pt x="17814" y="4620"/>
                    <a:pt x="17814" y="4599"/>
                  </a:cubicBezTo>
                  <a:cubicBezTo>
                    <a:pt x="17807" y="4570"/>
                    <a:pt x="17807" y="4555"/>
                    <a:pt x="17799" y="4519"/>
                  </a:cubicBezTo>
                  <a:lnTo>
                    <a:pt x="17778" y="4433"/>
                  </a:lnTo>
                  <a:lnTo>
                    <a:pt x="17706" y="4389"/>
                  </a:lnTo>
                  <a:cubicBezTo>
                    <a:pt x="17232" y="4059"/>
                    <a:pt x="16696" y="3923"/>
                    <a:pt x="16163" y="3923"/>
                  </a:cubicBezTo>
                  <a:cubicBezTo>
                    <a:pt x="15705" y="3923"/>
                    <a:pt x="15250" y="4024"/>
                    <a:pt x="14840" y="4187"/>
                  </a:cubicBezTo>
                  <a:cubicBezTo>
                    <a:pt x="14393" y="4360"/>
                    <a:pt x="13981" y="4599"/>
                    <a:pt x="13599" y="4887"/>
                  </a:cubicBezTo>
                  <a:cubicBezTo>
                    <a:pt x="13411" y="5024"/>
                    <a:pt x="13223" y="5169"/>
                    <a:pt x="13057" y="5327"/>
                  </a:cubicBezTo>
                  <a:cubicBezTo>
                    <a:pt x="12964" y="5400"/>
                    <a:pt x="12884" y="5479"/>
                    <a:pt x="12798" y="5558"/>
                  </a:cubicBezTo>
                  <a:lnTo>
                    <a:pt x="12552" y="5804"/>
                  </a:lnTo>
                  <a:cubicBezTo>
                    <a:pt x="11903" y="6461"/>
                    <a:pt x="11361" y="7204"/>
                    <a:pt x="10820" y="7933"/>
                  </a:cubicBezTo>
                  <a:lnTo>
                    <a:pt x="10416" y="8482"/>
                  </a:lnTo>
                  <a:lnTo>
                    <a:pt x="10012" y="9037"/>
                  </a:lnTo>
                  <a:lnTo>
                    <a:pt x="9838" y="9268"/>
                  </a:lnTo>
                  <a:cubicBezTo>
                    <a:pt x="9911" y="9059"/>
                    <a:pt x="9983" y="8842"/>
                    <a:pt x="10048" y="8626"/>
                  </a:cubicBezTo>
                  <a:cubicBezTo>
                    <a:pt x="10221" y="8070"/>
                    <a:pt x="10358" y="7507"/>
                    <a:pt x="10445" y="6930"/>
                  </a:cubicBezTo>
                  <a:cubicBezTo>
                    <a:pt x="10531" y="6352"/>
                    <a:pt x="10582" y="5775"/>
                    <a:pt x="10596" y="5190"/>
                  </a:cubicBezTo>
                  <a:cubicBezTo>
                    <a:pt x="10611" y="5046"/>
                    <a:pt x="10604" y="4902"/>
                    <a:pt x="10611" y="4757"/>
                  </a:cubicBezTo>
                  <a:lnTo>
                    <a:pt x="10611" y="4541"/>
                  </a:lnTo>
                  <a:lnTo>
                    <a:pt x="10611" y="4324"/>
                  </a:lnTo>
                  <a:lnTo>
                    <a:pt x="10611" y="4108"/>
                  </a:lnTo>
                  <a:cubicBezTo>
                    <a:pt x="10611" y="4036"/>
                    <a:pt x="10611" y="3963"/>
                    <a:pt x="10604" y="3891"/>
                  </a:cubicBezTo>
                  <a:cubicBezTo>
                    <a:pt x="10596" y="3747"/>
                    <a:pt x="10589" y="3602"/>
                    <a:pt x="10582" y="3458"/>
                  </a:cubicBezTo>
                  <a:lnTo>
                    <a:pt x="10531" y="2960"/>
                  </a:lnTo>
                  <a:cubicBezTo>
                    <a:pt x="10502" y="2794"/>
                    <a:pt x="10481" y="2628"/>
                    <a:pt x="10445" y="2462"/>
                  </a:cubicBezTo>
                  <a:cubicBezTo>
                    <a:pt x="10401" y="2303"/>
                    <a:pt x="10373" y="2137"/>
                    <a:pt x="10308" y="1979"/>
                  </a:cubicBezTo>
                  <a:cubicBezTo>
                    <a:pt x="10286" y="1899"/>
                    <a:pt x="10257" y="1813"/>
                    <a:pt x="10228" y="1733"/>
                  </a:cubicBezTo>
                  <a:lnTo>
                    <a:pt x="10127" y="1495"/>
                  </a:lnTo>
                  <a:cubicBezTo>
                    <a:pt x="9983" y="1177"/>
                    <a:pt x="9788" y="889"/>
                    <a:pt x="9543" y="629"/>
                  </a:cubicBezTo>
                  <a:cubicBezTo>
                    <a:pt x="9485" y="564"/>
                    <a:pt x="9420" y="506"/>
                    <a:pt x="9348" y="448"/>
                  </a:cubicBezTo>
                  <a:cubicBezTo>
                    <a:pt x="9283" y="391"/>
                    <a:pt x="9211" y="340"/>
                    <a:pt x="9131" y="282"/>
                  </a:cubicBezTo>
                  <a:cubicBezTo>
                    <a:pt x="9059" y="232"/>
                    <a:pt x="8980" y="189"/>
                    <a:pt x="8900" y="145"/>
                  </a:cubicBezTo>
                  <a:cubicBezTo>
                    <a:pt x="8857" y="124"/>
                    <a:pt x="8814" y="102"/>
                    <a:pt x="8770" y="80"/>
                  </a:cubicBezTo>
                  <a:cubicBezTo>
                    <a:pt x="8749" y="73"/>
                    <a:pt x="8727" y="66"/>
                    <a:pt x="8705" y="51"/>
                  </a:cubicBezTo>
                  <a:cubicBezTo>
                    <a:pt x="8684" y="44"/>
                    <a:pt x="8662" y="37"/>
                    <a:pt x="8626" y="30"/>
                  </a:cubicBezTo>
                  <a:lnTo>
                    <a:pt x="8547"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31"/>
          <p:cNvGrpSpPr/>
          <p:nvPr/>
        </p:nvGrpSpPr>
        <p:grpSpPr>
          <a:xfrm>
            <a:off x="1224059" y="1915766"/>
            <a:ext cx="2723590" cy="2836494"/>
            <a:chOff x="846652" y="2362809"/>
            <a:chExt cx="2294322" cy="2389231"/>
          </a:xfrm>
        </p:grpSpPr>
        <p:sp>
          <p:nvSpPr>
            <p:cNvPr id="10572" name="Google Shape;10572;p31"/>
            <p:cNvSpPr/>
            <p:nvPr/>
          </p:nvSpPr>
          <p:spPr>
            <a:xfrm>
              <a:off x="867170" y="2386378"/>
              <a:ext cx="2254023" cy="2341461"/>
            </a:xfrm>
            <a:custGeom>
              <a:avLst/>
              <a:gdLst/>
              <a:ahLst/>
              <a:cxnLst/>
              <a:rect l="l" t="t" r="r" b="b"/>
              <a:pathLst>
                <a:path w="21422" h="22253" extrusionOk="0">
                  <a:moveTo>
                    <a:pt x="12804" y="0"/>
                  </a:moveTo>
                  <a:cubicBezTo>
                    <a:pt x="12804" y="0"/>
                    <a:pt x="10740" y="282"/>
                    <a:pt x="10162" y="3357"/>
                  </a:cubicBezTo>
                  <a:cubicBezTo>
                    <a:pt x="10126" y="3566"/>
                    <a:pt x="10090" y="3782"/>
                    <a:pt x="10076" y="3999"/>
                  </a:cubicBezTo>
                  <a:cubicBezTo>
                    <a:pt x="9147" y="1631"/>
                    <a:pt x="7438" y="1610"/>
                    <a:pt x="7378" y="1610"/>
                  </a:cubicBezTo>
                  <a:cubicBezTo>
                    <a:pt x="7377" y="1610"/>
                    <a:pt x="7376" y="1610"/>
                    <a:pt x="7376" y="1610"/>
                  </a:cubicBezTo>
                  <a:cubicBezTo>
                    <a:pt x="7376" y="1610"/>
                    <a:pt x="5991" y="2685"/>
                    <a:pt x="6763" y="5161"/>
                  </a:cubicBezTo>
                  <a:cubicBezTo>
                    <a:pt x="6604" y="5009"/>
                    <a:pt x="6445" y="4858"/>
                    <a:pt x="6287" y="4721"/>
                  </a:cubicBezTo>
                  <a:cubicBezTo>
                    <a:pt x="5128" y="3728"/>
                    <a:pt x="4110" y="3473"/>
                    <a:pt x="3372" y="3473"/>
                  </a:cubicBezTo>
                  <a:cubicBezTo>
                    <a:pt x="2597" y="3473"/>
                    <a:pt x="2129" y="3754"/>
                    <a:pt x="2129" y="3754"/>
                  </a:cubicBezTo>
                  <a:cubicBezTo>
                    <a:pt x="2129" y="3754"/>
                    <a:pt x="1343" y="5681"/>
                    <a:pt x="3710" y="7716"/>
                  </a:cubicBezTo>
                  <a:cubicBezTo>
                    <a:pt x="3869" y="7853"/>
                    <a:pt x="4042" y="7990"/>
                    <a:pt x="4222" y="8120"/>
                  </a:cubicBezTo>
                  <a:cubicBezTo>
                    <a:pt x="3933" y="8076"/>
                    <a:pt x="3665" y="8057"/>
                    <a:pt x="3418" y="8057"/>
                  </a:cubicBezTo>
                  <a:cubicBezTo>
                    <a:pt x="1477" y="8057"/>
                    <a:pt x="801" y="9261"/>
                    <a:pt x="801" y="9261"/>
                  </a:cubicBezTo>
                  <a:cubicBezTo>
                    <a:pt x="801" y="9261"/>
                    <a:pt x="1047" y="11000"/>
                    <a:pt x="3573" y="11570"/>
                  </a:cubicBezTo>
                  <a:cubicBezTo>
                    <a:pt x="3356" y="11628"/>
                    <a:pt x="3147" y="11693"/>
                    <a:pt x="2952" y="11758"/>
                  </a:cubicBezTo>
                  <a:cubicBezTo>
                    <a:pt x="0" y="12797"/>
                    <a:pt x="36" y="14876"/>
                    <a:pt x="36" y="14876"/>
                  </a:cubicBezTo>
                  <a:cubicBezTo>
                    <a:pt x="36" y="14876"/>
                    <a:pt x="772" y="15829"/>
                    <a:pt x="2426" y="15829"/>
                  </a:cubicBezTo>
                  <a:cubicBezTo>
                    <a:pt x="2945" y="15829"/>
                    <a:pt x="3554" y="15736"/>
                    <a:pt x="4258" y="15489"/>
                  </a:cubicBezTo>
                  <a:cubicBezTo>
                    <a:pt x="4461" y="15417"/>
                    <a:pt x="4663" y="15338"/>
                    <a:pt x="4865" y="15244"/>
                  </a:cubicBezTo>
                  <a:lnTo>
                    <a:pt x="4865" y="15244"/>
                  </a:lnTo>
                  <a:cubicBezTo>
                    <a:pt x="3241" y="17272"/>
                    <a:pt x="4143" y="18780"/>
                    <a:pt x="4143" y="18780"/>
                  </a:cubicBezTo>
                  <a:cubicBezTo>
                    <a:pt x="4143" y="18780"/>
                    <a:pt x="4413" y="18890"/>
                    <a:pt x="4853" y="18890"/>
                  </a:cubicBezTo>
                  <a:cubicBezTo>
                    <a:pt x="5491" y="18890"/>
                    <a:pt x="6486" y="18660"/>
                    <a:pt x="7528" y="17532"/>
                  </a:cubicBezTo>
                  <a:lnTo>
                    <a:pt x="7528" y="17532"/>
                  </a:lnTo>
                  <a:cubicBezTo>
                    <a:pt x="7463" y="17748"/>
                    <a:pt x="7420" y="17958"/>
                    <a:pt x="7376" y="18167"/>
                  </a:cubicBezTo>
                  <a:cubicBezTo>
                    <a:pt x="6799" y="21234"/>
                    <a:pt x="8618" y="22252"/>
                    <a:pt x="8618" y="22252"/>
                  </a:cubicBezTo>
                  <a:cubicBezTo>
                    <a:pt x="8618" y="22252"/>
                    <a:pt x="10682" y="21963"/>
                    <a:pt x="11260" y="18896"/>
                  </a:cubicBezTo>
                  <a:cubicBezTo>
                    <a:pt x="11303" y="18687"/>
                    <a:pt x="11332" y="18470"/>
                    <a:pt x="11353" y="18246"/>
                  </a:cubicBezTo>
                  <a:cubicBezTo>
                    <a:pt x="12277" y="20608"/>
                    <a:pt x="13971" y="20635"/>
                    <a:pt x="14050" y="20635"/>
                  </a:cubicBezTo>
                  <a:cubicBezTo>
                    <a:pt x="14052" y="20635"/>
                    <a:pt x="14053" y="20635"/>
                    <a:pt x="14053" y="20635"/>
                  </a:cubicBezTo>
                  <a:cubicBezTo>
                    <a:pt x="14053" y="20635"/>
                    <a:pt x="15438" y="19560"/>
                    <a:pt x="14666" y="17084"/>
                  </a:cubicBezTo>
                  <a:lnTo>
                    <a:pt x="14666" y="17084"/>
                  </a:lnTo>
                  <a:cubicBezTo>
                    <a:pt x="14818" y="17243"/>
                    <a:pt x="14977" y="17395"/>
                    <a:pt x="15143" y="17532"/>
                  </a:cubicBezTo>
                  <a:cubicBezTo>
                    <a:pt x="16298" y="18525"/>
                    <a:pt x="17315" y="18779"/>
                    <a:pt x="18054" y="18779"/>
                  </a:cubicBezTo>
                  <a:cubicBezTo>
                    <a:pt x="18830" y="18779"/>
                    <a:pt x="19300" y="18499"/>
                    <a:pt x="19300" y="18499"/>
                  </a:cubicBezTo>
                  <a:cubicBezTo>
                    <a:pt x="19300" y="18499"/>
                    <a:pt x="20087" y="16572"/>
                    <a:pt x="17712" y="14537"/>
                  </a:cubicBezTo>
                  <a:cubicBezTo>
                    <a:pt x="17553" y="14399"/>
                    <a:pt x="17380" y="14262"/>
                    <a:pt x="17200" y="14132"/>
                  </a:cubicBezTo>
                  <a:lnTo>
                    <a:pt x="17200" y="14132"/>
                  </a:lnTo>
                  <a:cubicBezTo>
                    <a:pt x="17489" y="14176"/>
                    <a:pt x="17756" y="14196"/>
                    <a:pt x="18003" y="14196"/>
                  </a:cubicBezTo>
                  <a:cubicBezTo>
                    <a:pt x="19950" y="14196"/>
                    <a:pt x="20621" y="12985"/>
                    <a:pt x="20621" y="12985"/>
                  </a:cubicBezTo>
                  <a:cubicBezTo>
                    <a:pt x="20621" y="12985"/>
                    <a:pt x="20383" y="11253"/>
                    <a:pt x="17849" y="10682"/>
                  </a:cubicBezTo>
                  <a:cubicBezTo>
                    <a:pt x="18066" y="10625"/>
                    <a:pt x="18275" y="10560"/>
                    <a:pt x="18470" y="10488"/>
                  </a:cubicBezTo>
                  <a:cubicBezTo>
                    <a:pt x="21422" y="9455"/>
                    <a:pt x="21393" y="7377"/>
                    <a:pt x="21393" y="7377"/>
                  </a:cubicBezTo>
                  <a:cubicBezTo>
                    <a:pt x="21393" y="7377"/>
                    <a:pt x="20653" y="6423"/>
                    <a:pt x="18997" y="6423"/>
                  </a:cubicBezTo>
                  <a:cubicBezTo>
                    <a:pt x="18478" y="6423"/>
                    <a:pt x="17868" y="6517"/>
                    <a:pt x="17163" y="6763"/>
                  </a:cubicBezTo>
                  <a:cubicBezTo>
                    <a:pt x="16961" y="6835"/>
                    <a:pt x="16759" y="6915"/>
                    <a:pt x="16557" y="7009"/>
                  </a:cubicBezTo>
                  <a:cubicBezTo>
                    <a:pt x="18181" y="4981"/>
                    <a:pt x="17279" y="3472"/>
                    <a:pt x="17279" y="3472"/>
                  </a:cubicBezTo>
                  <a:cubicBezTo>
                    <a:pt x="17279" y="3472"/>
                    <a:pt x="17009" y="3363"/>
                    <a:pt x="16569" y="3363"/>
                  </a:cubicBezTo>
                  <a:cubicBezTo>
                    <a:pt x="15932" y="3363"/>
                    <a:pt x="14939" y="3593"/>
                    <a:pt x="13901" y="4721"/>
                  </a:cubicBezTo>
                  <a:cubicBezTo>
                    <a:pt x="13959" y="4504"/>
                    <a:pt x="14009" y="4288"/>
                    <a:pt x="14045" y="4086"/>
                  </a:cubicBezTo>
                  <a:cubicBezTo>
                    <a:pt x="14623" y="1018"/>
                    <a:pt x="12804" y="0"/>
                    <a:pt x="12804"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3" name="Google Shape;10573;p31"/>
            <p:cNvGrpSpPr/>
            <p:nvPr/>
          </p:nvGrpSpPr>
          <p:grpSpPr>
            <a:xfrm>
              <a:off x="846652" y="2362809"/>
              <a:ext cx="2294322" cy="2389231"/>
              <a:chOff x="-2627650" y="1848975"/>
              <a:chExt cx="545125" cy="567675"/>
            </a:xfrm>
          </p:grpSpPr>
          <p:sp>
            <p:nvSpPr>
              <p:cNvPr id="10574" name="Google Shape;10574;p31"/>
              <p:cNvSpPr/>
              <p:nvPr/>
            </p:nvSpPr>
            <p:spPr>
              <a:xfrm>
                <a:off x="-2627650" y="1848975"/>
                <a:ext cx="545125" cy="567675"/>
              </a:xfrm>
              <a:custGeom>
                <a:avLst/>
                <a:gdLst/>
                <a:ahLst/>
                <a:cxnLst/>
                <a:rect l="l" t="t" r="r" b="b"/>
                <a:pathLst>
                  <a:path w="21805" h="22707" extrusionOk="0">
                    <a:moveTo>
                      <a:pt x="8373" y="2224"/>
                    </a:moveTo>
                    <a:lnTo>
                      <a:pt x="8452" y="2260"/>
                    </a:lnTo>
                    <a:cubicBezTo>
                      <a:pt x="8748" y="2390"/>
                      <a:pt x="9015" y="2570"/>
                      <a:pt x="9260" y="2779"/>
                    </a:cubicBezTo>
                    <a:lnTo>
                      <a:pt x="9441" y="2953"/>
                    </a:lnTo>
                    <a:cubicBezTo>
                      <a:pt x="9499" y="3010"/>
                      <a:pt x="9542" y="3075"/>
                      <a:pt x="9600" y="3140"/>
                    </a:cubicBezTo>
                    <a:cubicBezTo>
                      <a:pt x="9708" y="3270"/>
                      <a:pt x="9802" y="3400"/>
                      <a:pt x="9896" y="3545"/>
                    </a:cubicBezTo>
                    <a:cubicBezTo>
                      <a:pt x="9939" y="3609"/>
                      <a:pt x="9975" y="3689"/>
                      <a:pt x="10018" y="3761"/>
                    </a:cubicBezTo>
                    <a:lnTo>
                      <a:pt x="10098" y="3920"/>
                    </a:lnTo>
                    <a:cubicBezTo>
                      <a:pt x="10076" y="4093"/>
                      <a:pt x="10054" y="4266"/>
                      <a:pt x="10047" y="4440"/>
                    </a:cubicBezTo>
                    <a:cubicBezTo>
                      <a:pt x="10040" y="4569"/>
                      <a:pt x="10025" y="4699"/>
                      <a:pt x="10025" y="4829"/>
                    </a:cubicBezTo>
                    <a:lnTo>
                      <a:pt x="10025" y="5226"/>
                    </a:lnTo>
                    <a:lnTo>
                      <a:pt x="10025" y="5262"/>
                    </a:lnTo>
                    <a:cubicBezTo>
                      <a:pt x="9960" y="5046"/>
                      <a:pt x="9896" y="4829"/>
                      <a:pt x="9823" y="4620"/>
                    </a:cubicBezTo>
                    <a:lnTo>
                      <a:pt x="9657" y="4187"/>
                    </a:lnTo>
                    <a:cubicBezTo>
                      <a:pt x="9600" y="4043"/>
                      <a:pt x="9535" y="3905"/>
                      <a:pt x="9470" y="3761"/>
                    </a:cubicBezTo>
                    <a:cubicBezTo>
                      <a:pt x="9412" y="3617"/>
                      <a:pt x="9333" y="3487"/>
                      <a:pt x="9260" y="3350"/>
                    </a:cubicBezTo>
                    <a:cubicBezTo>
                      <a:pt x="9188" y="3213"/>
                      <a:pt x="9102" y="3075"/>
                      <a:pt x="9015" y="2953"/>
                    </a:cubicBezTo>
                    <a:cubicBezTo>
                      <a:pt x="8842" y="2693"/>
                      <a:pt x="8632" y="2455"/>
                      <a:pt x="8401" y="2253"/>
                    </a:cubicBezTo>
                    <a:lnTo>
                      <a:pt x="8373" y="2224"/>
                    </a:lnTo>
                    <a:close/>
                    <a:moveTo>
                      <a:pt x="12032" y="953"/>
                    </a:moveTo>
                    <a:lnTo>
                      <a:pt x="12032" y="953"/>
                    </a:lnTo>
                    <a:cubicBezTo>
                      <a:pt x="11974" y="1026"/>
                      <a:pt x="11924" y="1098"/>
                      <a:pt x="11873" y="1177"/>
                    </a:cubicBezTo>
                    <a:cubicBezTo>
                      <a:pt x="11599" y="1589"/>
                      <a:pt x="11382" y="2043"/>
                      <a:pt x="11231" y="2520"/>
                    </a:cubicBezTo>
                    <a:cubicBezTo>
                      <a:pt x="11079" y="2989"/>
                      <a:pt x="10964" y="3472"/>
                      <a:pt x="10892" y="3963"/>
                    </a:cubicBezTo>
                    <a:cubicBezTo>
                      <a:pt x="10870" y="4086"/>
                      <a:pt x="10848" y="4209"/>
                      <a:pt x="10834" y="4331"/>
                    </a:cubicBezTo>
                    <a:lnTo>
                      <a:pt x="10791" y="4699"/>
                    </a:lnTo>
                    <a:cubicBezTo>
                      <a:pt x="10762" y="4945"/>
                      <a:pt x="10747" y="5190"/>
                      <a:pt x="10726" y="5436"/>
                    </a:cubicBezTo>
                    <a:cubicBezTo>
                      <a:pt x="10726" y="5508"/>
                      <a:pt x="10718" y="5587"/>
                      <a:pt x="10718" y="5659"/>
                    </a:cubicBezTo>
                    <a:lnTo>
                      <a:pt x="10675" y="5479"/>
                    </a:lnTo>
                    <a:lnTo>
                      <a:pt x="10617" y="5262"/>
                    </a:lnTo>
                    <a:lnTo>
                      <a:pt x="10560" y="5053"/>
                    </a:lnTo>
                    <a:cubicBezTo>
                      <a:pt x="10538" y="4981"/>
                      <a:pt x="10523" y="4916"/>
                      <a:pt x="10495" y="4844"/>
                    </a:cubicBezTo>
                    <a:cubicBezTo>
                      <a:pt x="10473" y="4772"/>
                      <a:pt x="10451" y="4707"/>
                      <a:pt x="10430" y="4634"/>
                    </a:cubicBezTo>
                    <a:cubicBezTo>
                      <a:pt x="10437" y="4584"/>
                      <a:pt x="10444" y="4526"/>
                      <a:pt x="10444" y="4476"/>
                    </a:cubicBezTo>
                    <a:cubicBezTo>
                      <a:pt x="10458" y="4216"/>
                      <a:pt x="10509" y="3970"/>
                      <a:pt x="10552" y="3725"/>
                    </a:cubicBezTo>
                    <a:lnTo>
                      <a:pt x="10552" y="3732"/>
                    </a:lnTo>
                    <a:cubicBezTo>
                      <a:pt x="10646" y="3241"/>
                      <a:pt x="10791" y="2765"/>
                      <a:pt x="11000" y="2318"/>
                    </a:cubicBezTo>
                    <a:cubicBezTo>
                      <a:pt x="11101" y="2094"/>
                      <a:pt x="11224" y="1885"/>
                      <a:pt x="11361" y="1682"/>
                    </a:cubicBezTo>
                    <a:cubicBezTo>
                      <a:pt x="11498" y="1488"/>
                      <a:pt x="11649" y="1300"/>
                      <a:pt x="11823" y="1134"/>
                    </a:cubicBezTo>
                    <a:cubicBezTo>
                      <a:pt x="11895" y="1069"/>
                      <a:pt x="11960" y="1011"/>
                      <a:pt x="12032" y="953"/>
                    </a:cubicBezTo>
                    <a:close/>
                    <a:moveTo>
                      <a:pt x="13533" y="982"/>
                    </a:moveTo>
                    <a:cubicBezTo>
                      <a:pt x="13540" y="990"/>
                      <a:pt x="13555" y="1004"/>
                      <a:pt x="13562" y="1018"/>
                    </a:cubicBezTo>
                    <a:lnTo>
                      <a:pt x="13641" y="1127"/>
                    </a:lnTo>
                    <a:cubicBezTo>
                      <a:pt x="13851" y="1415"/>
                      <a:pt x="14017" y="1747"/>
                      <a:pt x="14125" y="2094"/>
                    </a:cubicBezTo>
                    <a:lnTo>
                      <a:pt x="14204" y="2361"/>
                    </a:lnTo>
                    <a:cubicBezTo>
                      <a:pt x="14226" y="2455"/>
                      <a:pt x="14233" y="2541"/>
                      <a:pt x="14248" y="2635"/>
                    </a:cubicBezTo>
                    <a:cubicBezTo>
                      <a:pt x="14284" y="2816"/>
                      <a:pt x="14298" y="3003"/>
                      <a:pt x="14305" y="3191"/>
                    </a:cubicBezTo>
                    <a:cubicBezTo>
                      <a:pt x="14313" y="3234"/>
                      <a:pt x="14313" y="3285"/>
                      <a:pt x="14305" y="3328"/>
                    </a:cubicBezTo>
                    <a:lnTo>
                      <a:pt x="14305" y="3472"/>
                    </a:lnTo>
                    <a:cubicBezTo>
                      <a:pt x="14305" y="3559"/>
                      <a:pt x="14298" y="3660"/>
                      <a:pt x="14298" y="3754"/>
                    </a:cubicBezTo>
                    <a:lnTo>
                      <a:pt x="14219" y="4310"/>
                    </a:lnTo>
                    <a:cubicBezTo>
                      <a:pt x="14204" y="4396"/>
                      <a:pt x="14190" y="4476"/>
                      <a:pt x="14168" y="4555"/>
                    </a:cubicBezTo>
                    <a:cubicBezTo>
                      <a:pt x="14010" y="4714"/>
                      <a:pt x="13865" y="4887"/>
                      <a:pt x="13721" y="5053"/>
                    </a:cubicBezTo>
                    <a:cubicBezTo>
                      <a:pt x="13576" y="5241"/>
                      <a:pt x="13432" y="5428"/>
                      <a:pt x="13302" y="5623"/>
                    </a:cubicBezTo>
                    <a:lnTo>
                      <a:pt x="13266" y="5688"/>
                    </a:lnTo>
                    <a:cubicBezTo>
                      <a:pt x="13403" y="5197"/>
                      <a:pt x="13533" y="4699"/>
                      <a:pt x="13627" y="4201"/>
                    </a:cubicBezTo>
                    <a:lnTo>
                      <a:pt x="13714" y="3682"/>
                    </a:lnTo>
                    <a:cubicBezTo>
                      <a:pt x="13735" y="3508"/>
                      <a:pt x="13750" y="3335"/>
                      <a:pt x="13771" y="3169"/>
                    </a:cubicBezTo>
                    <a:cubicBezTo>
                      <a:pt x="13786" y="2996"/>
                      <a:pt x="13786" y="2816"/>
                      <a:pt x="13793" y="2642"/>
                    </a:cubicBezTo>
                    <a:cubicBezTo>
                      <a:pt x="13793" y="2469"/>
                      <a:pt x="13793" y="2296"/>
                      <a:pt x="13771" y="2123"/>
                    </a:cubicBezTo>
                    <a:cubicBezTo>
                      <a:pt x="13750" y="1776"/>
                      <a:pt x="13685" y="1430"/>
                      <a:pt x="13569" y="1098"/>
                    </a:cubicBezTo>
                    <a:cubicBezTo>
                      <a:pt x="13562" y="1054"/>
                      <a:pt x="13548" y="1018"/>
                      <a:pt x="13533" y="982"/>
                    </a:cubicBezTo>
                    <a:close/>
                    <a:moveTo>
                      <a:pt x="16276" y="3877"/>
                    </a:moveTo>
                    <a:lnTo>
                      <a:pt x="16276" y="3877"/>
                    </a:lnTo>
                    <a:cubicBezTo>
                      <a:pt x="16247" y="3891"/>
                      <a:pt x="16211" y="3905"/>
                      <a:pt x="16189" y="3920"/>
                    </a:cubicBezTo>
                    <a:cubicBezTo>
                      <a:pt x="15792" y="4122"/>
                      <a:pt x="15424" y="4375"/>
                      <a:pt x="15092" y="4678"/>
                    </a:cubicBezTo>
                    <a:cubicBezTo>
                      <a:pt x="14767" y="4974"/>
                      <a:pt x="14464" y="5298"/>
                      <a:pt x="14190" y="5638"/>
                    </a:cubicBezTo>
                    <a:cubicBezTo>
                      <a:pt x="14118" y="5731"/>
                      <a:pt x="14046" y="5811"/>
                      <a:pt x="13981" y="5897"/>
                    </a:cubicBezTo>
                    <a:lnTo>
                      <a:pt x="13786" y="6164"/>
                    </a:lnTo>
                    <a:lnTo>
                      <a:pt x="13771" y="6179"/>
                    </a:lnTo>
                    <a:cubicBezTo>
                      <a:pt x="13858" y="5912"/>
                      <a:pt x="13930" y="5652"/>
                      <a:pt x="14010" y="5385"/>
                    </a:cubicBezTo>
                    <a:lnTo>
                      <a:pt x="14046" y="5327"/>
                    </a:lnTo>
                    <a:cubicBezTo>
                      <a:pt x="14334" y="4995"/>
                      <a:pt x="14659" y="4699"/>
                      <a:pt x="15020" y="4440"/>
                    </a:cubicBezTo>
                    <a:cubicBezTo>
                      <a:pt x="15366" y="4194"/>
                      <a:pt x="15756" y="4014"/>
                      <a:pt x="16175" y="3898"/>
                    </a:cubicBezTo>
                    <a:lnTo>
                      <a:pt x="16276" y="3877"/>
                    </a:lnTo>
                    <a:close/>
                    <a:moveTo>
                      <a:pt x="7117" y="2967"/>
                    </a:moveTo>
                    <a:cubicBezTo>
                      <a:pt x="7117" y="3003"/>
                      <a:pt x="7110" y="3032"/>
                      <a:pt x="7110" y="3068"/>
                    </a:cubicBezTo>
                    <a:cubicBezTo>
                      <a:pt x="7081" y="3516"/>
                      <a:pt x="7117" y="3956"/>
                      <a:pt x="7218" y="4389"/>
                    </a:cubicBezTo>
                    <a:cubicBezTo>
                      <a:pt x="7312" y="4822"/>
                      <a:pt x="7434" y="5248"/>
                      <a:pt x="7600" y="5659"/>
                    </a:cubicBezTo>
                    <a:cubicBezTo>
                      <a:pt x="7636" y="5760"/>
                      <a:pt x="7673" y="5869"/>
                      <a:pt x="7716" y="5970"/>
                    </a:cubicBezTo>
                    <a:lnTo>
                      <a:pt x="7853" y="6273"/>
                    </a:lnTo>
                    <a:lnTo>
                      <a:pt x="7860" y="6287"/>
                    </a:lnTo>
                    <a:cubicBezTo>
                      <a:pt x="7673" y="6085"/>
                      <a:pt x="7478" y="5883"/>
                      <a:pt x="7283" y="5688"/>
                    </a:cubicBezTo>
                    <a:lnTo>
                      <a:pt x="7261" y="5623"/>
                    </a:lnTo>
                    <a:cubicBezTo>
                      <a:pt x="7110" y="5205"/>
                      <a:pt x="7016" y="4779"/>
                      <a:pt x="6980" y="4338"/>
                    </a:cubicBezTo>
                    <a:cubicBezTo>
                      <a:pt x="6936" y="3905"/>
                      <a:pt x="6972" y="3480"/>
                      <a:pt x="7081" y="3061"/>
                    </a:cubicBezTo>
                    <a:lnTo>
                      <a:pt x="7088" y="3068"/>
                    </a:lnTo>
                    <a:cubicBezTo>
                      <a:pt x="7095" y="3032"/>
                      <a:pt x="7110" y="3003"/>
                      <a:pt x="7117" y="2967"/>
                    </a:cubicBezTo>
                    <a:close/>
                    <a:moveTo>
                      <a:pt x="3754" y="3852"/>
                    </a:moveTo>
                    <a:cubicBezTo>
                      <a:pt x="4004" y="3852"/>
                      <a:pt x="4254" y="3880"/>
                      <a:pt x="4497" y="3934"/>
                    </a:cubicBezTo>
                    <a:lnTo>
                      <a:pt x="4764" y="4006"/>
                    </a:lnTo>
                    <a:cubicBezTo>
                      <a:pt x="4858" y="4028"/>
                      <a:pt x="4944" y="4064"/>
                      <a:pt x="5031" y="4093"/>
                    </a:cubicBezTo>
                    <a:cubicBezTo>
                      <a:pt x="5204" y="4158"/>
                      <a:pt x="5377" y="4237"/>
                      <a:pt x="5536" y="4324"/>
                    </a:cubicBezTo>
                    <a:cubicBezTo>
                      <a:pt x="5579" y="4346"/>
                      <a:pt x="5623" y="4367"/>
                      <a:pt x="5659" y="4396"/>
                    </a:cubicBezTo>
                    <a:lnTo>
                      <a:pt x="5782" y="4468"/>
                    </a:lnTo>
                    <a:cubicBezTo>
                      <a:pt x="5861" y="4519"/>
                      <a:pt x="5940" y="4569"/>
                      <a:pt x="6020" y="4620"/>
                    </a:cubicBezTo>
                    <a:lnTo>
                      <a:pt x="6467" y="4959"/>
                    </a:lnTo>
                    <a:cubicBezTo>
                      <a:pt x="6532" y="5017"/>
                      <a:pt x="6590" y="5075"/>
                      <a:pt x="6655" y="5132"/>
                    </a:cubicBezTo>
                    <a:cubicBezTo>
                      <a:pt x="6713" y="5349"/>
                      <a:pt x="6785" y="5558"/>
                      <a:pt x="6857" y="5760"/>
                    </a:cubicBezTo>
                    <a:cubicBezTo>
                      <a:pt x="6936" y="5962"/>
                      <a:pt x="7037" y="6201"/>
                      <a:pt x="7146" y="6410"/>
                    </a:cubicBezTo>
                    <a:lnTo>
                      <a:pt x="7175" y="6475"/>
                    </a:lnTo>
                    <a:cubicBezTo>
                      <a:pt x="6821" y="6107"/>
                      <a:pt x="6453" y="5753"/>
                      <a:pt x="6070" y="5414"/>
                    </a:cubicBezTo>
                    <a:lnTo>
                      <a:pt x="5666" y="5082"/>
                    </a:lnTo>
                    <a:cubicBezTo>
                      <a:pt x="5529" y="4981"/>
                      <a:pt x="5385" y="4880"/>
                      <a:pt x="5247" y="4772"/>
                    </a:cubicBezTo>
                    <a:cubicBezTo>
                      <a:pt x="5110" y="4670"/>
                      <a:pt x="4959" y="4584"/>
                      <a:pt x="4807" y="4490"/>
                    </a:cubicBezTo>
                    <a:cubicBezTo>
                      <a:pt x="4663" y="4403"/>
                      <a:pt x="4504" y="4317"/>
                      <a:pt x="4345" y="4252"/>
                    </a:cubicBezTo>
                    <a:cubicBezTo>
                      <a:pt x="4035" y="4093"/>
                      <a:pt x="3696" y="3978"/>
                      <a:pt x="3356" y="3913"/>
                    </a:cubicBezTo>
                    <a:cubicBezTo>
                      <a:pt x="3313" y="3898"/>
                      <a:pt x="3270" y="3891"/>
                      <a:pt x="3234" y="3891"/>
                    </a:cubicBezTo>
                    <a:cubicBezTo>
                      <a:pt x="3248" y="3884"/>
                      <a:pt x="3263" y="3884"/>
                      <a:pt x="3284" y="3877"/>
                    </a:cubicBezTo>
                    <a:lnTo>
                      <a:pt x="3414" y="3869"/>
                    </a:lnTo>
                    <a:cubicBezTo>
                      <a:pt x="3527" y="3858"/>
                      <a:pt x="3640" y="3852"/>
                      <a:pt x="3754" y="3852"/>
                    </a:cubicBezTo>
                    <a:close/>
                    <a:moveTo>
                      <a:pt x="17546" y="4584"/>
                    </a:moveTo>
                    <a:lnTo>
                      <a:pt x="17553" y="4678"/>
                    </a:lnTo>
                    <a:cubicBezTo>
                      <a:pt x="17589" y="4995"/>
                      <a:pt x="17575" y="5320"/>
                      <a:pt x="17510" y="5638"/>
                    </a:cubicBezTo>
                    <a:lnTo>
                      <a:pt x="17445" y="5876"/>
                    </a:lnTo>
                    <a:cubicBezTo>
                      <a:pt x="17423" y="5955"/>
                      <a:pt x="17395" y="6027"/>
                      <a:pt x="17366" y="6107"/>
                    </a:cubicBezTo>
                    <a:cubicBezTo>
                      <a:pt x="17308" y="6258"/>
                      <a:pt x="17243" y="6410"/>
                      <a:pt x="17164" y="6554"/>
                    </a:cubicBezTo>
                    <a:cubicBezTo>
                      <a:pt x="17128" y="6634"/>
                      <a:pt x="17084" y="6706"/>
                      <a:pt x="17041" y="6771"/>
                    </a:cubicBezTo>
                    <a:lnTo>
                      <a:pt x="16947" y="6922"/>
                    </a:lnTo>
                    <a:cubicBezTo>
                      <a:pt x="16781" y="6987"/>
                      <a:pt x="16622" y="7059"/>
                      <a:pt x="16471" y="7139"/>
                    </a:cubicBezTo>
                    <a:cubicBezTo>
                      <a:pt x="16348" y="7197"/>
                      <a:pt x="16233" y="7254"/>
                      <a:pt x="16117" y="7319"/>
                    </a:cubicBezTo>
                    <a:lnTo>
                      <a:pt x="15778" y="7507"/>
                    </a:lnTo>
                    <a:lnTo>
                      <a:pt x="15749" y="7529"/>
                    </a:lnTo>
                    <a:cubicBezTo>
                      <a:pt x="15901" y="7370"/>
                      <a:pt x="16052" y="7204"/>
                      <a:pt x="16196" y="7038"/>
                    </a:cubicBezTo>
                    <a:lnTo>
                      <a:pt x="16492" y="6677"/>
                    </a:lnTo>
                    <a:cubicBezTo>
                      <a:pt x="16579" y="6554"/>
                      <a:pt x="16673" y="6424"/>
                      <a:pt x="16759" y="6302"/>
                    </a:cubicBezTo>
                    <a:cubicBezTo>
                      <a:pt x="16853" y="6172"/>
                      <a:pt x="16933" y="6042"/>
                      <a:pt x="17012" y="5905"/>
                    </a:cubicBezTo>
                    <a:cubicBezTo>
                      <a:pt x="17091" y="5775"/>
                      <a:pt x="17171" y="5638"/>
                      <a:pt x="17229" y="5500"/>
                    </a:cubicBezTo>
                    <a:cubicBezTo>
                      <a:pt x="17373" y="5219"/>
                      <a:pt x="17474" y="4923"/>
                      <a:pt x="17539" y="4613"/>
                    </a:cubicBezTo>
                    <a:cubicBezTo>
                      <a:pt x="17532" y="4606"/>
                      <a:pt x="17539" y="4591"/>
                      <a:pt x="17539" y="4584"/>
                    </a:cubicBezTo>
                    <a:close/>
                    <a:moveTo>
                      <a:pt x="8813" y="8034"/>
                    </a:moveTo>
                    <a:cubicBezTo>
                      <a:pt x="8813" y="8034"/>
                      <a:pt x="8819" y="8040"/>
                      <a:pt x="8820" y="8047"/>
                    </a:cubicBezTo>
                    <a:lnTo>
                      <a:pt x="8820" y="8047"/>
                    </a:lnTo>
                    <a:cubicBezTo>
                      <a:pt x="8818" y="8042"/>
                      <a:pt x="8815" y="8038"/>
                      <a:pt x="8813" y="8034"/>
                    </a:cubicBezTo>
                    <a:close/>
                    <a:moveTo>
                      <a:pt x="19142" y="6892"/>
                    </a:moveTo>
                    <a:cubicBezTo>
                      <a:pt x="19264" y="6892"/>
                      <a:pt x="19387" y="6897"/>
                      <a:pt x="19509" y="6908"/>
                    </a:cubicBezTo>
                    <a:cubicBezTo>
                      <a:pt x="19747" y="6930"/>
                      <a:pt x="19986" y="6973"/>
                      <a:pt x="20217" y="7038"/>
                    </a:cubicBezTo>
                    <a:cubicBezTo>
                      <a:pt x="20303" y="7067"/>
                      <a:pt x="20397" y="7096"/>
                      <a:pt x="20476" y="7124"/>
                    </a:cubicBezTo>
                    <a:cubicBezTo>
                      <a:pt x="20390" y="7110"/>
                      <a:pt x="20296" y="7103"/>
                      <a:pt x="20209" y="7096"/>
                    </a:cubicBezTo>
                    <a:cubicBezTo>
                      <a:pt x="20100" y="7089"/>
                      <a:pt x="19991" y="7086"/>
                      <a:pt x="19881" y="7086"/>
                    </a:cubicBezTo>
                    <a:cubicBezTo>
                      <a:pt x="19493" y="7086"/>
                      <a:pt x="19106" y="7127"/>
                      <a:pt x="18723" y="7211"/>
                    </a:cubicBezTo>
                    <a:cubicBezTo>
                      <a:pt x="18239" y="7319"/>
                      <a:pt x="17763" y="7464"/>
                      <a:pt x="17301" y="7644"/>
                    </a:cubicBezTo>
                    <a:cubicBezTo>
                      <a:pt x="17185" y="7687"/>
                      <a:pt x="17070" y="7731"/>
                      <a:pt x="16954" y="7774"/>
                    </a:cubicBezTo>
                    <a:lnTo>
                      <a:pt x="16615" y="7926"/>
                    </a:lnTo>
                    <a:cubicBezTo>
                      <a:pt x="16384" y="8012"/>
                      <a:pt x="16160" y="8135"/>
                      <a:pt x="15944" y="8236"/>
                    </a:cubicBezTo>
                    <a:lnTo>
                      <a:pt x="15749" y="8337"/>
                    </a:lnTo>
                    <a:lnTo>
                      <a:pt x="15879" y="8214"/>
                    </a:lnTo>
                    <a:lnTo>
                      <a:pt x="16030" y="8055"/>
                    </a:lnTo>
                    <a:lnTo>
                      <a:pt x="16189" y="7904"/>
                    </a:lnTo>
                    <a:cubicBezTo>
                      <a:pt x="16240" y="7846"/>
                      <a:pt x="16290" y="7796"/>
                      <a:pt x="16341" y="7745"/>
                    </a:cubicBezTo>
                    <a:lnTo>
                      <a:pt x="16485" y="7579"/>
                    </a:lnTo>
                    <a:lnTo>
                      <a:pt x="16637" y="7514"/>
                    </a:lnTo>
                    <a:cubicBezTo>
                      <a:pt x="16860" y="7399"/>
                      <a:pt x="17091" y="7319"/>
                      <a:pt x="17330" y="7233"/>
                    </a:cubicBezTo>
                    <a:lnTo>
                      <a:pt x="17337" y="7233"/>
                    </a:lnTo>
                    <a:cubicBezTo>
                      <a:pt x="17799" y="7067"/>
                      <a:pt x="18282" y="6958"/>
                      <a:pt x="18780" y="6908"/>
                    </a:cubicBezTo>
                    <a:cubicBezTo>
                      <a:pt x="18899" y="6897"/>
                      <a:pt x="19020" y="6892"/>
                      <a:pt x="19142" y="6892"/>
                    </a:cubicBezTo>
                    <a:close/>
                    <a:moveTo>
                      <a:pt x="12739" y="528"/>
                    </a:moveTo>
                    <a:lnTo>
                      <a:pt x="12739" y="528"/>
                    </a:lnTo>
                    <a:cubicBezTo>
                      <a:pt x="12689" y="621"/>
                      <a:pt x="12638" y="715"/>
                      <a:pt x="12595" y="816"/>
                    </a:cubicBezTo>
                    <a:cubicBezTo>
                      <a:pt x="12494" y="1033"/>
                      <a:pt x="12407" y="1257"/>
                      <a:pt x="12335" y="1480"/>
                    </a:cubicBezTo>
                    <a:cubicBezTo>
                      <a:pt x="12183" y="1935"/>
                      <a:pt x="12068" y="2397"/>
                      <a:pt x="11953" y="2859"/>
                    </a:cubicBezTo>
                    <a:cubicBezTo>
                      <a:pt x="11743" y="3790"/>
                      <a:pt x="11592" y="4728"/>
                      <a:pt x="11462" y="5674"/>
                    </a:cubicBezTo>
                    <a:cubicBezTo>
                      <a:pt x="11339" y="6576"/>
                      <a:pt x="11245" y="7478"/>
                      <a:pt x="11151" y="8373"/>
                    </a:cubicBezTo>
                    <a:cubicBezTo>
                      <a:pt x="11144" y="8200"/>
                      <a:pt x="11130" y="8027"/>
                      <a:pt x="11108" y="7853"/>
                    </a:cubicBezTo>
                    <a:cubicBezTo>
                      <a:pt x="11050" y="7269"/>
                      <a:pt x="10957" y="6691"/>
                      <a:pt x="10827" y="6114"/>
                    </a:cubicBezTo>
                    <a:cubicBezTo>
                      <a:pt x="10805" y="6035"/>
                      <a:pt x="10791" y="5955"/>
                      <a:pt x="10769" y="5876"/>
                    </a:cubicBezTo>
                    <a:cubicBezTo>
                      <a:pt x="10776" y="5731"/>
                      <a:pt x="10791" y="5587"/>
                      <a:pt x="10798" y="5436"/>
                    </a:cubicBezTo>
                    <a:cubicBezTo>
                      <a:pt x="10827" y="5190"/>
                      <a:pt x="10841" y="4945"/>
                      <a:pt x="10870" y="4699"/>
                    </a:cubicBezTo>
                    <a:lnTo>
                      <a:pt x="10920" y="4338"/>
                    </a:lnTo>
                    <a:cubicBezTo>
                      <a:pt x="10935" y="4216"/>
                      <a:pt x="10957" y="4093"/>
                      <a:pt x="10978" y="3978"/>
                    </a:cubicBezTo>
                    <a:cubicBezTo>
                      <a:pt x="11050" y="3487"/>
                      <a:pt x="11166" y="3010"/>
                      <a:pt x="11325" y="2541"/>
                    </a:cubicBezTo>
                    <a:cubicBezTo>
                      <a:pt x="11469" y="2079"/>
                      <a:pt x="11678" y="1632"/>
                      <a:pt x="11945" y="1220"/>
                    </a:cubicBezTo>
                    <a:cubicBezTo>
                      <a:pt x="12068" y="1040"/>
                      <a:pt x="12205" y="874"/>
                      <a:pt x="12349" y="722"/>
                    </a:cubicBezTo>
                    <a:cubicBezTo>
                      <a:pt x="12364" y="708"/>
                      <a:pt x="12371" y="701"/>
                      <a:pt x="12386" y="694"/>
                    </a:cubicBezTo>
                    <a:lnTo>
                      <a:pt x="12393" y="694"/>
                    </a:lnTo>
                    <a:cubicBezTo>
                      <a:pt x="12494" y="636"/>
                      <a:pt x="12602" y="585"/>
                      <a:pt x="12710" y="542"/>
                    </a:cubicBezTo>
                    <a:lnTo>
                      <a:pt x="12739" y="528"/>
                    </a:lnTo>
                    <a:close/>
                    <a:moveTo>
                      <a:pt x="7499" y="2238"/>
                    </a:moveTo>
                    <a:cubicBezTo>
                      <a:pt x="7499" y="2318"/>
                      <a:pt x="7507" y="2397"/>
                      <a:pt x="7514" y="2476"/>
                    </a:cubicBezTo>
                    <a:cubicBezTo>
                      <a:pt x="7535" y="2686"/>
                      <a:pt x="7564" y="2902"/>
                      <a:pt x="7608" y="3111"/>
                    </a:cubicBezTo>
                    <a:cubicBezTo>
                      <a:pt x="7694" y="3523"/>
                      <a:pt x="7802" y="3934"/>
                      <a:pt x="7925" y="4346"/>
                    </a:cubicBezTo>
                    <a:cubicBezTo>
                      <a:pt x="8178" y="5154"/>
                      <a:pt x="8481" y="5948"/>
                      <a:pt x="8798" y="6727"/>
                    </a:cubicBezTo>
                    <a:cubicBezTo>
                      <a:pt x="9051" y="7341"/>
                      <a:pt x="9318" y="7940"/>
                      <a:pt x="9585" y="8539"/>
                    </a:cubicBezTo>
                    <a:cubicBezTo>
                      <a:pt x="9441" y="8308"/>
                      <a:pt x="9289" y="8077"/>
                      <a:pt x="9123" y="7853"/>
                    </a:cubicBezTo>
                    <a:cubicBezTo>
                      <a:pt x="8784" y="7377"/>
                      <a:pt x="8423" y="6922"/>
                      <a:pt x="8033" y="6489"/>
                    </a:cubicBezTo>
                    <a:cubicBezTo>
                      <a:pt x="7997" y="6403"/>
                      <a:pt x="7961" y="6323"/>
                      <a:pt x="7925" y="6237"/>
                    </a:cubicBezTo>
                    <a:lnTo>
                      <a:pt x="7795" y="5934"/>
                    </a:lnTo>
                    <a:cubicBezTo>
                      <a:pt x="7752" y="5832"/>
                      <a:pt x="7716" y="5731"/>
                      <a:pt x="7680" y="5630"/>
                    </a:cubicBezTo>
                    <a:cubicBezTo>
                      <a:pt x="7521" y="5219"/>
                      <a:pt x="7398" y="4800"/>
                      <a:pt x="7312" y="4375"/>
                    </a:cubicBezTo>
                    <a:cubicBezTo>
                      <a:pt x="7211" y="3949"/>
                      <a:pt x="7175" y="3508"/>
                      <a:pt x="7196" y="3068"/>
                    </a:cubicBezTo>
                    <a:lnTo>
                      <a:pt x="7196" y="3068"/>
                    </a:lnTo>
                    <a:lnTo>
                      <a:pt x="7203" y="3075"/>
                    </a:lnTo>
                    <a:cubicBezTo>
                      <a:pt x="7211" y="2917"/>
                      <a:pt x="7232" y="2758"/>
                      <a:pt x="7268" y="2599"/>
                    </a:cubicBezTo>
                    <a:cubicBezTo>
                      <a:pt x="7290" y="2563"/>
                      <a:pt x="7312" y="2527"/>
                      <a:pt x="7333" y="2491"/>
                    </a:cubicBezTo>
                    <a:cubicBezTo>
                      <a:pt x="7384" y="2397"/>
                      <a:pt x="7434" y="2318"/>
                      <a:pt x="7499" y="2238"/>
                    </a:cubicBezTo>
                    <a:close/>
                    <a:moveTo>
                      <a:pt x="2461" y="5183"/>
                    </a:moveTo>
                    <a:cubicBezTo>
                      <a:pt x="2490" y="5262"/>
                      <a:pt x="2526" y="5349"/>
                      <a:pt x="2570" y="5428"/>
                    </a:cubicBezTo>
                    <a:cubicBezTo>
                      <a:pt x="2793" y="5876"/>
                      <a:pt x="3075" y="6287"/>
                      <a:pt x="3414" y="6655"/>
                    </a:cubicBezTo>
                    <a:cubicBezTo>
                      <a:pt x="3746" y="7023"/>
                      <a:pt x="4107" y="7370"/>
                      <a:pt x="4497" y="7673"/>
                    </a:cubicBezTo>
                    <a:cubicBezTo>
                      <a:pt x="4591" y="7752"/>
                      <a:pt x="4692" y="7832"/>
                      <a:pt x="4786" y="7911"/>
                    </a:cubicBezTo>
                    <a:lnTo>
                      <a:pt x="5081" y="8128"/>
                    </a:lnTo>
                    <a:cubicBezTo>
                      <a:pt x="5284" y="8279"/>
                      <a:pt x="5493" y="8416"/>
                      <a:pt x="5695" y="8553"/>
                    </a:cubicBezTo>
                    <a:cubicBezTo>
                      <a:pt x="5753" y="8597"/>
                      <a:pt x="5818" y="8633"/>
                      <a:pt x="5875" y="8676"/>
                    </a:cubicBezTo>
                    <a:lnTo>
                      <a:pt x="5702" y="8626"/>
                    </a:lnTo>
                    <a:lnTo>
                      <a:pt x="5486" y="8568"/>
                    </a:lnTo>
                    <a:lnTo>
                      <a:pt x="5276" y="8510"/>
                    </a:lnTo>
                    <a:cubicBezTo>
                      <a:pt x="5204" y="8496"/>
                      <a:pt x="5132" y="8474"/>
                      <a:pt x="5067" y="8460"/>
                    </a:cubicBezTo>
                    <a:lnTo>
                      <a:pt x="4850" y="8416"/>
                    </a:lnTo>
                    <a:lnTo>
                      <a:pt x="4721" y="8315"/>
                    </a:lnTo>
                    <a:cubicBezTo>
                      <a:pt x="4511" y="8178"/>
                      <a:pt x="4316" y="8012"/>
                      <a:pt x="4129" y="7853"/>
                    </a:cubicBezTo>
                    <a:cubicBezTo>
                      <a:pt x="3746" y="7529"/>
                      <a:pt x="3407" y="7161"/>
                      <a:pt x="3118" y="6749"/>
                    </a:cubicBezTo>
                    <a:lnTo>
                      <a:pt x="3118" y="6749"/>
                    </a:lnTo>
                    <a:lnTo>
                      <a:pt x="3125" y="6756"/>
                    </a:lnTo>
                    <a:cubicBezTo>
                      <a:pt x="2981" y="6561"/>
                      <a:pt x="2858" y="6345"/>
                      <a:pt x="2757" y="6128"/>
                    </a:cubicBezTo>
                    <a:cubicBezTo>
                      <a:pt x="2656" y="5912"/>
                      <a:pt x="2570" y="5681"/>
                      <a:pt x="2512" y="5450"/>
                    </a:cubicBezTo>
                    <a:cubicBezTo>
                      <a:pt x="2490" y="5363"/>
                      <a:pt x="2476" y="5270"/>
                      <a:pt x="2461" y="5183"/>
                    </a:cubicBezTo>
                    <a:close/>
                    <a:moveTo>
                      <a:pt x="10415" y="4750"/>
                    </a:moveTo>
                    <a:cubicBezTo>
                      <a:pt x="10545" y="5205"/>
                      <a:pt x="10625" y="5674"/>
                      <a:pt x="10668" y="6143"/>
                    </a:cubicBezTo>
                    <a:lnTo>
                      <a:pt x="10689" y="6345"/>
                    </a:lnTo>
                    <a:cubicBezTo>
                      <a:pt x="10668" y="7031"/>
                      <a:pt x="10675" y="7709"/>
                      <a:pt x="10697" y="8395"/>
                    </a:cubicBezTo>
                    <a:cubicBezTo>
                      <a:pt x="10697" y="8496"/>
                      <a:pt x="10704" y="8597"/>
                      <a:pt x="10711" y="8698"/>
                    </a:cubicBezTo>
                    <a:cubicBezTo>
                      <a:pt x="10682" y="8445"/>
                      <a:pt x="10646" y="8193"/>
                      <a:pt x="10603" y="7940"/>
                    </a:cubicBezTo>
                    <a:cubicBezTo>
                      <a:pt x="10538" y="7493"/>
                      <a:pt x="10451" y="7052"/>
                      <a:pt x="10357" y="6605"/>
                    </a:cubicBezTo>
                    <a:lnTo>
                      <a:pt x="10357" y="5991"/>
                    </a:lnTo>
                    <a:lnTo>
                      <a:pt x="10365" y="5609"/>
                    </a:lnTo>
                    <a:cubicBezTo>
                      <a:pt x="10365" y="5544"/>
                      <a:pt x="10365" y="5486"/>
                      <a:pt x="10372" y="5421"/>
                    </a:cubicBezTo>
                    <a:lnTo>
                      <a:pt x="10386" y="5226"/>
                    </a:lnTo>
                    <a:lnTo>
                      <a:pt x="10408" y="4851"/>
                    </a:lnTo>
                    <a:cubicBezTo>
                      <a:pt x="10408" y="4815"/>
                      <a:pt x="10415" y="4786"/>
                      <a:pt x="10415" y="4750"/>
                    </a:cubicBezTo>
                    <a:close/>
                    <a:moveTo>
                      <a:pt x="16666" y="3819"/>
                    </a:moveTo>
                    <a:lnTo>
                      <a:pt x="16673" y="3826"/>
                    </a:lnTo>
                    <a:lnTo>
                      <a:pt x="16796" y="3826"/>
                    </a:lnTo>
                    <a:cubicBezTo>
                      <a:pt x="16897" y="3826"/>
                      <a:pt x="16998" y="3833"/>
                      <a:pt x="17099" y="3848"/>
                    </a:cubicBezTo>
                    <a:cubicBezTo>
                      <a:pt x="17034" y="3891"/>
                      <a:pt x="16962" y="3934"/>
                      <a:pt x="16897" y="3978"/>
                    </a:cubicBezTo>
                    <a:cubicBezTo>
                      <a:pt x="16723" y="4107"/>
                      <a:pt x="16557" y="4237"/>
                      <a:pt x="16399" y="4382"/>
                    </a:cubicBezTo>
                    <a:cubicBezTo>
                      <a:pt x="16081" y="4663"/>
                      <a:pt x="15778" y="4959"/>
                      <a:pt x="15489" y="5270"/>
                    </a:cubicBezTo>
                    <a:cubicBezTo>
                      <a:pt x="14912" y="5897"/>
                      <a:pt x="14378" y="6554"/>
                      <a:pt x="13858" y="7225"/>
                    </a:cubicBezTo>
                    <a:cubicBezTo>
                      <a:pt x="13461" y="7745"/>
                      <a:pt x="13064" y="8272"/>
                      <a:pt x="12689" y="8806"/>
                    </a:cubicBezTo>
                    <a:cubicBezTo>
                      <a:pt x="12819" y="8561"/>
                      <a:pt x="12941" y="8315"/>
                      <a:pt x="13050" y="8063"/>
                    </a:cubicBezTo>
                    <a:cubicBezTo>
                      <a:pt x="13295" y="7529"/>
                      <a:pt x="13504" y="6987"/>
                      <a:pt x="13685" y="6439"/>
                    </a:cubicBezTo>
                    <a:cubicBezTo>
                      <a:pt x="13735" y="6367"/>
                      <a:pt x="13793" y="6287"/>
                      <a:pt x="13844" y="6215"/>
                    </a:cubicBezTo>
                    <a:lnTo>
                      <a:pt x="14046" y="5955"/>
                    </a:lnTo>
                    <a:cubicBezTo>
                      <a:pt x="14111" y="5861"/>
                      <a:pt x="14183" y="5782"/>
                      <a:pt x="14248" y="5695"/>
                    </a:cubicBezTo>
                    <a:cubicBezTo>
                      <a:pt x="14529" y="5356"/>
                      <a:pt x="14825" y="5039"/>
                      <a:pt x="15150" y="4750"/>
                    </a:cubicBezTo>
                    <a:cubicBezTo>
                      <a:pt x="15475" y="4454"/>
                      <a:pt x="15836" y="4201"/>
                      <a:pt x="16225" y="4006"/>
                    </a:cubicBezTo>
                    <a:cubicBezTo>
                      <a:pt x="16370" y="3934"/>
                      <a:pt x="16514" y="3869"/>
                      <a:pt x="16666" y="3819"/>
                    </a:cubicBezTo>
                    <a:close/>
                    <a:moveTo>
                      <a:pt x="13851" y="5573"/>
                    </a:moveTo>
                    <a:lnTo>
                      <a:pt x="13851" y="5573"/>
                    </a:lnTo>
                    <a:cubicBezTo>
                      <a:pt x="13771" y="5775"/>
                      <a:pt x="13692" y="5970"/>
                      <a:pt x="13613" y="6164"/>
                    </a:cubicBezTo>
                    <a:lnTo>
                      <a:pt x="13403" y="6598"/>
                    </a:lnTo>
                    <a:cubicBezTo>
                      <a:pt x="13331" y="6742"/>
                      <a:pt x="13252" y="6886"/>
                      <a:pt x="13180" y="7031"/>
                    </a:cubicBezTo>
                    <a:lnTo>
                      <a:pt x="13158" y="7088"/>
                    </a:lnTo>
                    <a:cubicBezTo>
                      <a:pt x="12768" y="7695"/>
                      <a:pt x="12414" y="8323"/>
                      <a:pt x="12075" y="8958"/>
                    </a:cubicBezTo>
                    <a:cubicBezTo>
                      <a:pt x="12227" y="8597"/>
                      <a:pt x="12378" y="8236"/>
                      <a:pt x="12523" y="7875"/>
                    </a:cubicBezTo>
                    <a:cubicBezTo>
                      <a:pt x="12617" y="7630"/>
                      <a:pt x="12703" y="7384"/>
                      <a:pt x="12797" y="7139"/>
                    </a:cubicBezTo>
                    <a:cubicBezTo>
                      <a:pt x="12941" y="6893"/>
                      <a:pt x="13093" y="6648"/>
                      <a:pt x="13244" y="6417"/>
                    </a:cubicBezTo>
                    <a:lnTo>
                      <a:pt x="13432" y="6136"/>
                    </a:lnTo>
                    <a:cubicBezTo>
                      <a:pt x="13497" y="6042"/>
                      <a:pt x="13562" y="5955"/>
                      <a:pt x="13634" y="5861"/>
                    </a:cubicBezTo>
                    <a:cubicBezTo>
                      <a:pt x="13699" y="5775"/>
                      <a:pt x="13771" y="5666"/>
                      <a:pt x="13851" y="5573"/>
                    </a:cubicBezTo>
                    <a:close/>
                    <a:moveTo>
                      <a:pt x="3757" y="8317"/>
                    </a:moveTo>
                    <a:cubicBezTo>
                      <a:pt x="3799" y="8317"/>
                      <a:pt x="3840" y="8319"/>
                      <a:pt x="3883" y="8323"/>
                    </a:cubicBezTo>
                    <a:lnTo>
                      <a:pt x="4064" y="8323"/>
                    </a:lnTo>
                    <a:cubicBezTo>
                      <a:pt x="4201" y="8431"/>
                      <a:pt x="4345" y="8539"/>
                      <a:pt x="4490" y="8633"/>
                    </a:cubicBezTo>
                    <a:cubicBezTo>
                      <a:pt x="4598" y="8705"/>
                      <a:pt x="4706" y="8777"/>
                      <a:pt x="4822" y="8849"/>
                    </a:cubicBezTo>
                    <a:lnTo>
                      <a:pt x="5154" y="9044"/>
                    </a:lnTo>
                    <a:lnTo>
                      <a:pt x="5190" y="9066"/>
                    </a:lnTo>
                    <a:cubicBezTo>
                      <a:pt x="4973" y="9008"/>
                      <a:pt x="4749" y="8958"/>
                      <a:pt x="4533" y="8922"/>
                    </a:cubicBezTo>
                    <a:lnTo>
                      <a:pt x="4078" y="8842"/>
                    </a:lnTo>
                    <a:cubicBezTo>
                      <a:pt x="3919" y="8821"/>
                      <a:pt x="3768" y="8813"/>
                      <a:pt x="3616" y="8792"/>
                    </a:cubicBezTo>
                    <a:cubicBezTo>
                      <a:pt x="3457" y="8770"/>
                      <a:pt x="3306" y="8777"/>
                      <a:pt x="3147" y="8770"/>
                    </a:cubicBezTo>
                    <a:cubicBezTo>
                      <a:pt x="2996" y="8770"/>
                      <a:pt x="2837" y="8770"/>
                      <a:pt x="2685" y="8784"/>
                    </a:cubicBezTo>
                    <a:cubicBezTo>
                      <a:pt x="2375" y="8806"/>
                      <a:pt x="2064" y="8871"/>
                      <a:pt x="1769" y="8965"/>
                    </a:cubicBezTo>
                    <a:cubicBezTo>
                      <a:pt x="1754" y="8965"/>
                      <a:pt x="1747" y="8979"/>
                      <a:pt x="1732" y="8979"/>
                    </a:cubicBezTo>
                    <a:lnTo>
                      <a:pt x="1805" y="8936"/>
                    </a:lnTo>
                    <a:cubicBezTo>
                      <a:pt x="2064" y="8748"/>
                      <a:pt x="2353" y="8597"/>
                      <a:pt x="2656" y="8496"/>
                    </a:cubicBezTo>
                    <a:lnTo>
                      <a:pt x="2895" y="8431"/>
                    </a:lnTo>
                    <a:cubicBezTo>
                      <a:pt x="2974" y="8409"/>
                      <a:pt x="3061" y="8402"/>
                      <a:pt x="3140" y="8380"/>
                    </a:cubicBezTo>
                    <a:cubicBezTo>
                      <a:pt x="3299" y="8351"/>
                      <a:pt x="3465" y="8330"/>
                      <a:pt x="3631" y="8323"/>
                    </a:cubicBezTo>
                    <a:cubicBezTo>
                      <a:pt x="3674" y="8319"/>
                      <a:pt x="3715" y="8317"/>
                      <a:pt x="3757" y="8317"/>
                    </a:cubicBezTo>
                    <a:close/>
                    <a:moveTo>
                      <a:pt x="7369" y="5905"/>
                    </a:moveTo>
                    <a:cubicBezTo>
                      <a:pt x="7507" y="6071"/>
                      <a:pt x="7636" y="6244"/>
                      <a:pt x="7759" y="6410"/>
                    </a:cubicBezTo>
                    <a:lnTo>
                      <a:pt x="8041" y="6814"/>
                    </a:lnTo>
                    <a:cubicBezTo>
                      <a:pt x="8127" y="6944"/>
                      <a:pt x="8214" y="7081"/>
                      <a:pt x="8300" y="7218"/>
                    </a:cubicBezTo>
                    <a:lnTo>
                      <a:pt x="8308" y="7225"/>
                    </a:lnTo>
                    <a:lnTo>
                      <a:pt x="8329" y="7254"/>
                    </a:lnTo>
                    <a:cubicBezTo>
                      <a:pt x="8661" y="7897"/>
                      <a:pt x="9029" y="8525"/>
                      <a:pt x="9412" y="9138"/>
                    </a:cubicBezTo>
                    <a:cubicBezTo>
                      <a:pt x="9181" y="8828"/>
                      <a:pt x="8943" y="8517"/>
                      <a:pt x="8697" y="8214"/>
                    </a:cubicBezTo>
                    <a:cubicBezTo>
                      <a:pt x="8531" y="8005"/>
                      <a:pt x="8365" y="7810"/>
                      <a:pt x="8199" y="7608"/>
                    </a:cubicBezTo>
                    <a:cubicBezTo>
                      <a:pt x="8055" y="7363"/>
                      <a:pt x="7925" y="7110"/>
                      <a:pt x="7795" y="6850"/>
                    </a:cubicBezTo>
                    <a:lnTo>
                      <a:pt x="7644" y="6547"/>
                    </a:lnTo>
                    <a:cubicBezTo>
                      <a:pt x="7593" y="6446"/>
                      <a:pt x="7557" y="6345"/>
                      <a:pt x="7507" y="6244"/>
                    </a:cubicBezTo>
                    <a:cubicBezTo>
                      <a:pt x="7463" y="6136"/>
                      <a:pt x="7413" y="6020"/>
                      <a:pt x="7369" y="5905"/>
                    </a:cubicBezTo>
                    <a:close/>
                    <a:moveTo>
                      <a:pt x="10726" y="7088"/>
                    </a:moveTo>
                    <a:lnTo>
                      <a:pt x="10733" y="7218"/>
                    </a:lnTo>
                    <a:lnTo>
                      <a:pt x="10733" y="7435"/>
                    </a:lnTo>
                    <a:cubicBezTo>
                      <a:pt x="10733" y="7579"/>
                      <a:pt x="10740" y="7723"/>
                      <a:pt x="10740" y="7868"/>
                    </a:cubicBezTo>
                    <a:lnTo>
                      <a:pt x="10761" y="9201"/>
                    </a:lnTo>
                    <a:lnTo>
                      <a:pt x="10761" y="9201"/>
                    </a:lnTo>
                    <a:cubicBezTo>
                      <a:pt x="10760" y="9168"/>
                      <a:pt x="10754" y="9135"/>
                      <a:pt x="10747" y="9102"/>
                    </a:cubicBezTo>
                    <a:cubicBezTo>
                      <a:pt x="10740" y="8871"/>
                      <a:pt x="10740" y="8633"/>
                      <a:pt x="10733" y="8395"/>
                    </a:cubicBezTo>
                    <a:lnTo>
                      <a:pt x="10733" y="8387"/>
                    </a:lnTo>
                    <a:cubicBezTo>
                      <a:pt x="10718" y="7954"/>
                      <a:pt x="10718" y="7521"/>
                      <a:pt x="10726" y="7088"/>
                    </a:cubicBezTo>
                    <a:close/>
                    <a:moveTo>
                      <a:pt x="7831" y="2072"/>
                    </a:moveTo>
                    <a:lnTo>
                      <a:pt x="7889" y="2087"/>
                    </a:lnTo>
                    <a:cubicBezTo>
                      <a:pt x="7932" y="2094"/>
                      <a:pt x="7968" y="2101"/>
                      <a:pt x="8005" y="2108"/>
                    </a:cubicBezTo>
                    <a:cubicBezTo>
                      <a:pt x="8062" y="2123"/>
                      <a:pt x="8113" y="2137"/>
                      <a:pt x="8163" y="2159"/>
                    </a:cubicBezTo>
                    <a:lnTo>
                      <a:pt x="8171" y="2159"/>
                    </a:lnTo>
                    <a:cubicBezTo>
                      <a:pt x="8228" y="2202"/>
                      <a:pt x="8293" y="2245"/>
                      <a:pt x="8351" y="2296"/>
                    </a:cubicBezTo>
                    <a:cubicBezTo>
                      <a:pt x="8589" y="2491"/>
                      <a:pt x="8798" y="2722"/>
                      <a:pt x="8972" y="2974"/>
                    </a:cubicBezTo>
                    <a:cubicBezTo>
                      <a:pt x="9066" y="3097"/>
                      <a:pt x="9145" y="3227"/>
                      <a:pt x="9224" y="3357"/>
                    </a:cubicBezTo>
                    <a:cubicBezTo>
                      <a:pt x="9311" y="3487"/>
                      <a:pt x="9376" y="3631"/>
                      <a:pt x="9448" y="3768"/>
                    </a:cubicBezTo>
                    <a:cubicBezTo>
                      <a:pt x="9520" y="3905"/>
                      <a:pt x="9578" y="4043"/>
                      <a:pt x="9636" y="4187"/>
                    </a:cubicBezTo>
                    <a:lnTo>
                      <a:pt x="9809" y="4620"/>
                    </a:lnTo>
                    <a:cubicBezTo>
                      <a:pt x="9881" y="4851"/>
                      <a:pt x="9953" y="5082"/>
                      <a:pt x="10018" y="5313"/>
                    </a:cubicBezTo>
                    <a:cubicBezTo>
                      <a:pt x="10025" y="6323"/>
                      <a:pt x="10155" y="7327"/>
                      <a:pt x="10300" y="8315"/>
                    </a:cubicBezTo>
                    <a:cubicBezTo>
                      <a:pt x="10343" y="8640"/>
                      <a:pt x="10394" y="8965"/>
                      <a:pt x="10444" y="9290"/>
                    </a:cubicBezTo>
                    <a:cubicBezTo>
                      <a:pt x="10343" y="8878"/>
                      <a:pt x="10235" y="8474"/>
                      <a:pt x="10126" y="8077"/>
                    </a:cubicBezTo>
                    <a:cubicBezTo>
                      <a:pt x="9975" y="7536"/>
                      <a:pt x="9809" y="6994"/>
                      <a:pt x="9643" y="6460"/>
                    </a:cubicBezTo>
                    <a:cubicBezTo>
                      <a:pt x="9477" y="5926"/>
                      <a:pt x="9304" y="5392"/>
                      <a:pt x="9116" y="4865"/>
                    </a:cubicBezTo>
                    <a:cubicBezTo>
                      <a:pt x="9022" y="4591"/>
                      <a:pt x="8928" y="4324"/>
                      <a:pt x="8820" y="4057"/>
                    </a:cubicBezTo>
                    <a:cubicBezTo>
                      <a:pt x="8719" y="3797"/>
                      <a:pt x="8611" y="3523"/>
                      <a:pt x="8495" y="3263"/>
                    </a:cubicBezTo>
                    <a:cubicBezTo>
                      <a:pt x="8380" y="3003"/>
                      <a:pt x="8250" y="2743"/>
                      <a:pt x="8106" y="2498"/>
                    </a:cubicBezTo>
                    <a:cubicBezTo>
                      <a:pt x="8033" y="2375"/>
                      <a:pt x="7961" y="2245"/>
                      <a:pt x="7875" y="2130"/>
                    </a:cubicBezTo>
                    <a:lnTo>
                      <a:pt x="7831" y="2072"/>
                    </a:lnTo>
                    <a:close/>
                    <a:moveTo>
                      <a:pt x="12725" y="7882"/>
                    </a:moveTo>
                    <a:cubicBezTo>
                      <a:pt x="12732" y="7889"/>
                      <a:pt x="12732" y="7889"/>
                      <a:pt x="12725" y="7889"/>
                    </a:cubicBezTo>
                    <a:lnTo>
                      <a:pt x="12256" y="8741"/>
                    </a:lnTo>
                    <a:cubicBezTo>
                      <a:pt x="12119" y="9001"/>
                      <a:pt x="11967" y="9254"/>
                      <a:pt x="11830" y="9506"/>
                    </a:cubicBezTo>
                    <a:cubicBezTo>
                      <a:pt x="11851" y="9456"/>
                      <a:pt x="11880" y="9398"/>
                      <a:pt x="11902" y="9347"/>
                    </a:cubicBezTo>
                    <a:cubicBezTo>
                      <a:pt x="11967" y="9232"/>
                      <a:pt x="12025" y="9109"/>
                      <a:pt x="12090" y="8994"/>
                    </a:cubicBezTo>
                    <a:cubicBezTo>
                      <a:pt x="12299" y="8618"/>
                      <a:pt x="12508" y="8250"/>
                      <a:pt x="12725" y="7882"/>
                    </a:cubicBezTo>
                    <a:close/>
                    <a:moveTo>
                      <a:pt x="8830" y="8065"/>
                    </a:moveTo>
                    <a:lnTo>
                      <a:pt x="9325" y="8878"/>
                    </a:lnTo>
                    <a:cubicBezTo>
                      <a:pt x="9477" y="9131"/>
                      <a:pt x="9621" y="9383"/>
                      <a:pt x="9773" y="9636"/>
                    </a:cubicBezTo>
                    <a:cubicBezTo>
                      <a:pt x="9737" y="9578"/>
                      <a:pt x="9701" y="9528"/>
                      <a:pt x="9665" y="9485"/>
                    </a:cubicBezTo>
                    <a:lnTo>
                      <a:pt x="9672" y="9485"/>
                    </a:lnTo>
                    <a:cubicBezTo>
                      <a:pt x="9600" y="9376"/>
                      <a:pt x="9527" y="9261"/>
                      <a:pt x="9455" y="9145"/>
                    </a:cubicBezTo>
                    <a:cubicBezTo>
                      <a:pt x="9245" y="8787"/>
                      <a:pt x="9034" y="8430"/>
                      <a:pt x="8830" y="8065"/>
                    </a:cubicBezTo>
                    <a:close/>
                    <a:moveTo>
                      <a:pt x="2454" y="4353"/>
                    </a:moveTo>
                    <a:cubicBezTo>
                      <a:pt x="2505" y="4447"/>
                      <a:pt x="2570" y="4533"/>
                      <a:pt x="2627" y="4627"/>
                    </a:cubicBezTo>
                    <a:cubicBezTo>
                      <a:pt x="2772" y="4822"/>
                      <a:pt x="2916" y="5010"/>
                      <a:pt x="3082" y="5183"/>
                    </a:cubicBezTo>
                    <a:cubicBezTo>
                      <a:pt x="3393" y="5544"/>
                      <a:pt x="3732" y="5876"/>
                      <a:pt x="4078" y="6208"/>
                    </a:cubicBezTo>
                    <a:cubicBezTo>
                      <a:pt x="4778" y="6850"/>
                      <a:pt x="5514" y="7456"/>
                      <a:pt x="6272" y="8034"/>
                    </a:cubicBezTo>
                    <a:cubicBezTo>
                      <a:pt x="6994" y="8590"/>
                      <a:pt x="7716" y="9124"/>
                      <a:pt x="8452" y="9651"/>
                    </a:cubicBezTo>
                    <a:cubicBezTo>
                      <a:pt x="8300" y="9578"/>
                      <a:pt x="8142" y="9499"/>
                      <a:pt x="7983" y="9427"/>
                    </a:cubicBezTo>
                    <a:cubicBezTo>
                      <a:pt x="7442" y="9189"/>
                      <a:pt x="6893" y="8979"/>
                      <a:pt x="6337" y="8806"/>
                    </a:cubicBezTo>
                    <a:cubicBezTo>
                      <a:pt x="6258" y="8784"/>
                      <a:pt x="6178" y="8756"/>
                      <a:pt x="6099" y="8734"/>
                    </a:cubicBezTo>
                    <a:cubicBezTo>
                      <a:pt x="5976" y="8655"/>
                      <a:pt x="5854" y="8575"/>
                      <a:pt x="5738" y="8489"/>
                    </a:cubicBezTo>
                    <a:cubicBezTo>
                      <a:pt x="5536" y="8344"/>
                      <a:pt x="5327" y="8207"/>
                      <a:pt x="5132" y="8063"/>
                    </a:cubicBezTo>
                    <a:lnTo>
                      <a:pt x="4843" y="7839"/>
                    </a:lnTo>
                    <a:cubicBezTo>
                      <a:pt x="4742" y="7760"/>
                      <a:pt x="4648" y="7680"/>
                      <a:pt x="4555" y="7608"/>
                    </a:cubicBezTo>
                    <a:cubicBezTo>
                      <a:pt x="4172" y="7298"/>
                      <a:pt x="3818" y="6958"/>
                      <a:pt x="3486" y="6590"/>
                    </a:cubicBezTo>
                    <a:cubicBezTo>
                      <a:pt x="3154" y="6229"/>
                      <a:pt x="2873" y="5825"/>
                      <a:pt x="2656" y="5385"/>
                    </a:cubicBezTo>
                    <a:cubicBezTo>
                      <a:pt x="2562" y="5197"/>
                      <a:pt x="2483" y="4995"/>
                      <a:pt x="2425" y="4786"/>
                    </a:cubicBezTo>
                    <a:cubicBezTo>
                      <a:pt x="2418" y="4764"/>
                      <a:pt x="2418" y="4750"/>
                      <a:pt x="2418" y="4735"/>
                    </a:cubicBezTo>
                    <a:lnTo>
                      <a:pt x="2418" y="4735"/>
                    </a:lnTo>
                    <a:lnTo>
                      <a:pt x="2425" y="4743"/>
                    </a:lnTo>
                    <a:cubicBezTo>
                      <a:pt x="2425" y="4620"/>
                      <a:pt x="2433" y="4504"/>
                      <a:pt x="2447" y="4389"/>
                    </a:cubicBezTo>
                    <a:cubicBezTo>
                      <a:pt x="2447" y="4375"/>
                      <a:pt x="2447" y="4367"/>
                      <a:pt x="2454" y="4353"/>
                    </a:cubicBezTo>
                    <a:close/>
                    <a:moveTo>
                      <a:pt x="3010" y="3927"/>
                    </a:moveTo>
                    <a:lnTo>
                      <a:pt x="3082" y="3934"/>
                    </a:lnTo>
                    <a:cubicBezTo>
                      <a:pt x="3169" y="3949"/>
                      <a:pt x="3255" y="3949"/>
                      <a:pt x="3335" y="3970"/>
                    </a:cubicBezTo>
                    <a:cubicBezTo>
                      <a:pt x="3681" y="4028"/>
                      <a:pt x="4013" y="4136"/>
                      <a:pt x="4324" y="4281"/>
                    </a:cubicBezTo>
                    <a:cubicBezTo>
                      <a:pt x="4482" y="4346"/>
                      <a:pt x="4634" y="4432"/>
                      <a:pt x="4786" y="4512"/>
                    </a:cubicBezTo>
                    <a:cubicBezTo>
                      <a:pt x="4944" y="4591"/>
                      <a:pt x="5081" y="4692"/>
                      <a:pt x="5233" y="4786"/>
                    </a:cubicBezTo>
                    <a:cubicBezTo>
                      <a:pt x="5377" y="4873"/>
                      <a:pt x="5514" y="4988"/>
                      <a:pt x="5652" y="5089"/>
                    </a:cubicBezTo>
                    <a:lnTo>
                      <a:pt x="6056" y="5414"/>
                    </a:lnTo>
                    <a:cubicBezTo>
                      <a:pt x="6460" y="5775"/>
                      <a:pt x="6843" y="6150"/>
                      <a:pt x="7211" y="6547"/>
                    </a:cubicBezTo>
                    <a:cubicBezTo>
                      <a:pt x="7239" y="6605"/>
                      <a:pt x="7268" y="6655"/>
                      <a:pt x="7297" y="6713"/>
                    </a:cubicBezTo>
                    <a:lnTo>
                      <a:pt x="7470" y="7016"/>
                    </a:lnTo>
                    <a:cubicBezTo>
                      <a:pt x="7940" y="7825"/>
                      <a:pt x="8510" y="8553"/>
                      <a:pt x="9080" y="9275"/>
                    </a:cubicBezTo>
                    <a:cubicBezTo>
                      <a:pt x="9224" y="9456"/>
                      <a:pt x="9369" y="9643"/>
                      <a:pt x="9513" y="9824"/>
                    </a:cubicBezTo>
                    <a:cubicBezTo>
                      <a:pt x="9116" y="9412"/>
                      <a:pt x="8719" y="9001"/>
                      <a:pt x="8308" y="8597"/>
                    </a:cubicBezTo>
                    <a:cubicBezTo>
                      <a:pt x="7853" y="8157"/>
                      <a:pt x="7398" y="7723"/>
                      <a:pt x="6936" y="7290"/>
                    </a:cubicBezTo>
                    <a:cubicBezTo>
                      <a:pt x="6474" y="6865"/>
                      <a:pt x="6005" y="6446"/>
                      <a:pt x="5529" y="6035"/>
                    </a:cubicBezTo>
                    <a:lnTo>
                      <a:pt x="5161" y="5724"/>
                    </a:lnTo>
                    <a:cubicBezTo>
                      <a:pt x="5038" y="5623"/>
                      <a:pt x="4908" y="5522"/>
                      <a:pt x="4786" y="5421"/>
                    </a:cubicBezTo>
                    <a:cubicBezTo>
                      <a:pt x="4663" y="5320"/>
                      <a:pt x="4533" y="5219"/>
                      <a:pt x="4410" y="5125"/>
                    </a:cubicBezTo>
                    <a:cubicBezTo>
                      <a:pt x="4280" y="5024"/>
                      <a:pt x="4150" y="4930"/>
                      <a:pt x="4020" y="4836"/>
                    </a:cubicBezTo>
                    <a:cubicBezTo>
                      <a:pt x="3761" y="4649"/>
                      <a:pt x="3494" y="4468"/>
                      <a:pt x="3219" y="4302"/>
                    </a:cubicBezTo>
                    <a:cubicBezTo>
                      <a:pt x="3075" y="4223"/>
                      <a:pt x="2938" y="4144"/>
                      <a:pt x="2786" y="4079"/>
                    </a:cubicBezTo>
                    <a:cubicBezTo>
                      <a:pt x="2750" y="4064"/>
                      <a:pt x="2714" y="4050"/>
                      <a:pt x="2678" y="4035"/>
                    </a:cubicBezTo>
                    <a:cubicBezTo>
                      <a:pt x="2707" y="4021"/>
                      <a:pt x="2736" y="4006"/>
                      <a:pt x="2765" y="3999"/>
                    </a:cubicBezTo>
                    <a:cubicBezTo>
                      <a:pt x="2808" y="3985"/>
                      <a:pt x="2851" y="3970"/>
                      <a:pt x="2895" y="3956"/>
                    </a:cubicBezTo>
                    <a:cubicBezTo>
                      <a:pt x="2931" y="3949"/>
                      <a:pt x="2967" y="3934"/>
                      <a:pt x="3010" y="3927"/>
                    </a:cubicBezTo>
                    <a:close/>
                    <a:moveTo>
                      <a:pt x="16377" y="7630"/>
                    </a:moveTo>
                    <a:cubicBezTo>
                      <a:pt x="16045" y="7962"/>
                      <a:pt x="15684" y="8265"/>
                      <a:pt x="15301" y="8539"/>
                    </a:cubicBezTo>
                    <a:lnTo>
                      <a:pt x="15128" y="8662"/>
                    </a:lnTo>
                    <a:cubicBezTo>
                      <a:pt x="14529" y="8987"/>
                      <a:pt x="13937" y="9333"/>
                      <a:pt x="13360" y="9694"/>
                    </a:cubicBezTo>
                    <a:lnTo>
                      <a:pt x="13107" y="9853"/>
                    </a:lnTo>
                    <a:cubicBezTo>
                      <a:pt x="13309" y="9701"/>
                      <a:pt x="13512" y="9542"/>
                      <a:pt x="13706" y="9383"/>
                    </a:cubicBezTo>
                    <a:cubicBezTo>
                      <a:pt x="14060" y="9102"/>
                      <a:pt x="14406" y="8806"/>
                      <a:pt x="14746" y="8496"/>
                    </a:cubicBezTo>
                    <a:cubicBezTo>
                      <a:pt x="14926" y="8395"/>
                      <a:pt x="15092" y="8294"/>
                      <a:pt x="15273" y="8193"/>
                    </a:cubicBezTo>
                    <a:lnTo>
                      <a:pt x="15605" y="8012"/>
                    </a:lnTo>
                    <a:lnTo>
                      <a:pt x="15778" y="7926"/>
                    </a:lnTo>
                    <a:lnTo>
                      <a:pt x="15944" y="7839"/>
                    </a:lnTo>
                    <a:lnTo>
                      <a:pt x="16290" y="7666"/>
                    </a:lnTo>
                    <a:lnTo>
                      <a:pt x="16377" y="7630"/>
                    </a:lnTo>
                    <a:close/>
                    <a:moveTo>
                      <a:pt x="17402" y="4050"/>
                    </a:moveTo>
                    <a:lnTo>
                      <a:pt x="17409" y="4057"/>
                    </a:lnTo>
                    <a:cubicBezTo>
                      <a:pt x="17409" y="4071"/>
                      <a:pt x="17423" y="4086"/>
                      <a:pt x="17423" y="4107"/>
                    </a:cubicBezTo>
                    <a:cubicBezTo>
                      <a:pt x="17438" y="4144"/>
                      <a:pt x="17452" y="4180"/>
                      <a:pt x="17467" y="4216"/>
                    </a:cubicBezTo>
                    <a:cubicBezTo>
                      <a:pt x="17481" y="4274"/>
                      <a:pt x="17496" y="4324"/>
                      <a:pt x="17503" y="4375"/>
                    </a:cubicBezTo>
                    <a:cubicBezTo>
                      <a:pt x="17503" y="4382"/>
                      <a:pt x="17503" y="4382"/>
                      <a:pt x="17503" y="4382"/>
                    </a:cubicBezTo>
                    <a:cubicBezTo>
                      <a:pt x="17496" y="4461"/>
                      <a:pt x="17488" y="4541"/>
                      <a:pt x="17474" y="4613"/>
                    </a:cubicBezTo>
                    <a:cubicBezTo>
                      <a:pt x="17423" y="4916"/>
                      <a:pt x="17330" y="5212"/>
                      <a:pt x="17200" y="5486"/>
                    </a:cubicBezTo>
                    <a:cubicBezTo>
                      <a:pt x="17142" y="5630"/>
                      <a:pt x="17063" y="5768"/>
                      <a:pt x="16990" y="5905"/>
                    </a:cubicBezTo>
                    <a:cubicBezTo>
                      <a:pt x="16925" y="6042"/>
                      <a:pt x="16832" y="6164"/>
                      <a:pt x="16752" y="6294"/>
                    </a:cubicBezTo>
                    <a:cubicBezTo>
                      <a:pt x="16666" y="6424"/>
                      <a:pt x="16572" y="6547"/>
                      <a:pt x="16478" y="6677"/>
                    </a:cubicBezTo>
                    <a:lnTo>
                      <a:pt x="16189" y="7038"/>
                    </a:lnTo>
                    <a:cubicBezTo>
                      <a:pt x="16030" y="7218"/>
                      <a:pt x="15864" y="7391"/>
                      <a:pt x="15691" y="7565"/>
                    </a:cubicBezTo>
                    <a:cubicBezTo>
                      <a:pt x="14825" y="8077"/>
                      <a:pt x="14017" y="8691"/>
                      <a:pt x="13230" y="9304"/>
                    </a:cubicBezTo>
                    <a:cubicBezTo>
                      <a:pt x="12977" y="9506"/>
                      <a:pt x="12718" y="9715"/>
                      <a:pt x="12465" y="9918"/>
                    </a:cubicBezTo>
                    <a:cubicBezTo>
                      <a:pt x="12768" y="9629"/>
                      <a:pt x="13064" y="9333"/>
                      <a:pt x="13353" y="9037"/>
                    </a:cubicBezTo>
                    <a:cubicBezTo>
                      <a:pt x="13750" y="8640"/>
                      <a:pt x="14132" y="8221"/>
                      <a:pt x="14515" y="7817"/>
                    </a:cubicBezTo>
                    <a:cubicBezTo>
                      <a:pt x="14897" y="7406"/>
                      <a:pt x="15265" y="6987"/>
                      <a:pt x="15633" y="6561"/>
                    </a:cubicBezTo>
                    <a:cubicBezTo>
                      <a:pt x="15821" y="6345"/>
                      <a:pt x="16002" y="6121"/>
                      <a:pt x="16182" y="5897"/>
                    </a:cubicBezTo>
                    <a:cubicBezTo>
                      <a:pt x="16362" y="5674"/>
                      <a:pt x="16536" y="5450"/>
                      <a:pt x="16702" y="5219"/>
                    </a:cubicBezTo>
                    <a:cubicBezTo>
                      <a:pt x="16875" y="4988"/>
                      <a:pt x="17034" y="4750"/>
                      <a:pt x="17178" y="4497"/>
                    </a:cubicBezTo>
                    <a:cubicBezTo>
                      <a:pt x="17250" y="4375"/>
                      <a:pt x="17315" y="4245"/>
                      <a:pt x="17380" y="4115"/>
                    </a:cubicBezTo>
                    <a:cubicBezTo>
                      <a:pt x="17380" y="4093"/>
                      <a:pt x="17395" y="4071"/>
                      <a:pt x="17402" y="4050"/>
                    </a:cubicBezTo>
                    <a:close/>
                    <a:moveTo>
                      <a:pt x="19905" y="7173"/>
                    </a:moveTo>
                    <a:cubicBezTo>
                      <a:pt x="20004" y="7173"/>
                      <a:pt x="20103" y="7176"/>
                      <a:pt x="20202" y="7182"/>
                    </a:cubicBezTo>
                    <a:cubicBezTo>
                      <a:pt x="20419" y="7197"/>
                      <a:pt x="20628" y="7233"/>
                      <a:pt x="20837" y="7283"/>
                    </a:cubicBezTo>
                    <a:cubicBezTo>
                      <a:pt x="20845" y="7290"/>
                      <a:pt x="20859" y="7298"/>
                      <a:pt x="20873" y="7305"/>
                    </a:cubicBezTo>
                    <a:cubicBezTo>
                      <a:pt x="20974" y="7363"/>
                      <a:pt x="21076" y="7428"/>
                      <a:pt x="21169" y="7500"/>
                    </a:cubicBezTo>
                    <a:lnTo>
                      <a:pt x="21191" y="7521"/>
                    </a:lnTo>
                    <a:cubicBezTo>
                      <a:pt x="21083" y="7521"/>
                      <a:pt x="20982" y="7529"/>
                      <a:pt x="20873" y="7543"/>
                    </a:cubicBezTo>
                    <a:cubicBezTo>
                      <a:pt x="20635" y="7565"/>
                      <a:pt x="20397" y="7601"/>
                      <a:pt x="20166" y="7651"/>
                    </a:cubicBezTo>
                    <a:cubicBezTo>
                      <a:pt x="19697" y="7738"/>
                      <a:pt x="19235" y="7868"/>
                      <a:pt x="18780" y="8005"/>
                    </a:cubicBezTo>
                    <a:cubicBezTo>
                      <a:pt x="17871" y="8294"/>
                      <a:pt x="16976" y="8626"/>
                      <a:pt x="16103" y="8987"/>
                    </a:cubicBezTo>
                    <a:cubicBezTo>
                      <a:pt x="15258" y="9333"/>
                      <a:pt x="14435" y="9701"/>
                      <a:pt x="13605" y="10069"/>
                    </a:cubicBezTo>
                    <a:cubicBezTo>
                      <a:pt x="13750" y="9975"/>
                      <a:pt x="13894" y="9874"/>
                      <a:pt x="14038" y="9773"/>
                    </a:cubicBezTo>
                    <a:cubicBezTo>
                      <a:pt x="14515" y="9427"/>
                      <a:pt x="14969" y="9059"/>
                      <a:pt x="15395" y="8662"/>
                    </a:cubicBezTo>
                    <a:cubicBezTo>
                      <a:pt x="15460" y="8604"/>
                      <a:pt x="15518" y="8546"/>
                      <a:pt x="15576" y="8496"/>
                    </a:cubicBezTo>
                    <a:cubicBezTo>
                      <a:pt x="15713" y="8424"/>
                      <a:pt x="15843" y="8359"/>
                      <a:pt x="15973" y="8301"/>
                    </a:cubicBezTo>
                    <a:cubicBezTo>
                      <a:pt x="16196" y="8200"/>
                      <a:pt x="16420" y="8084"/>
                      <a:pt x="16651" y="7991"/>
                    </a:cubicBezTo>
                    <a:lnTo>
                      <a:pt x="16990" y="7846"/>
                    </a:lnTo>
                    <a:cubicBezTo>
                      <a:pt x="17099" y="7803"/>
                      <a:pt x="17221" y="7760"/>
                      <a:pt x="17330" y="7716"/>
                    </a:cubicBezTo>
                    <a:cubicBezTo>
                      <a:pt x="17792" y="7543"/>
                      <a:pt x="18261" y="7399"/>
                      <a:pt x="18744" y="7305"/>
                    </a:cubicBezTo>
                    <a:cubicBezTo>
                      <a:pt x="19124" y="7218"/>
                      <a:pt x="19514" y="7173"/>
                      <a:pt x="19905" y="7173"/>
                    </a:cubicBezTo>
                    <a:close/>
                    <a:moveTo>
                      <a:pt x="14500" y="9059"/>
                    </a:moveTo>
                    <a:lnTo>
                      <a:pt x="14392" y="9131"/>
                    </a:lnTo>
                    <a:lnTo>
                      <a:pt x="14204" y="9246"/>
                    </a:lnTo>
                    <a:cubicBezTo>
                      <a:pt x="14082" y="9319"/>
                      <a:pt x="13959" y="9398"/>
                      <a:pt x="13836" y="9470"/>
                    </a:cubicBezTo>
                    <a:lnTo>
                      <a:pt x="12689" y="10163"/>
                    </a:lnTo>
                    <a:lnTo>
                      <a:pt x="12768" y="10098"/>
                    </a:lnTo>
                    <a:cubicBezTo>
                      <a:pt x="12970" y="9968"/>
                      <a:pt x="13172" y="9845"/>
                      <a:pt x="13374" y="9723"/>
                    </a:cubicBezTo>
                    <a:cubicBezTo>
                      <a:pt x="13750" y="9492"/>
                      <a:pt x="14125" y="9275"/>
                      <a:pt x="14500" y="9059"/>
                    </a:cubicBezTo>
                    <a:close/>
                    <a:moveTo>
                      <a:pt x="4944" y="8481"/>
                    </a:moveTo>
                    <a:lnTo>
                      <a:pt x="4944" y="8481"/>
                    </a:lnTo>
                    <a:cubicBezTo>
                      <a:pt x="5406" y="8597"/>
                      <a:pt x="5846" y="8756"/>
                      <a:pt x="6280" y="8950"/>
                    </a:cubicBezTo>
                    <a:lnTo>
                      <a:pt x="6467" y="9037"/>
                    </a:lnTo>
                    <a:cubicBezTo>
                      <a:pt x="7045" y="9398"/>
                      <a:pt x="7644" y="9730"/>
                      <a:pt x="8243" y="10055"/>
                    </a:cubicBezTo>
                    <a:lnTo>
                      <a:pt x="8517" y="10199"/>
                    </a:lnTo>
                    <a:cubicBezTo>
                      <a:pt x="8279" y="10098"/>
                      <a:pt x="8041" y="9997"/>
                      <a:pt x="7802" y="9910"/>
                    </a:cubicBezTo>
                    <a:cubicBezTo>
                      <a:pt x="7384" y="9744"/>
                      <a:pt x="6958" y="9593"/>
                      <a:pt x="6525" y="9456"/>
                    </a:cubicBezTo>
                    <a:cubicBezTo>
                      <a:pt x="6344" y="9355"/>
                      <a:pt x="6171" y="9254"/>
                      <a:pt x="5991" y="9153"/>
                    </a:cubicBezTo>
                    <a:lnTo>
                      <a:pt x="5666" y="8950"/>
                    </a:lnTo>
                    <a:cubicBezTo>
                      <a:pt x="5616" y="8922"/>
                      <a:pt x="5558" y="8885"/>
                      <a:pt x="5507" y="8849"/>
                    </a:cubicBezTo>
                    <a:lnTo>
                      <a:pt x="5348" y="8748"/>
                    </a:lnTo>
                    <a:lnTo>
                      <a:pt x="5031" y="8539"/>
                    </a:lnTo>
                    <a:cubicBezTo>
                      <a:pt x="5002" y="8517"/>
                      <a:pt x="4973" y="8496"/>
                      <a:pt x="4944" y="8481"/>
                    </a:cubicBezTo>
                    <a:close/>
                    <a:moveTo>
                      <a:pt x="10365" y="6879"/>
                    </a:moveTo>
                    <a:lnTo>
                      <a:pt x="10365" y="6879"/>
                    </a:lnTo>
                    <a:cubicBezTo>
                      <a:pt x="10422" y="7225"/>
                      <a:pt x="10480" y="7586"/>
                      <a:pt x="10531" y="7954"/>
                    </a:cubicBezTo>
                    <a:lnTo>
                      <a:pt x="10538" y="7954"/>
                    </a:lnTo>
                    <a:cubicBezTo>
                      <a:pt x="10574" y="8236"/>
                      <a:pt x="10610" y="8517"/>
                      <a:pt x="10646" y="8799"/>
                    </a:cubicBezTo>
                    <a:cubicBezTo>
                      <a:pt x="10675" y="9080"/>
                      <a:pt x="10711" y="9362"/>
                      <a:pt x="10740" y="9651"/>
                    </a:cubicBezTo>
                    <a:cubicBezTo>
                      <a:pt x="10754" y="9802"/>
                      <a:pt x="10769" y="9954"/>
                      <a:pt x="10783" y="10105"/>
                    </a:cubicBezTo>
                    <a:lnTo>
                      <a:pt x="10783" y="10380"/>
                    </a:lnTo>
                    <a:cubicBezTo>
                      <a:pt x="10632" y="9694"/>
                      <a:pt x="10523" y="9001"/>
                      <a:pt x="10451" y="8301"/>
                    </a:cubicBezTo>
                    <a:cubicBezTo>
                      <a:pt x="10401" y="7832"/>
                      <a:pt x="10379" y="7355"/>
                      <a:pt x="10365" y="6879"/>
                    </a:cubicBezTo>
                    <a:close/>
                    <a:moveTo>
                      <a:pt x="7117" y="9369"/>
                    </a:moveTo>
                    <a:lnTo>
                      <a:pt x="7232" y="9427"/>
                    </a:lnTo>
                    <a:lnTo>
                      <a:pt x="7427" y="9535"/>
                    </a:lnTo>
                    <a:cubicBezTo>
                      <a:pt x="7550" y="9607"/>
                      <a:pt x="7680" y="9672"/>
                      <a:pt x="7802" y="9744"/>
                    </a:cubicBezTo>
                    <a:lnTo>
                      <a:pt x="8979" y="10394"/>
                    </a:lnTo>
                    <a:lnTo>
                      <a:pt x="8885" y="10351"/>
                    </a:lnTo>
                    <a:cubicBezTo>
                      <a:pt x="8669" y="10242"/>
                      <a:pt x="8459" y="10127"/>
                      <a:pt x="8250" y="10011"/>
                    </a:cubicBezTo>
                    <a:cubicBezTo>
                      <a:pt x="7867" y="9802"/>
                      <a:pt x="7492" y="9593"/>
                      <a:pt x="7117" y="9369"/>
                    </a:cubicBezTo>
                    <a:close/>
                    <a:moveTo>
                      <a:pt x="12956" y="455"/>
                    </a:moveTo>
                    <a:lnTo>
                      <a:pt x="12985" y="470"/>
                    </a:lnTo>
                    <a:cubicBezTo>
                      <a:pt x="12999" y="484"/>
                      <a:pt x="13014" y="492"/>
                      <a:pt x="13028" y="506"/>
                    </a:cubicBezTo>
                    <a:cubicBezTo>
                      <a:pt x="13042" y="564"/>
                      <a:pt x="13050" y="636"/>
                      <a:pt x="13057" y="701"/>
                    </a:cubicBezTo>
                    <a:cubicBezTo>
                      <a:pt x="13078" y="852"/>
                      <a:pt x="13086" y="1011"/>
                      <a:pt x="13086" y="1177"/>
                    </a:cubicBezTo>
                    <a:cubicBezTo>
                      <a:pt x="13093" y="1495"/>
                      <a:pt x="13078" y="1812"/>
                      <a:pt x="13057" y="2130"/>
                    </a:cubicBezTo>
                    <a:cubicBezTo>
                      <a:pt x="13035" y="2455"/>
                      <a:pt x="12999" y="2772"/>
                      <a:pt x="12949" y="3090"/>
                    </a:cubicBezTo>
                    <a:cubicBezTo>
                      <a:pt x="12927" y="3249"/>
                      <a:pt x="12905" y="3407"/>
                      <a:pt x="12876" y="3566"/>
                    </a:cubicBezTo>
                    <a:lnTo>
                      <a:pt x="12797" y="4035"/>
                    </a:lnTo>
                    <a:lnTo>
                      <a:pt x="12884" y="3566"/>
                    </a:lnTo>
                    <a:cubicBezTo>
                      <a:pt x="12912" y="3407"/>
                      <a:pt x="12941" y="3249"/>
                      <a:pt x="12963" y="3090"/>
                    </a:cubicBezTo>
                    <a:cubicBezTo>
                      <a:pt x="12992" y="2931"/>
                      <a:pt x="13006" y="2772"/>
                      <a:pt x="13035" y="2613"/>
                    </a:cubicBezTo>
                    <a:cubicBezTo>
                      <a:pt x="13057" y="2455"/>
                      <a:pt x="13071" y="2296"/>
                      <a:pt x="13086" y="2137"/>
                    </a:cubicBezTo>
                    <a:cubicBezTo>
                      <a:pt x="13122" y="1812"/>
                      <a:pt x="13143" y="1495"/>
                      <a:pt x="13143" y="1170"/>
                    </a:cubicBezTo>
                    <a:cubicBezTo>
                      <a:pt x="13143" y="1011"/>
                      <a:pt x="13143" y="852"/>
                      <a:pt x="13122" y="686"/>
                    </a:cubicBezTo>
                    <a:cubicBezTo>
                      <a:pt x="13122" y="650"/>
                      <a:pt x="13115" y="607"/>
                      <a:pt x="13107" y="571"/>
                    </a:cubicBezTo>
                    <a:lnTo>
                      <a:pt x="13107" y="571"/>
                    </a:lnTo>
                    <a:cubicBezTo>
                      <a:pt x="13136" y="585"/>
                      <a:pt x="13158" y="607"/>
                      <a:pt x="13187" y="629"/>
                    </a:cubicBezTo>
                    <a:cubicBezTo>
                      <a:pt x="13208" y="650"/>
                      <a:pt x="13252" y="686"/>
                      <a:pt x="13281" y="722"/>
                    </a:cubicBezTo>
                    <a:lnTo>
                      <a:pt x="13367" y="802"/>
                    </a:lnTo>
                    <a:cubicBezTo>
                      <a:pt x="13382" y="824"/>
                      <a:pt x="13396" y="845"/>
                      <a:pt x="13410" y="874"/>
                    </a:cubicBezTo>
                    <a:lnTo>
                      <a:pt x="13410" y="867"/>
                    </a:lnTo>
                    <a:cubicBezTo>
                      <a:pt x="13439" y="946"/>
                      <a:pt x="13483" y="1026"/>
                      <a:pt x="13504" y="1105"/>
                    </a:cubicBezTo>
                    <a:cubicBezTo>
                      <a:pt x="13627" y="1430"/>
                      <a:pt x="13699" y="1769"/>
                      <a:pt x="13728" y="2115"/>
                    </a:cubicBezTo>
                    <a:cubicBezTo>
                      <a:pt x="13750" y="2281"/>
                      <a:pt x="13750" y="2462"/>
                      <a:pt x="13757" y="2635"/>
                    </a:cubicBezTo>
                    <a:cubicBezTo>
                      <a:pt x="13764" y="2808"/>
                      <a:pt x="13750" y="2982"/>
                      <a:pt x="13742" y="3155"/>
                    </a:cubicBezTo>
                    <a:cubicBezTo>
                      <a:pt x="13735" y="3328"/>
                      <a:pt x="13714" y="3494"/>
                      <a:pt x="13692" y="3667"/>
                    </a:cubicBezTo>
                    <a:lnTo>
                      <a:pt x="13613" y="4187"/>
                    </a:lnTo>
                    <a:cubicBezTo>
                      <a:pt x="13504" y="4714"/>
                      <a:pt x="13367" y="5233"/>
                      <a:pt x="13208" y="5746"/>
                    </a:cubicBezTo>
                    <a:cubicBezTo>
                      <a:pt x="13172" y="5804"/>
                      <a:pt x="13136" y="5854"/>
                      <a:pt x="13107" y="5905"/>
                    </a:cubicBezTo>
                    <a:lnTo>
                      <a:pt x="12927" y="6208"/>
                    </a:lnTo>
                    <a:cubicBezTo>
                      <a:pt x="12465" y="7016"/>
                      <a:pt x="12111" y="7875"/>
                      <a:pt x="11772" y="8734"/>
                    </a:cubicBezTo>
                    <a:cubicBezTo>
                      <a:pt x="11685" y="8950"/>
                      <a:pt x="11599" y="9167"/>
                      <a:pt x="11519" y="9383"/>
                    </a:cubicBezTo>
                    <a:cubicBezTo>
                      <a:pt x="11678" y="8835"/>
                      <a:pt x="11830" y="8279"/>
                      <a:pt x="11967" y="7723"/>
                    </a:cubicBezTo>
                    <a:cubicBezTo>
                      <a:pt x="12126" y="7117"/>
                      <a:pt x="12270" y="6504"/>
                      <a:pt x="12414" y="5890"/>
                    </a:cubicBezTo>
                    <a:cubicBezTo>
                      <a:pt x="12552" y="5270"/>
                      <a:pt x="12682" y="4656"/>
                      <a:pt x="12797" y="4035"/>
                    </a:cubicBezTo>
                    <a:lnTo>
                      <a:pt x="12797" y="4035"/>
                    </a:lnTo>
                    <a:cubicBezTo>
                      <a:pt x="12674" y="4656"/>
                      <a:pt x="12537" y="5270"/>
                      <a:pt x="12386" y="5883"/>
                    </a:cubicBezTo>
                    <a:cubicBezTo>
                      <a:pt x="12234" y="6489"/>
                      <a:pt x="12068" y="7103"/>
                      <a:pt x="11909" y="7709"/>
                    </a:cubicBezTo>
                    <a:lnTo>
                      <a:pt x="11404" y="9528"/>
                    </a:lnTo>
                    <a:cubicBezTo>
                      <a:pt x="11346" y="9737"/>
                      <a:pt x="11281" y="9946"/>
                      <a:pt x="11224" y="10156"/>
                    </a:cubicBezTo>
                    <a:cubicBezTo>
                      <a:pt x="11187" y="10250"/>
                      <a:pt x="11151" y="10343"/>
                      <a:pt x="11115" y="10437"/>
                    </a:cubicBezTo>
                    <a:cubicBezTo>
                      <a:pt x="11137" y="10163"/>
                      <a:pt x="11151" y="9881"/>
                      <a:pt x="11159" y="9607"/>
                    </a:cubicBezTo>
                    <a:cubicBezTo>
                      <a:pt x="11173" y="9282"/>
                      <a:pt x="11166" y="8965"/>
                      <a:pt x="11159" y="8640"/>
                    </a:cubicBezTo>
                    <a:lnTo>
                      <a:pt x="11173" y="8510"/>
                    </a:lnTo>
                    <a:cubicBezTo>
                      <a:pt x="11274" y="7565"/>
                      <a:pt x="11397" y="6626"/>
                      <a:pt x="11534" y="5681"/>
                    </a:cubicBezTo>
                    <a:cubicBezTo>
                      <a:pt x="11678" y="4743"/>
                      <a:pt x="11830" y="3804"/>
                      <a:pt x="12046" y="2888"/>
                    </a:cubicBezTo>
                    <a:cubicBezTo>
                      <a:pt x="12155" y="2426"/>
                      <a:pt x="12270" y="1964"/>
                      <a:pt x="12422" y="1516"/>
                    </a:cubicBezTo>
                    <a:cubicBezTo>
                      <a:pt x="12494" y="1293"/>
                      <a:pt x="12580" y="1069"/>
                      <a:pt x="12674" y="860"/>
                    </a:cubicBezTo>
                    <a:cubicBezTo>
                      <a:pt x="12725" y="751"/>
                      <a:pt x="12775" y="643"/>
                      <a:pt x="12833" y="542"/>
                    </a:cubicBezTo>
                    <a:cubicBezTo>
                      <a:pt x="12840" y="513"/>
                      <a:pt x="12848" y="499"/>
                      <a:pt x="12862" y="477"/>
                    </a:cubicBezTo>
                    <a:lnTo>
                      <a:pt x="12869" y="477"/>
                    </a:lnTo>
                    <a:cubicBezTo>
                      <a:pt x="12898" y="470"/>
                      <a:pt x="12927" y="463"/>
                      <a:pt x="12956" y="455"/>
                    </a:cubicBezTo>
                    <a:close/>
                    <a:moveTo>
                      <a:pt x="7665" y="2058"/>
                    </a:moveTo>
                    <a:lnTo>
                      <a:pt x="7730" y="2065"/>
                    </a:lnTo>
                    <a:cubicBezTo>
                      <a:pt x="7759" y="2101"/>
                      <a:pt x="7795" y="2137"/>
                      <a:pt x="7824" y="2180"/>
                    </a:cubicBezTo>
                    <a:cubicBezTo>
                      <a:pt x="7903" y="2289"/>
                      <a:pt x="7983" y="2411"/>
                      <a:pt x="8055" y="2534"/>
                    </a:cubicBezTo>
                    <a:cubicBezTo>
                      <a:pt x="8207" y="2772"/>
                      <a:pt x="8337" y="3025"/>
                      <a:pt x="8459" y="3285"/>
                    </a:cubicBezTo>
                    <a:cubicBezTo>
                      <a:pt x="8589" y="3537"/>
                      <a:pt x="8705" y="3804"/>
                      <a:pt x="8806" y="4064"/>
                    </a:cubicBezTo>
                    <a:cubicBezTo>
                      <a:pt x="8914" y="4331"/>
                      <a:pt x="9015" y="4598"/>
                      <a:pt x="9109" y="4865"/>
                    </a:cubicBezTo>
                    <a:cubicBezTo>
                      <a:pt x="9289" y="5399"/>
                      <a:pt x="9462" y="5934"/>
                      <a:pt x="9614" y="6475"/>
                    </a:cubicBezTo>
                    <a:cubicBezTo>
                      <a:pt x="9766" y="7016"/>
                      <a:pt x="9910" y="7557"/>
                      <a:pt x="10054" y="8099"/>
                    </a:cubicBezTo>
                    <a:lnTo>
                      <a:pt x="10480" y="9723"/>
                    </a:lnTo>
                    <a:cubicBezTo>
                      <a:pt x="10509" y="9853"/>
                      <a:pt x="10545" y="9990"/>
                      <a:pt x="10581" y="10120"/>
                    </a:cubicBezTo>
                    <a:cubicBezTo>
                      <a:pt x="10596" y="10228"/>
                      <a:pt x="10610" y="10336"/>
                      <a:pt x="10632" y="10444"/>
                    </a:cubicBezTo>
                    <a:cubicBezTo>
                      <a:pt x="10480" y="10134"/>
                      <a:pt x="10329" y="9824"/>
                      <a:pt x="10163" y="9521"/>
                    </a:cubicBezTo>
                    <a:cubicBezTo>
                      <a:pt x="10033" y="9275"/>
                      <a:pt x="9888" y="9037"/>
                      <a:pt x="9751" y="8799"/>
                    </a:cubicBezTo>
                    <a:cubicBezTo>
                      <a:pt x="9448" y="8106"/>
                      <a:pt x="9152" y="7406"/>
                      <a:pt x="8871" y="6699"/>
                    </a:cubicBezTo>
                    <a:cubicBezTo>
                      <a:pt x="8560" y="5912"/>
                      <a:pt x="8264" y="5118"/>
                      <a:pt x="8019" y="4310"/>
                    </a:cubicBezTo>
                    <a:cubicBezTo>
                      <a:pt x="7896" y="3905"/>
                      <a:pt x="7781" y="3494"/>
                      <a:pt x="7701" y="3083"/>
                    </a:cubicBezTo>
                    <a:cubicBezTo>
                      <a:pt x="7658" y="2881"/>
                      <a:pt x="7622" y="2671"/>
                      <a:pt x="7600" y="2462"/>
                    </a:cubicBezTo>
                    <a:cubicBezTo>
                      <a:pt x="7593" y="2361"/>
                      <a:pt x="7579" y="2253"/>
                      <a:pt x="7579" y="2152"/>
                    </a:cubicBezTo>
                    <a:lnTo>
                      <a:pt x="7579" y="2130"/>
                    </a:lnTo>
                    <a:cubicBezTo>
                      <a:pt x="7586" y="2123"/>
                      <a:pt x="7593" y="2108"/>
                      <a:pt x="7600" y="2101"/>
                    </a:cubicBezTo>
                    <a:lnTo>
                      <a:pt x="7600" y="2108"/>
                    </a:lnTo>
                    <a:cubicBezTo>
                      <a:pt x="7615" y="2094"/>
                      <a:pt x="7629" y="2072"/>
                      <a:pt x="7651" y="2058"/>
                    </a:cubicBezTo>
                    <a:close/>
                    <a:moveTo>
                      <a:pt x="12595" y="7449"/>
                    </a:moveTo>
                    <a:lnTo>
                      <a:pt x="12443" y="7839"/>
                    </a:lnTo>
                    <a:cubicBezTo>
                      <a:pt x="12328" y="8135"/>
                      <a:pt x="12205" y="8431"/>
                      <a:pt x="12075" y="8719"/>
                    </a:cubicBezTo>
                    <a:cubicBezTo>
                      <a:pt x="11953" y="9015"/>
                      <a:pt x="11830" y="9311"/>
                      <a:pt x="11700" y="9600"/>
                    </a:cubicBezTo>
                    <a:lnTo>
                      <a:pt x="11693" y="9600"/>
                    </a:lnTo>
                    <a:cubicBezTo>
                      <a:pt x="11592" y="9824"/>
                      <a:pt x="11491" y="10048"/>
                      <a:pt x="11390" y="10271"/>
                    </a:cubicBezTo>
                    <a:cubicBezTo>
                      <a:pt x="11346" y="10336"/>
                      <a:pt x="11310" y="10408"/>
                      <a:pt x="11267" y="10481"/>
                    </a:cubicBezTo>
                    <a:cubicBezTo>
                      <a:pt x="11455" y="9903"/>
                      <a:pt x="11671" y="9340"/>
                      <a:pt x="11916" y="8792"/>
                    </a:cubicBezTo>
                    <a:cubicBezTo>
                      <a:pt x="12126" y="8337"/>
                      <a:pt x="12349" y="7889"/>
                      <a:pt x="12595" y="7449"/>
                    </a:cubicBezTo>
                    <a:close/>
                    <a:moveTo>
                      <a:pt x="8373" y="7918"/>
                    </a:moveTo>
                    <a:lnTo>
                      <a:pt x="8632" y="8250"/>
                    </a:lnTo>
                    <a:cubicBezTo>
                      <a:pt x="8827" y="8496"/>
                      <a:pt x="9022" y="8756"/>
                      <a:pt x="9217" y="9008"/>
                    </a:cubicBezTo>
                    <a:cubicBezTo>
                      <a:pt x="9405" y="9268"/>
                      <a:pt x="9607" y="9528"/>
                      <a:pt x="9787" y="9788"/>
                    </a:cubicBezTo>
                    <a:lnTo>
                      <a:pt x="9787" y="9780"/>
                    </a:lnTo>
                    <a:cubicBezTo>
                      <a:pt x="9924" y="9983"/>
                      <a:pt x="10069" y="10177"/>
                      <a:pt x="10213" y="10380"/>
                    </a:cubicBezTo>
                    <a:cubicBezTo>
                      <a:pt x="10249" y="10452"/>
                      <a:pt x="10292" y="10517"/>
                      <a:pt x="10336" y="10589"/>
                    </a:cubicBezTo>
                    <a:cubicBezTo>
                      <a:pt x="9924" y="10141"/>
                      <a:pt x="9549" y="9672"/>
                      <a:pt x="9195" y="9181"/>
                    </a:cubicBezTo>
                    <a:cubicBezTo>
                      <a:pt x="8900" y="8777"/>
                      <a:pt x="8625" y="8351"/>
                      <a:pt x="8373" y="7918"/>
                    </a:cubicBezTo>
                    <a:close/>
                    <a:moveTo>
                      <a:pt x="17229" y="3862"/>
                    </a:moveTo>
                    <a:lnTo>
                      <a:pt x="17265" y="3869"/>
                    </a:lnTo>
                    <a:lnTo>
                      <a:pt x="17330" y="3884"/>
                    </a:lnTo>
                    <a:lnTo>
                      <a:pt x="17337" y="3898"/>
                    </a:lnTo>
                    <a:cubicBezTo>
                      <a:pt x="17351" y="3920"/>
                      <a:pt x="17358" y="3941"/>
                      <a:pt x="17366" y="3956"/>
                    </a:cubicBezTo>
                    <a:cubicBezTo>
                      <a:pt x="17351" y="4006"/>
                      <a:pt x="17330" y="4050"/>
                      <a:pt x="17308" y="4093"/>
                    </a:cubicBezTo>
                    <a:cubicBezTo>
                      <a:pt x="17257" y="4223"/>
                      <a:pt x="17192" y="4353"/>
                      <a:pt x="17128" y="4476"/>
                    </a:cubicBezTo>
                    <a:cubicBezTo>
                      <a:pt x="16990" y="4728"/>
                      <a:pt x="16832" y="4966"/>
                      <a:pt x="16673" y="5205"/>
                    </a:cubicBezTo>
                    <a:cubicBezTo>
                      <a:pt x="16514" y="5436"/>
                      <a:pt x="16341" y="5666"/>
                      <a:pt x="16168" y="5890"/>
                    </a:cubicBezTo>
                    <a:cubicBezTo>
                      <a:pt x="15987" y="6114"/>
                      <a:pt x="15807" y="6338"/>
                      <a:pt x="15626" y="6554"/>
                    </a:cubicBezTo>
                    <a:cubicBezTo>
                      <a:pt x="15258" y="6980"/>
                      <a:pt x="14876" y="7391"/>
                      <a:pt x="14486" y="7796"/>
                    </a:cubicBezTo>
                    <a:cubicBezTo>
                      <a:pt x="14096" y="8200"/>
                      <a:pt x="13699" y="8590"/>
                      <a:pt x="13302" y="8987"/>
                    </a:cubicBezTo>
                    <a:lnTo>
                      <a:pt x="12104" y="10170"/>
                    </a:lnTo>
                    <a:cubicBezTo>
                      <a:pt x="12003" y="10264"/>
                      <a:pt x="11902" y="10358"/>
                      <a:pt x="11808" y="10452"/>
                    </a:cubicBezTo>
                    <a:lnTo>
                      <a:pt x="11556" y="10661"/>
                    </a:lnTo>
                    <a:cubicBezTo>
                      <a:pt x="11750" y="10380"/>
                      <a:pt x="11938" y="10091"/>
                      <a:pt x="12119" y="9795"/>
                    </a:cubicBezTo>
                    <a:cubicBezTo>
                      <a:pt x="12263" y="9557"/>
                      <a:pt x="12400" y="9319"/>
                      <a:pt x="12537" y="9073"/>
                    </a:cubicBezTo>
                    <a:cubicBezTo>
                      <a:pt x="12985" y="8460"/>
                      <a:pt x="13447" y="7861"/>
                      <a:pt x="13923" y="7262"/>
                    </a:cubicBezTo>
                    <a:cubicBezTo>
                      <a:pt x="14450" y="6598"/>
                      <a:pt x="14984" y="5948"/>
                      <a:pt x="15561" y="5327"/>
                    </a:cubicBezTo>
                    <a:cubicBezTo>
                      <a:pt x="15850" y="5024"/>
                      <a:pt x="16146" y="4721"/>
                      <a:pt x="16463" y="4440"/>
                    </a:cubicBezTo>
                    <a:cubicBezTo>
                      <a:pt x="16622" y="4302"/>
                      <a:pt x="16781" y="4172"/>
                      <a:pt x="16954" y="4043"/>
                    </a:cubicBezTo>
                    <a:cubicBezTo>
                      <a:pt x="17034" y="3978"/>
                      <a:pt x="17120" y="3920"/>
                      <a:pt x="17207" y="3869"/>
                    </a:cubicBezTo>
                    <a:lnTo>
                      <a:pt x="17214" y="3877"/>
                    </a:lnTo>
                    <a:lnTo>
                      <a:pt x="17229" y="3862"/>
                    </a:lnTo>
                    <a:close/>
                    <a:moveTo>
                      <a:pt x="2570" y="4079"/>
                    </a:moveTo>
                    <a:cubicBezTo>
                      <a:pt x="2635" y="4100"/>
                      <a:pt x="2692" y="4129"/>
                      <a:pt x="2750" y="4151"/>
                    </a:cubicBezTo>
                    <a:cubicBezTo>
                      <a:pt x="2895" y="4216"/>
                      <a:pt x="3039" y="4288"/>
                      <a:pt x="3183" y="4367"/>
                    </a:cubicBezTo>
                    <a:cubicBezTo>
                      <a:pt x="3457" y="4519"/>
                      <a:pt x="3732" y="4692"/>
                      <a:pt x="3992" y="4873"/>
                    </a:cubicBezTo>
                    <a:cubicBezTo>
                      <a:pt x="4251" y="5053"/>
                      <a:pt x="4518" y="5241"/>
                      <a:pt x="4764" y="5443"/>
                    </a:cubicBezTo>
                    <a:cubicBezTo>
                      <a:pt x="4894" y="5544"/>
                      <a:pt x="5016" y="5638"/>
                      <a:pt x="5139" y="5739"/>
                    </a:cubicBezTo>
                    <a:lnTo>
                      <a:pt x="5514" y="6049"/>
                    </a:lnTo>
                    <a:cubicBezTo>
                      <a:pt x="5984" y="6468"/>
                      <a:pt x="6453" y="6886"/>
                      <a:pt x="6900" y="7327"/>
                    </a:cubicBezTo>
                    <a:cubicBezTo>
                      <a:pt x="7355" y="7760"/>
                      <a:pt x="7802" y="8207"/>
                      <a:pt x="8243" y="8655"/>
                    </a:cubicBezTo>
                    <a:lnTo>
                      <a:pt x="9571" y="10004"/>
                    </a:lnTo>
                    <a:lnTo>
                      <a:pt x="10018" y="10466"/>
                    </a:lnTo>
                    <a:lnTo>
                      <a:pt x="10213" y="10704"/>
                    </a:lnTo>
                    <a:cubicBezTo>
                      <a:pt x="9982" y="10546"/>
                      <a:pt x="9751" y="10394"/>
                      <a:pt x="9520" y="10250"/>
                    </a:cubicBezTo>
                    <a:cubicBezTo>
                      <a:pt x="9246" y="10076"/>
                      <a:pt x="8964" y="9918"/>
                      <a:pt x="8676" y="9766"/>
                    </a:cubicBezTo>
                    <a:lnTo>
                      <a:pt x="8582" y="9694"/>
                    </a:lnTo>
                    <a:cubicBezTo>
                      <a:pt x="7810" y="9131"/>
                      <a:pt x="7052" y="8553"/>
                      <a:pt x="6308" y="7969"/>
                    </a:cubicBezTo>
                    <a:cubicBezTo>
                      <a:pt x="5565" y="7377"/>
                      <a:pt x="4829" y="6771"/>
                      <a:pt x="4136" y="6128"/>
                    </a:cubicBezTo>
                    <a:cubicBezTo>
                      <a:pt x="3789" y="5804"/>
                      <a:pt x="3457" y="5472"/>
                      <a:pt x="3140" y="5118"/>
                    </a:cubicBezTo>
                    <a:cubicBezTo>
                      <a:pt x="2981" y="4938"/>
                      <a:pt x="2837" y="4757"/>
                      <a:pt x="2700" y="4562"/>
                    </a:cubicBezTo>
                    <a:cubicBezTo>
                      <a:pt x="2627" y="4476"/>
                      <a:pt x="2562" y="4375"/>
                      <a:pt x="2498" y="4274"/>
                    </a:cubicBezTo>
                    <a:cubicBezTo>
                      <a:pt x="2490" y="4252"/>
                      <a:pt x="2483" y="4237"/>
                      <a:pt x="2469" y="4216"/>
                    </a:cubicBezTo>
                    <a:lnTo>
                      <a:pt x="2469" y="4209"/>
                    </a:lnTo>
                    <a:cubicBezTo>
                      <a:pt x="2476" y="4180"/>
                      <a:pt x="2483" y="4144"/>
                      <a:pt x="2490" y="4115"/>
                    </a:cubicBezTo>
                    <a:lnTo>
                      <a:pt x="2526" y="4100"/>
                    </a:lnTo>
                    <a:cubicBezTo>
                      <a:pt x="2541" y="4093"/>
                      <a:pt x="2555" y="4086"/>
                      <a:pt x="2570" y="4079"/>
                    </a:cubicBezTo>
                    <a:close/>
                    <a:moveTo>
                      <a:pt x="14515" y="8640"/>
                    </a:moveTo>
                    <a:lnTo>
                      <a:pt x="14515" y="8640"/>
                    </a:lnTo>
                    <a:cubicBezTo>
                      <a:pt x="14233" y="8871"/>
                      <a:pt x="13945" y="9102"/>
                      <a:pt x="13656" y="9326"/>
                    </a:cubicBezTo>
                    <a:lnTo>
                      <a:pt x="13663" y="9326"/>
                    </a:lnTo>
                    <a:cubicBezTo>
                      <a:pt x="13439" y="9506"/>
                      <a:pt x="13208" y="9679"/>
                      <a:pt x="12985" y="9845"/>
                    </a:cubicBezTo>
                    <a:cubicBezTo>
                      <a:pt x="12754" y="10019"/>
                      <a:pt x="12530" y="10185"/>
                      <a:pt x="12299" y="10358"/>
                    </a:cubicBezTo>
                    <a:lnTo>
                      <a:pt x="11924" y="10625"/>
                    </a:lnTo>
                    <a:lnTo>
                      <a:pt x="11693" y="10762"/>
                    </a:lnTo>
                    <a:cubicBezTo>
                      <a:pt x="12212" y="10286"/>
                      <a:pt x="12754" y="9845"/>
                      <a:pt x="13324" y="9434"/>
                    </a:cubicBezTo>
                    <a:cubicBezTo>
                      <a:pt x="13706" y="9153"/>
                      <a:pt x="14111" y="8893"/>
                      <a:pt x="14515" y="8640"/>
                    </a:cubicBezTo>
                    <a:close/>
                    <a:moveTo>
                      <a:pt x="21205" y="8438"/>
                    </a:moveTo>
                    <a:lnTo>
                      <a:pt x="21191" y="8489"/>
                    </a:lnTo>
                    <a:lnTo>
                      <a:pt x="21133" y="8597"/>
                    </a:lnTo>
                    <a:cubicBezTo>
                      <a:pt x="20982" y="8929"/>
                      <a:pt x="20780" y="9232"/>
                      <a:pt x="20534" y="9499"/>
                    </a:cubicBezTo>
                    <a:lnTo>
                      <a:pt x="20347" y="9701"/>
                    </a:lnTo>
                    <a:cubicBezTo>
                      <a:pt x="20282" y="9766"/>
                      <a:pt x="20202" y="9824"/>
                      <a:pt x="20130" y="9881"/>
                    </a:cubicBezTo>
                    <a:cubicBezTo>
                      <a:pt x="19993" y="9997"/>
                      <a:pt x="19841" y="10105"/>
                      <a:pt x="19683" y="10206"/>
                    </a:cubicBezTo>
                    <a:cubicBezTo>
                      <a:pt x="19639" y="10235"/>
                      <a:pt x="19603" y="10257"/>
                      <a:pt x="19560" y="10278"/>
                    </a:cubicBezTo>
                    <a:lnTo>
                      <a:pt x="19437" y="10343"/>
                    </a:lnTo>
                    <a:cubicBezTo>
                      <a:pt x="19358" y="10387"/>
                      <a:pt x="19271" y="10437"/>
                      <a:pt x="19185" y="10473"/>
                    </a:cubicBezTo>
                    <a:lnTo>
                      <a:pt x="18665" y="10690"/>
                    </a:lnTo>
                    <a:cubicBezTo>
                      <a:pt x="18585" y="10719"/>
                      <a:pt x="18506" y="10740"/>
                      <a:pt x="18427" y="10769"/>
                    </a:cubicBezTo>
                    <a:cubicBezTo>
                      <a:pt x="18210" y="10712"/>
                      <a:pt x="17994" y="10668"/>
                      <a:pt x="17770" y="10632"/>
                    </a:cubicBezTo>
                    <a:cubicBezTo>
                      <a:pt x="17539" y="10603"/>
                      <a:pt x="17301" y="10567"/>
                      <a:pt x="17070" y="10553"/>
                    </a:cubicBezTo>
                    <a:lnTo>
                      <a:pt x="16998" y="10553"/>
                    </a:lnTo>
                    <a:cubicBezTo>
                      <a:pt x="17496" y="10430"/>
                      <a:pt x="17986" y="10293"/>
                      <a:pt x="18470" y="10127"/>
                    </a:cubicBezTo>
                    <a:lnTo>
                      <a:pt x="18954" y="9946"/>
                    </a:lnTo>
                    <a:cubicBezTo>
                      <a:pt x="19112" y="9881"/>
                      <a:pt x="19271" y="9809"/>
                      <a:pt x="19430" y="9737"/>
                    </a:cubicBezTo>
                    <a:cubicBezTo>
                      <a:pt x="19596" y="9665"/>
                      <a:pt x="19740" y="9578"/>
                      <a:pt x="19899" y="9499"/>
                    </a:cubicBezTo>
                    <a:cubicBezTo>
                      <a:pt x="20051" y="9412"/>
                      <a:pt x="20195" y="9326"/>
                      <a:pt x="20339" y="9217"/>
                    </a:cubicBezTo>
                    <a:cubicBezTo>
                      <a:pt x="20628" y="9023"/>
                      <a:pt x="20895" y="8792"/>
                      <a:pt x="21126" y="8532"/>
                    </a:cubicBezTo>
                    <a:cubicBezTo>
                      <a:pt x="21155" y="8503"/>
                      <a:pt x="21184" y="8467"/>
                      <a:pt x="21205" y="8438"/>
                    </a:cubicBezTo>
                    <a:close/>
                    <a:moveTo>
                      <a:pt x="21350" y="7875"/>
                    </a:moveTo>
                    <a:cubicBezTo>
                      <a:pt x="21350" y="7904"/>
                      <a:pt x="21335" y="7933"/>
                      <a:pt x="21335" y="7969"/>
                    </a:cubicBezTo>
                    <a:cubicBezTo>
                      <a:pt x="21328" y="7998"/>
                      <a:pt x="21321" y="8055"/>
                      <a:pt x="21306" y="8099"/>
                    </a:cubicBezTo>
                    <a:cubicBezTo>
                      <a:pt x="21292" y="8135"/>
                      <a:pt x="21285" y="8171"/>
                      <a:pt x="21278" y="8214"/>
                    </a:cubicBezTo>
                    <a:cubicBezTo>
                      <a:pt x="21256" y="8236"/>
                      <a:pt x="21242" y="8258"/>
                      <a:pt x="21227" y="8279"/>
                    </a:cubicBezTo>
                    <a:cubicBezTo>
                      <a:pt x="21177" y="8344"/>
                      <a:pt x="21126" y="8416"/>
                      <a:pt x="21068" y="8481"/>
                    </a:cubicBezTo>
                    <a:cubicBezTo>
                      <a:pt x="20852" y="8748"/>
                      <a:pt x="20592" y="8979"/>
                      <a:pt x="20310" y="9181"/>
                    </a:cubicBezTo>
                    <a:cubicBezTo>
                      <a:pt x="20173" y="9282"/>
                      <a:pt x="20022" y="9369"/>
                      <a:pt x="19877" y="9463"/>
                    </a:cubicBezTo>
                    <a:cubicBezTo>
                      <a:pt x="19733" y="9557"/>
                      <a:pt x="19574" y="9629"/>
                      <a:pt x="19415" y="9708"/>
                    </a:cubicBezTo>
                    <a:cubicBezTo>
                      <a:pt x="19264" y="9788"/>
                      <a:pt x="19105" y="9860"/>
                      <a:pt x="18946" y="9925"/>
                    </a:cubicBezTo>
                    <a:lnTo>
                      <a:pt x="18456" y="10112"/>
                    </a:lnTo>
                    <a:cubicBezTo>
                      <a:pt x="17943" y="10286"/>
                      <a:pt x="17431" y="10423"/>
                      <a:pt x="16904" y="10546"/>
                    </a:cubicBezTo>
                    <a:cubicBezTo>
                      <a:pt x="16839" y="10538"/>
                      <a:pt x="16774" y="10538"/>
                      <a:pt x="16716" y="10531"/>
                    </a:cubicBezTo>
                    <a:lnTo>
                      <a:pt x="16362" y="10531"/>
                    </a:lnTo>
                    <a:cubicBezTo>
                      <a:pt x="15431" y="10531"/>
                      <a:pt x="14515" y="10668"/>
                      <a:pt x="13605" y="10798"/>
                    </a:cubicBezTo>
                    <a:cubicBezTo>
                      <a:pt x="13374" y="10827"/>
                      <a:pt x="13143" y="10863"/>
                      <a:pt x="12912" y="10899"/>
                    </a:cubicBezTo>
                    <a:cubicBezTo>
                      <a:pt x="13468" y="10762"/>
                      <a:pt x="14024" y="10618"/>
                      <a:pt x="14580" y="10466"/>
                    </a:cubicBezTo>
                    <a:cubicBezTo>
                      <a:pt x="15186" y="10300"/>
                      <a:pt x="15785" y="10112"/>
                      <a:pt x="16391" y="9932"/>
                    </a:cubicBezTo>
                    <a:cubicBezTo>
                      <a:pt x="16990" y="9744"/>
                      <a:pt x="17589" y="9549"/>
                      <a:pt x="18181" y="9340"/>
                    </a:cubicBezTo>
                    <a:lnTo>
                      <a:pt x="18636" y="9174"/>
                    </a:lnTo>
                    <a:cubicBezTo>
                      <a:pt x="18788" y="9124"/>
                      <a:pt x="18932" y="9066"/>
                      <a:pt x="19083" y="9008"/>
                    </a:cubicBezTo>
                    <a:cubicBezTo>
                      <a:pt x="19235" y="8950"/>
                      <a:pt x="19387" y="8885"/>
                      <a:pt x="19538" y="8828"/>
                    </a:cubicBezTo>
                    <a:cubicBezTo>
                      <a:pt x="19690" y="8770"/>
                      <a:pt x="19834" y="8698"/>
                      <a:pt x="19978" y="8640"/>
                    </a:cubicBezTo>
                    <a:cubicBezTo>
                      <a:pt x="20274" y="8503"/>
                      <a:pt x="20563" y="8366"/>
                      <a:pt x="20845" y="8200"/>
                    </a:cubicBezTo>
                    <a:cubicBezTo>
                      <a:pt x="20982" y="8120"/>
                      <a:pt x="21119" y="8041"/>
                      <a:pt x="21249" y="7940"/>
                    </a:cubicBezTo>
                    <a:cubicBezTo>
                      <a:pt x="21285" y="7918"/>
                      <a:pt x="21314" y="7897"/>
                      <a:pt x="21350" y="7875"/>
                    </a:cubicBezTo>
                    <a:close/>
                    <a:moveTo>
                      <a:pt x="6749" y="9586"/>
                    </a:moveTo>
                    <a:cubicBezTo>
                      <a:pt x="7095" y="9701"/>
                      <a:pt x="7434" y="9838"/>
                      <a:pt x="7774" y="9968"/>
                    </a:cubicBezTo>
                    <a:lnTo>
                      <a:pt x="7781" y="9975"/>
                    </a:lnTo>
                    <a:cubicBezTo>
                      <a:pt x="8041" y="10084"/>
                      <a:pt x="8308" y="10192"/>
                      <a:pt x="8567" y="10307"/>
                    </a:cubicBezTo>
                    <a:cubicBezTo>
                      <a:pt x="8827" y="10416"/>
                      <a:pt x="9087" y="10531"/>
                      <a:pt x="9347" y="10647"/>
                    </a:cubicBezTo>
                    <a:lnTo>
                      <a:pt x="9773" y="10834"/>
                    </a:lnTo>
                    <a:lnTo>
                      <a:pt x="10004" y="10964"/>
                    </a:lnTo>
                    <a:cubicBezTo>
                      <a:pt x="9333" y="10755"/>
                      <a:pt x="8676" y="10502"/>
                      <a:pt x="8033" y="10214"/>
                    </a:cubicBezTo>
                    <a:cubicBezTo>
                      <a:pt x="7600" y="10026"/>
                      <a:pt x="7175" y="9802"/>
                      <a:pt x="6749" y="9586"/>
                    </a:cubicBezTo>
                    <a:close/>
                    <a:moveTo>
                      <a:pt x="21299" y="7601"/>
                    </a:moveTo>
                    <a:lnTo>
                      <a:pt x="21306" y="7608"/>
                    </a:lnTo>
                    <a:lnTo>
                      <a:pt x="21371" y="7673"/>
                    </a:lnTo>
                    <a:lnTo>
                      <a:pt x="21371" y="7709"/>
                    </a:lnTo>
                    <a:lnTo>
                      <a:pt x="21371" y="7760"/>
                    </a:lnTo>
                    <a:cubicBezTo>
                      <a:pt x="21321" y="7803"/>
                      <a:pt x="21270" y="7846"/>
                      <a:pt x="21213" y="7882"/>
                    </a:cubicBezTo>
                    <a:cubicBezTo>
                      <a:pt x="21090" y="7976"/>
                      <a:pt x="20953" y="8063"/>
                      <a:pt x="20816" y="8149"/>
                    </a:cubicBezTo>
                    <a:cubicBezTo>
                      <a:pt x="20549" y="8315"/>
                      <a:pt x="20260" y="8460"/>
                      <a:pt x="19971" y="8597"/>
                    </a:cubicBezTo>
                    <a:cubicBezTo>
                      <a:pt x="19683" y="8734"/>
                      <a:pt x="19387" y="8871"/>
                      <a:pt x="19091" y="8987"/>
                    </a:cubicBezTo>
                    <a:cubicBezTo>
                      <a:pt x="18939" y="9044"/>
                      <a:pt x="18795" y="9102"/>
                      <a:pt x="18643" y="9160"/>
                    </a:cubicBezTo>
                    <a:lnTo>
                      <a:pt x="18188" y="9326"/>
                    </a:lnTo>
                    <a:cubicBezTo>
                      <a:pt x="17597" y="9528"/>
                      <a:pt x="16990" y="9715"/>
                      <a:pt x="16384" y="9896"/>
                    </a:cubicBezTo>
                    <a:cubicBezTo>
                      <a:pt x="15778" y="10069"/>
                      <a:pt x="15172" y="10228"/>
                      <a:pt x="14565" y="10387"/>
                    </a:cubicBezTo>
                    <a:lnTo>
                      <a:pt x="12732" y="10863"/>
                    </a:lnTo>
                    <a:lnTo>
                      <a:pt x="12104" y="11029"/>
                    </a:lnTo>
                    <a:lnTo>
                      <a:pt x="11801" y="11072"/>
                    </a:lnTo>
                    <a:cubicBezTo>
                      <a:pt x="12054" y="10957"/>
                      <a:pt x="12299" y="10834"/>
                      <a:pt x="12544" y="10704"/>
                    </a:cubicBezTo>
                    <a:cubicBezTo>
                      <a:pt x="12833" y="10546"/>
                      <a:pt x="13107" y="10387"/>
                      <a:pt x="13382" y="10214"/>
                    </a:cubicBezTo>
                    <a:lnTo>
                      <a:pt x="13497" y="10163"/>
                    </a:lnTo>
                    <a:cubicBezTo>
                      <a:pt x="14370" y="9773"/>
                      <a:pt x="15244" y="9405"/>
                      <a:pt x="16124" y="9059"/>
                    </a:cubicBezTo>
                    <a:cubicBezTo>
                      <a:pt x="17012" y="8705"/>
                      <a:pt x="17900" y="8373"/>
                      <a:pt x="18809" y="8099"/>
                    </a:cubicBezTo>
                    <a:cubicBezTo>
                      <a:pt x="19257" y="7962"/>
                      <a:pt x="19719" y="7832"/>
                      <a:pt x="20181" y="7738"/>
                    </a:cubicBezTo>
                    <a:cubicBezTo>
                      <a:pt x="20411" y="7687"/>
                      <a:pt x="20650" y="7651"/>
                      <a:pt x="20881" y="7630"/>
                    </a:cubicBezTo>
                    <a:cubicBezTo>
                      <a:pt x="20996" y="7615"/>
                      <a:pt x="21119" y="7608"/>
                      <a:pt x="21234" y="7601"/>
                    </a:cubicBezTo>
                    <a:close/>
                    <a:moveTo>
                      <a:pt x="3282" y="8810"/>
                    </a:moveTo>
                    <a:cubicBezTo>
                      <a:pt x="3391" y="8810"/>
                      <a:pt x="3502" y="8815"/>
                      <a:pt x="3609" y="8821"/>
                    </a:cubicBezTo>
                    <a:cubicBezTo>
                      <a:pt x="3768" y="8828"/>
                      <a:pt x="3919" y="8849"/>
                      <a:pt x="4071" y="8871"/>
                    </a:cubicBezTo>
                    <a:lnTo>
                      <a:pt x="4533" y="8943"/>
                    </a:lnTo>
                    <a:cubicBezTo>
                      <a:pt x="4764" y="8987"/>
                      <a:pt x="5002" y="9044"/>
                      <a:pt x="5233" y="9102"/>
                    </a:cubicBezTo>
                    <a:cubicBezTo>
                      <a:pt x="6114" y="9600"/>
                      <a:pt x="7045" y="9990"/>
                      <a:pt x="7976" y="10365"/>
                    </a:cubicBezTo>
                    <a:cubicBezTo>
                      <a:pt x="8279" y="10488"/>
                      <a:pt x="8582" y="10610"/>
                      <a:pt x="8892" y="10726"/>
                    </a:cubicBezTo>
                    <a:cubicBezTo>
                      <a:pt x="8488" y="10618"/>
                      <a:pt x="8084" y="10502"/>
                      <a:pt x="7680" y="10401"/>
                    </a:cubicBezTo>
                    <a:cubicBezTo>
                      <a:pt x="7138" y="10257"/>
                      <a:pt x="6590" y="10127"/>
                      <a:pt x="6041" y="10004"/>
                    </a:cubicBezTo>
                    <a:cubicBezTo>
                      <a:pt x="5493" y="9881"/>
                      <a:pt x="4944" y="9766"/>
                      <a:pt x="4396" y="9665"/>
                    </a:cubicBezTo>
                    <a:lnTo>
                      <a:pt x="4396" y="9665"/>
                    </a:lnTo>
                    <a:cubicBezTo>
                      <a:pt x="4944" y="9773"/>
                      <a:pt x="5493" y="9896"/>
                      <a:pt x="6034" y="10026"/>
                    </a:cubicBezTo>
                    <a:cubicBezTo>
                      <a:pt x="6575" y="10163"/>
                      <a:pt x="7117" y="10315"/>
                      <a:pt x="7658" y="10459"/>
                    </a:cubicBezTo>
                    <a:lnTo>
                      <a:pt x="9282" y="10906"/>
                    </a:lnTo>
                    <a:lnTo>
                      <a:pt x="9679" y="11022"/>
                    </a:lnTo>
                    <a:lnTo>
                      <a:pt x="9989" y="11137"/>
                    </a:lnTo>
                    <a:cubicBezTo>
                      <a:pt x="9643" y="11108"/>
                      <a:pt x="9296" y="11087"/>
                      <a:pt x="8950" y="11080"/>
                    </a:cubicBezTo>
                    <a:cubicBezTo>
                      <a:pt x="8813" y="11076"/>
                      <a:pt x="8674" y="11074"/>
                      <a:pt x="8534" y="11074"/>
                    </a:cubicBezTo>
                    <a:cubicBezTo>
                      <a:pt x="8394" y="11074"/>
                      <a:pt x="8254" y="11076"/>
                      <a:pt x="8113" y="11080"/>
                    </a:cubicBezTo>
                    <a:cubicBezTo>
                      <a:pt x="7362" y="10993"/>
                      <a:pt x="6612" y="10899"/>
                      <a:pt x="5861" y="10791"/>
                    </a:cubicBezTo>
                    <a:cubicBezTo>
                      <a:pt x="5024" y="10668"/>
                      <a:pt x="4194" y="10524"/>
                      <a:pt x="3364" y="10336"/>
                    </a:cubicBezTo>
                    <a:cubicBezTo>
                      <a:pt x="2959" y="10242"/>
                      <a:pt x="2548" y="10134"/>
                      <a:pt x="2151" y="10004"/>
                    </a:cubicBezTo>
                    <a:cubicBezTo>
                      <a:pt x="1949" y="9932"/>
                      <a:pt x="1747" y="9853"/>
                      <a:pt x="1559" y="9766"/>
                    </a:cubicBezTo>
                    <a:cubicBezTo>
                      <a:pt x="1458" y="9723"/>
                      <a:pt x="1364" y="9672"/>
                      <a:pt x="1278" y="9622"/>
                    </a:cubicBezTo>
                    <a:lnTo>
                      <a:pt x="1256" y="9622"/>
                    </a:lnTo>
                    <a:lnTo>
                      <a:pt x="1249" y="9600"/>
                    </a:lnTo>
                    <a:lnTo>
                      <a:pt x="1227" y="9528"/>
                    </a:lnTo>
                    <a:cubicBezTo>
                      <a:pt x="1227" y="9521"/>
                      <a:pt x="1234" y="9521"/>
                      <a:pt x="1234" y="9513"/>
                    </a:cubicBezTo>
                    <a:cubicBezTo>
                      <a:pt x="1249" y="9499"/>
                      <a:pt x="1263" y="9477"/>
                      <a:pt x="1271" y="9463"/>
                    </a:cubicBezTo>
                    <a:cubicBezTo>
                      <a:pt x="1321" y="9456"/>
                      <a:pt x="1372" y="9448"/>
                      <a:pt x="1415" y="9441"/>
                    </a:cubicBezTo>
                    <a:cubicBezTo>
                      <a:pt x="1559" y="9420"/>
                      <a:pt x="1704" y="9420"/>
                      <a:pt x="1841" y="9412"/>
                    </a:cubicBezTo>
                    <a:cubicBezTo>
                      <a:pt x="1892" y="9411"/>
                      <a:pt x="1943" y="9410"/>
                      <a:pt x="1994" y="9410"/>
                    </a:cubicBezTo>
                    <a:cubicBezTo>
                      <a:pt x="2229" y="9410"/>
                      <a:pt x="2462" y="9423"/>
                      <a:pt x="2700" y="9441"/>
                    </a:cubicBezTo>
                    <a:cubicBezTo>
                      <a:pt x="2981" y="9456"/>
                      <a:pt x="3263" y="9492"/>
                      <a:pt x="3544" y="9528"/>
                    </a:cubicBezTo>
                    <a:cubicBezTo>
                      <a:pt x="3833" y="9564"/>
                      <a:pt x="4114" y="9622"/>
                      <a:pt x="4396" y="9665"/>
                    </a:cubicBezTo>
                    <a:cubicBezTo>
                      <a:pt x="4114" y="9614"/>
                      <a:pt x="3833" y="9564"/>
                      <a:pt x="3551" y="9521"/>
                    </a:cubicBezTo>
                    <a:cubicBezTo>
                      <a:pt x="3270" y="9477"/>
                      <a:pt x="2981" y="9434"/>
                      <a:pt x="2700" y="9405"/>
                    </a:cubicBezTo>
                    <a:cubicBezTo>
                      <a:pt x="2411" y="9376"/>
                      <a:pt x="2129" y="9355"/>
                      <a:pt x="1841" y="9355"/>
                    </a:cubicBezTo>
                    <a:cubicBezTo>
                      <a:pt x="1696" y="9355"/>
                      <a:pt x="1552" y="9355"/>
                      <a:pt x="1408" y="9376"/>
                    </a:cubicBezTo>
                    <a:lnTo>
                      <a:pt x="1336" y="9383"/>
                    </a:lnTo>
                    <a:cubicBezTo>
                      <a:pt x="1350" y="9355"/>
                      <a:pt x="1357" y="9340"/>
                      <a:pt x="1378" y="9326"/>
                    </a:cubicBezTo>
                    <a:lnTo>
                      <a:pt x="1378" y="9326"/>
                    </a:lnTo>
                    <a:cubicBezTo>
                      <a:pt x="1376" y="9328"/>
                      <a:pt x="1374" y="9331"/>
                      <a:pt x="1372" y="9333"/>
                    </a:cubicBezTo>
                    <a:lnTo>
                      <a:pt x="1379" y="9326"/>
                    </a:lnTo>
                    <a:lnTo>
                      <a:pt x="1379" y="9326"/>
                    </a:lnTo>
                    <a:cubicBezTo>
                      <a:pt x="1379" y="9326"/>
                      <a:pt x="1379" y="9326"/>
                      <a:pt x="1378" y="9326"/>
                    </a:cubicBezTo>
                    <a:lnTo>
                      <a:pt x="1378" y="9326"/>
                    </a:lnTo>
                    <a:cubicBezTo>
                      <a:pt x="1404" y="9299"/>
                      <a:pt x="1424" y="9272"/>
                      <a:pt x="1451" y="9239"/>
                    </a:cubicBezTo>
                    <a:cubicBezTo>
                      <a:pt x="1480" y="9210"/>
                      <a:pt x="1530" y="9167"/>
                      <a:pt x="1566" y="9124"/>
                    </a:cubicBezTo>
                    <a:lnTo>
                      <a:pt x="1574" y="9124"/>
                    </a:lnTo>
                    <a:cubicBezTo>
                      <a:pt x="1646" y="9095"/>
                      <a:pt x="1718" y="9066"/>
                      <a:pt x="1790" y="9037"/>
                    </a:cubicBezTo>
                    <a:cubicBezTo>
                      <a:pt x="2079" y="8929"/>
                      <a:pt x="2382" y="8864"/>
                      <a:pt x="2685" y="8835"/>
                    </a:cubicBezTo>
                    <a:cubicBezTo>
                      <a:pt x="2837" y="8813"/>
                      <a:pt x="2996" y="8821"/>
                      <a:pt x="3147" y="8813"/>
                    </a:cubicBezTo>
                    <a:cubicBezTo>
                      <a:pt x="3192" y="8811"/>
                      <a:pt x="3237" y="8810"/>
                      <a:pt x="3282" y="8810"/>
                    </a:cubicBezTo>
                    <a:close/>
                    <a:moveTo>
                      <a:pt x="15504" y="10878"/>
                    </a:moveTo>
                    <a:cubicBezTo>
                      <a:pt x="15792" y="10878"/>
                      <a:pt x="16074" y="10892"/>
                      <a:pt x="16362" y="10906"/>
                    </a:cubicBezTo>
                    <a:lnTo>
                      <a:pt x="16694" y="10928"/>
                    </a:lnTo>
                    <a:cubicBezTo>
                      <a:pt x="16810" y="10935"/>
                      <a:pt x="16918" y="10950"/>
                      <a:pt x="17034" y="10964"/>
                    </a:cubicBezTo>
                    <a:cubicBezTo>
                      <a:pt x="17142" y="10971"/>
                      <a:pt x="17272" y="10986"/>
                      <a:pt x="17395" y="11007"/>
                    </a:cubicBezTo>
                    <a:cubicBezTo>
                      <a:pt x="17185" y="11044"/>
                      <a:pt x="16969" y="11072"/>
                      <a:pt x="16759" y="11094"/>
                    </a:cubicBezTo>
                    <a:lnTo>
                      <a:pt x="16276" y="11137"/>
                    </a:lnTo>
                    <a:cubicBezTo>
                      <a:pt x="16110" y="11152"/>
                      <a:pt x="15951" y="11152"/>
                      <a:pt x="15785" y="11166"/>
                    </a:cubicBezTo>
                    <a:lnTo>
                      <a:pt x="15749" y="11166"/>
                    </a:lnTo>
                    <a:cubicBezTo>
                      <a:pt x="15408" y="11149"/>
                      <a:pt x="15064" y="11142"/>
                      <a:pt x="14719" y="11142"/>
                    </a:cubicBezTo>
                    <a:cubicBezTo>
                      <a:pt x="14335" y="11142"/>
                      <a:pt x="13950" y="11151"/>
                      <a:pt x="13569" y="11166"/>
                    </a:cubicBezTo>
                    <a:cubicBezTo>
                      <a:pt x="13959" y="11116"/>
                      <a:pt x="14342" y="11065"/>
                      <a:pt x="14731" y="11007"/>
                    </a:cubicBezTo>
                    <a:cubicBezTo>
                      <a:pt x="14991" y="10964"/>
                      <a:pt x="15244" y="10921"/>
                      <a:pt x="15504" y="10878"/>
                    </a:cubicBezTo>
                    <a:close/>
                    <a:moveTo>
                      <a:pt x="14187" y="11190"/>
                    </a:moveTo>
                    <a:cubicBezTo>
                      <a:pt x="14401" y="11190"/>
                      <a:pt x="14616" y="11191"/>
                      <a:pt x="14832" y="11195"/>
                    </a:cubicBezTo>
                    <a:lnTo>
                      <a:pt x="14818" y="11195"/>
                    </a:lnTo>
                    <a:lnTo>
                      <a:pt x="13844" y="11217"/>
                    </a:lnTo>
                    <a:cubicBezTo>
                      <a:pt x="13543" y="11217"/>
                      <a:pt x="13256" y="11224"/>
                      <a:pt x="12963" y="11224"/>
                    </a:cubicBezTo>
                    <a:lnTo>
                      <a:pt x="12963" y="11224"/>
                    </a:lnTo>
                    <a:lnTo>
                      <a:pt x="13143" y="11210"/>
                    </a:lnTo>
                    <a:lnTo>
                      <a:pt x="13548" y="11195"/>
                    </a:lnTo>
                    <a:cubicBezTo>
                      <a:pt x="13761" y="11191"/>
                      <a:pt x="13973" y="11190"/>
                      <a:pt x="14187" y="11190"/>
                    </a:cubicBezTo>
                    <a:close/>
                    <a:moveTo>
                      <a:pt x="15128" y="10870"/>
                    </a:moveTo>
                    <a:lnTo>
                      <a:pt x="14717" y="10928"/>
                    </a:lnTo>
                    <a:cubicBezTo>
                      <a:pt x="14406" y="10979"/>
                      <a:pt x="14089" y="11022"/>
                      <a:pt x="13771" y="11058"/>
                    </a:cubicBezTo>
                    <a:cubicBezTo>
                      <a:pt x="13454" y="11087"/>
                      <a:pt x="13129" y="11130"/>
                      <a:pt x="12811" y="11166"/>
                    </a:cubicBezTo>
                    <a:lnTo>
                      <a:pt x="12819" y="11166"/>
                    </a:lnTo>
                    <a:cubicBezTo>
                      <a:pt x="12573" y="11188"/>
                      <a:pt x="12328" y="11210"/>
                      <a:pt x="12082" y="11231"/>
                    </a:cubicBezTo>
                    <a:lnTo>
                      <a:pt x="11844" y="11231"/>
                    </a:lnTo>
                    <a:cubicBezTo>
                      <a:pt x="12429" y="11108"/>
                      <a:pt x="13028" y="11015"/>
                      <a:pt x="13627" y="10950"/>
                    </a:cubicBezTo>
                    <a:cubicBezTo>
                      <a:pt x="14125" y="10899"/>
                      <a:pt x="14630" y="10870"/>
                      <a:pt x="15128" y="10870"/>
                    </a:cubicBezTo>
                    <a:close/>
                    <a:moveTo>
                      <a:pt x="1307" y="9752"/>
                    </a:moveTo>
                    <a:lnTo>
                      <a:pt x="1307" y="9752"/>
                    </a:lnTo>
                    <a:cubicBezTo>
                      <a:pt x="1379" y="9788"/>
                      <a:pt x="1451" y="9824"/>
                      <a:pt x="1523" y="9860"/>
                    </a:cubicBezTo>
                    <a:cubicBezTo>
                      <a:pt x="1718" y="9946"/>
                      <a:pt x="1913" y="10026"/>
                      <a:pt x="2115" y="10091"/>
                    </a:cubicBezTo>
                    <a:cubicBezTo>
                      <a:pt x="2519" y="10228"/>
                      <a:pt x="2931" y="10336"/>
                      <a:pt x="3342" y="10430"/>
                    </a:cubicBezTo>
                    <a:cubicBezTo>
                      <a:pt x="4172" y="10618"/>
                      <a:pt x="5009" y="10755"/>
                      <a:pt x="5846" y="10870"/>
                    </a:cubicBezTo>
                    <a:cubicBezTo>
                      <a:pt x="6496" y="10957"/>
                      <a:pt x="7146" y="11029"/>
                      <a:pt x="7802" y="11094"/>
                    </a:cubicBezTo>
                    <a:cubicBezTo>
                      <a:pt x="7528" y="11108"/>
                      <a:pt x="7254" y="11123"/>
                      <a:pt x="6980" y="11152"/>
                    </a:cubicBezTo>
                    <a:cubicBezTo>
                      <a:pt x="6402" y="11210"/>
                      <a:pt x="5825" y="11296"/>
                      <a:pt x="5255" y="11412"/>
                    </a:cubicBezTo>
                    <a:cubicBezTo>
                      <a:pt x="5168" y="11404"/>
                      <a:pt x="5074" y="11397"/>
                      <a:pt x="4988" y="11383"/>
                    </a:cubicBezTo>
                    <a:lnTo>
                      <a:pt x="4656" y="11339"/>
                    </a:lnTo>
                    <a:cubicBezTo>
                      <a:pt x="4547" y="11325"/>
                      <a:pt x="4439" y="11311"/>
                      <a:pt x="4331" y="11289"/>
                    </a:cubicBezTo>
                    <a:cubicBezTo>
                      <a:pt x="3905" y="11224"/>
                      <a:pt x="3479" y="11116"/>
                      <a:pt x="3061" y="10979"/>
                    </a:cubicBezTo>
                    <a:cubicBezTo>
                      <a:pt x="2642" y="10849"/>
                      <a:pt x="2252" y="10668"/>
                      <a:pt x="1884" y="10423"/>
                    </a:cubicBezTo>
                    <a:cubicBezTo>
                      <a:pt x="1749" y="10338"/>
                      <a:pt x="1621" y="10232"/>
                      <a:pt x="1507" y="10125"/>
                    </a:cubicBezTo>
                    <a:lnTo>
                      <a:pt x="1507" y="10125"/>
                    </a:lnTo>
                    <a:cubicBezTo>
                      <a:pt x="1479" y="10090"/>
                      <a:pt x="1458" y="10054"/>
                      <a:pt x="1444" y="10019"/>
                    </a:cubicBezTo>
                    <a:cubicBezTo>
                      <a:pt x="1393" y="9932"/>
                      <a:pt x="1343" y="9845"/>
                      <a:pt x="1307" y="9752"/>
                    </a:cubicBezTo>
                    <a:close/>
                    <a:moveTo>
                      <a:pt x="8856" y="11469"/>
                    </a:moveTo>
                    <a:lnTo>
                      <a:pt x="8676" y="11491"/>
                    </a:lnTo>
                    <a:cubicBezTo>
                      <a:pt x="8539" y="11498"/>
                      <a:pt x="8401" y="11498"/>
                      <a:pt x="8272" y="11505"/>
                    </a:cubicBezTo>
                    <a:cubicBezTo>
                      <a:pt x="8059" y="11509"/>
                      <a:pt x="7844" y="11511"/>
                      <a:pt x="7629" y="11511"/>
                    </a:cubicBezTo>
                    <a:cubicBezTo>
                      <a:pt x="7414" y="11511"/>
                      <a:pt x="7200" y="11509"/>
                      <a:pt x="6987" y="11505"/>
                    </a:cubicBezTo>
                    <a:lnTo>
                      <a:pt x="7001" y="11505"/>
                    </a:lnTo>
                    <a:lnTo>
                      <a:pt x="7976" y="11484"/>
                    </a:lnTo>
                    <a:cubicBezTo>
                      <a:pt x="8264" y="11477"/>
                      <a:pt x="8553" y="11477"/>
                      <a:pt x="8849" y="11469"/>
                    </a:cubicBezTo>
                    <a:close/>
                    <a:moveTo>
                      <a:pt x="1754" y="10444"/>
                    </a:moveTo>
                    <a:cubicBezTo>
                      <a:pt x="1783" y="10459"/>
                      <a:pt x="1805" y="10481"/>
                      <a:pt x="1834" y="10502"/>
                    </a:cubicBezTo>
                    <a:cubicBezTo>
                      <a:pt x="2209" y="10748"/>
                      <a:pt x="2613" y="10935"/>
                      <a:pt x="3039" y="11072"/>
                    </a:cubicBezTo>
                    <a:cubicBezTo>
                      <a:pt x="3457" y="11210"/>
                      <a:pt x="3891" y="11311"/>
                      <a:pt x="4324" y="11376"/>
                    </a:cubicBezTo>
                    <a:cubicBezTo>
                      <a:pt x="4432" y="11390"/>
                      <a:pt x="4540" y="11412"/>
                      <a:pt x="4648" y="11426"/>
                    </a:cubicBezTo>
                    <a:lnTo>
                      <a:pt x="4980" y="11462"/>
                    </a:lnTo>
                    <a:lnTo>
                      <a:pt x="5002" y="11462"/>
                    </a:lnTo>
                    <a:cubicBezTo>
                      <a:pt x="4728" y="11520"/>
                      <a:pt x="4461" y="11585"/>
                      <a:pt x="4186" y="11657"/>
                    </a:cubicBezTo>
                    <a:lnTo>
                      <a:pt x="4121" y="11650"/>
                    </a:lnTo>
                    <a:cubicBezTo>
                      <a:pt x="3688" y="11570"/>
                      <a:pt x="3270" y="11433"/>
                      <a:pt x="2866" y="11253"/>
                    </a:cubicBezTo>
                    <a:cubicBezTo>
                      <a:pt x="2483" y="11072"/>
                      <a:pt x="2129" y="10827"/>
                      <a:pt x="1826" y="10524"/>
                    </a:cubicBezTo>
                    <a:cubicBezTo>
                      <a:pt x="1797" y="10495"/>
                      <a:pt x="1776" y="10466"/>
                      <a:pt x="1754" y="10444"/>
                    </a:cubicBezTo>
                    <a:close/>
                    <a:moveTo>
                      <a:pt x="6070" y="11542"/>
                    </a:moveTo>
                    <a:cubicBezTo>
                      <a:pt x="6406" y="11555"/>
                      <a:pt x="6743" y="11561"/>
                      <a:pt x="7080" y="11561"/>
                    </a:cubicBezTo>
                    <a:cubicBezTo>
                      <a:pt x="7468" y="11561"/>
                      <a:pt x="7856" y="11553"/>
                      <a:pt x="8243" y="11542"/>
                    </a:cubicBezTo>
                    <a:lnTo>
                      <a:pt x="8243" y="11542"/>
                    </a:lnTo>
                    <a:cubicBezTo>
                      <a:pt x="7860" y="11585"/>
                      <a:pt x="7470" y="11635"/>
                      <a:pt x="7081" y="11693"/>
                    </a:cubicBezTo>
                    <a:cubicBezTo>
                      <a:pt x="6828" y="11736"/>
                      <a:pt x="6568" y="11780"/>
                      <a:pt x="6308" y="11823"/>
                    </a:cubicBezTo>
                    <a:cubicBezTo>
                      <a:pt x="6027" y="11823"/>
                      <a:pt x="5738" y="11816"/>
                      <a:pt x="5457" y="11794"/>
                    </a:cubicBezTo>
                    <a:lnTo>
                      <a:pt x="5118" y="11772"/>
                    </a:lnTo>
                    <a:cubicBezTo>
                      <a:pt x="5002" y="11765"/>
                      <a:pt x="4894" y="11751"/>
                      <a:pt x="4786" y="11744"/>
                    </a:cubicBezTo>
                    <a:cubicBezTo>
                      <a:pt x="4670" y="11729"/>
                      <a:pt x="4540" y="11715"/>
                      <a:pt x="4425" y="11693"/>
                    </a:cubicBezTo>
                    <a:cubicBezTo>
                      <a:pt x="4634" y="11657"/>
                      <a:pt x="4843" y="11628"/>
                      <a:pt x="5053" y="11606"/>
                    </a:cubicBezTo>
                    <a:lnTo>
                      <a:pt x="5543" y="11563"/>
                    </a:lnTo>
                    <a:cubicBezTo>
                      <a:pt x="5702" y="11549"/>
                      <a:pt x="5868" y="11549"/>
                      <a:pt x="6027" y="11542"/>
                    </a:cubicBezTo>
                    <a:close/>
                    <a:moveTo>
                      <a:pt x="9960" y="11455"/>
                    </a:moveTo>
                    <a:cubicBezTo>
                      <a:pt x="9369" y="11585"/>
                      <a:pt x="8777" y="11679"/>
                      <a:pt x="8178" y="11736"/>
                    </a:cubicBezTo>
                    <a:cubicBezTo>
                      <a:pt x="7680" y="11787"/>
                      <a:pt x="7175" y="11816"/>
                      <a:pt x="6677" y="11823"/>
                    </a:cubicBezTo>
                    <a:lnTo>
                      <a:pt x="7081" y="11758"/>
                    </a:lnTo>
                    <a:cubicBezTo>
                      <a:pt x="7398" y="11715"/>
                      <a:pt x="7716" y="11671"/>
                      <a:pt x="8033" y="11635"/>
                    </a:cubicBezTo>
                    <a:cubicBezTo>
                      <a:pt x="8351" y="11606"/>
                      <a:pt x="8676" y="11563"/>
                      <a:pt x="8993" y="11527"/>
                    </a:cubicBezTo>
                    <a:lnTo>
                      <a:pt x="8986" y="11527"/>
                    </a:lnTo>
                    <a:cubicBezTo>
                      <a:pt x="9232" y="11498"/>
                      <a:pt x="9477" y="11477"/>
                      <a:pt x="9715" y="11455"/>
                    </a:cubicBezTo>
                    <a:close/>
                    <a:moveTo>
                      <a:pt x="17626" y="11036"/>
                    </a:moveTo>
                    <a:lnTo>
                      <a:pt x="17690" y="11044"/>
                    </a:lnTo>
                    <a:cubicBezTo>
                      <a:pt x="18124" y="11130"/>
                      <a:pt x="18542" y="11260"/>
                      <a:pt x="18946" y="11440"/>
                    </a:cubicBezTo>
                    <a:cubicBezTo>
                      <a:pt x="19329" y="11621"/>
                      <a:pt x="19683" y="11866"/>
                      <a:pt x="19986" y="12169"/>
                    </a:cubicBezTo>
                    <a:cubicBezTo>
                      <a:pt x="20015" y="12198"/>
                      <a:pt x="20036" y="12227"/>
                      <a:pt x="20058" y="12249"/>
                    </a:cubicBezTo>
                    <a:cubicBezTo>
                      <a:pt x="20029" y="12234"/>
                      <a:pt x="20007" y="12213"/>
                      <a:pt x="19978" y="12191"/>
                    </a:cubicBezTo>
                    <a:cubicBezTo>
                      <a:pt x="19603" y="11946"/>
                      <a:pt x="19199" y="11758"/>
                      <a:pt x="18780" y="11621"/>
                    </a:cubicBezTo>
                    <a:cubicBezTo>
                      <a:pt x="18354" y="11491"/>
                      <a:pt x="17921" y="11390"/>
                      <a:pt x="17488" y="11318"/>
                    </a:cubicBezTo>
                    <a:cubicBezTo>
                      <a:pt x="17380" y="11303"/>
                      <a:pt x="17272" y="11282"/>
                      <a:pt x="17164" y="11267"/>
                    </a:cubicBezTo>
                    <a:lnTo>
                      <a:pt x="16832" y="11231"/>
                    </a:lnTo>
                    <a:lnTo>
                      <a:pt x="16810" y="11231"/>
                    </a:lnTo>
                    <a:cubicBezTo>
                      <a:pt x="17084" y="11173"/>
                      <a:pt x="17351" y="11108"/>
                      <a:pt x="17626" y="11036"/>
                    </a:cubicBezTo>
                    <a:close/>
                    <a:moveTo>
                      <a:pt x="16557" y="11282"/>
                    </a:moveTo>
                    <a:cubicBezTo>
                      <a:pt x="16644" y="11289"/>
                      <a:pt x="16738" y="11303"/>
                      <a:pt x="16824" y="11311"/>
                    </a:cubicBezTo>
                    <a:lnTo>
                      <a:pt x="17149" y="11354"/>
                    </a:lnTo>
                    <a:cubicBezTo>
                      <a:pt x="17265" y="11368"/>
                      <a:pt x="17366" y="11390"/>
                      <a:pt x="17474" y="11404"/>
                    </a:cubicBezTo>
                    <a:cubicBezTo>
                      <a:pt x="17907" y="11469"/>
                      <a:pt x="18333" y="11578"/>
                      <a:pt x="18751" y="11715"/>
                    </a:cubicBezTo>
                    <a:cubicBezTo>
                      <a:pt x="19163" y="11845"/>
                      <a:pt x="19560" y="12032"/>
                      <a:pt x="19921" y="12270"/>
                    </a:cubicBezTo>
                    <a:cubicBezTo>
                      <a:pt x="20058" y="12357"/>
                      <a:pt x="20188" y="12465"/>
                      <a:pt x="20303" y="12574"/>
                    </a:cubicBezTo>
                    <a:lnTo>
                      <a:pt x="20303" y="12566"/>
                    </a:lnTo>
                    <a:cubicBezTo>
                      <a:pt x="20332" y="12602"/>
                      <a:pt x="20354" y="12639"/>
                      <a:pt x="20368" y="12675"/>
                    </a:cubicBezTo>
                    <a:cubicBezTo>
                      <a:pt x="20419" y="12761"/>
                      <a:pt x="20469" y="12855"/>
                      <a:pt x="20505" y="12942"/>
                    </a:cubicBezTo>
                    <a:cubicBezTo>
                      <a:pt x="20433" y="12906"/>
                      <a:pt x="20361" y="12870"/>
                      <a:pt x="20289" y="12833"/>
                    </a:cubicBezTo>
                    <a:cubicBezTo>
                      <a:pt x="20094" y="12747"/>
                      <a:pt x="19899" y="12675"/>
                      <a:pt x="19697" y="12602"/>
                    </a:cubicBezTo>
                    <a:cubicBezTo>
                      <a:pt x="19293" y="12465"/>
                      <a:pt x="18881" y="12357"/>
                      <a:pt x="18470" y="12263"/>
                    </a:cubicBezTo>
                    <a:cubicBezTo>
                      <a:pt x="17640" y="12076"/>
                      <a:pt x="16803" y="11938"/>
                      <a:pt x="15965" y="11823"/>
                    </a:cubicBezTo>
                    <a:cubicBezTo>
                      <a:pt x="15316" y="11736"/>
                      <a:pt x="14666" y="11664"/>
                      <a:pt x="14010" y="11599"/>
                    </a:cubicBezTo>
                    <a:cubicBezTo>
                      <a:pt x="14284" y="11592"/>
                      <a:pt x="14558" y="11570"/>
                      <a:pt x="14832" y="11542"/>
                    </a:cubicBezTo>
                    <a:cubicBezTo>
                      <a:pt x="15410" y="11484"/>
                      <a:pt x="15987" y="11397"/>
                      <a:pt x="16557" y="11282"/>
                    </a:cubicBezTo>
                    <a:close/>
                    <a:moveTo>
                      <a:pt x="11808" y="11729"/>
                    </a:moveTo>
                    <a:lnTo>
                      <a:pt x="11808" y="11729"/>
                    </a:lnTo>
                    <a:cubicBezTo>
                      <a:pt x="12479" y="11946"/>
                      <a:pt x="13136" y="12198"/>
                      <a:pt x="13779" y="12487"/>
                    </a:cubicBezTo>
                    <a:cubicBezTo>
                      <a:pt x="14212" y="12675"/>
                      <a:pt x="14637" y="12898"/>
                      <a:pt x="15056" y="13115"/>
                    </a:cubicBezTo>
                    <a:cubicBezTo>
                      <a:pt x="14710" y="12992"/>
                      <a:pt x="14370" y="12855"/>
                      <a:pt x="14031" y="12725"/>
                    </a:cubicBezTo>
                    <a:lnTo>
                      <a:pt x="14038" y="12725"/>
                    </a:lnTo>
                    <a:cubicBezTo>
                      <a:pt x="13771" y="12617"/>
                      <a:pt x="13512" y="12509"/>
                      <a:pt x="13252" y="12393"/>
                    </a:cubicBezTo>
                    <a:cubicBezTo>
                      <a:pt x="12985" y="12285"/>
                      <a:pt x="12725" y="12169"/>
                      <a:pt x="12465" y="12054"/>
                    </a:cubicBezTo>
                    <a:lnTo>
                      <a:pt x="12046" y="11866"/>
                    </a:lnTo>
                    <a:lnTo>
                      <a:pt x="11808" y="11729"/>
                    </a:lnTo>
                    <a:close/>
                    <a:moveTo>
                      <a:pt x="12826" y="12299"/>
                    </a:moveTo>
                    <a:lnTo>
                      <a:pt x="12920" y="12343"/>
                    </a:lnTo>
                    <a:cubicBezTo>
                      <a:pt x="13129" y="12451"/>
                      <a:pt x="13346" y="12559"/>
                      <a:pt x="13555" y="12675"/>
                    </a:cubicBezTo>
                    <a:cubicBezTo>
                      <a:pt x="13937" y="12884"/>
                      <a:pt x="14313" y="13101"/>
                      <a:pt x="14688" y="13324"/>
                    </a:cubicBezTo>
                    <a:lnTo>
                      <a:pt x="14565" y="13259"/>
                    </a:lnTo>
                    <a:lnTo>
                      <a:pt x="14378" y="13158"/>
                    </a:lnTo>
                    <a:cubicBezTo>
                      <a:pt x="14255" y="13086"/>
                      <a:pt x="14125" y="13021"/>
                      <a:pt x="13995" y="12949"/>
                    </a:cubicBezTo>
                    <a:lnTo>
                      <a:pt x="12826" y="12299"/>
                    </a:lnTo>
                    <a:close/>
                    <a:moveTo>
                      <a:pt x="9109" y="12530"/>
                    </a:moveTo>
                    <a:cubicBezTo>
                      <a:pt x="9087" y="12552"/>
                      <a:pt x="9058" y="12574"/>
                      <a:pt x="9029" y="12588"/>
                    </a:cubicBezTo>
                    <a:cubicBezTo>
                      <a:pt x="8827" y="12718"/>
                      <a:pt x="8625" y="12848"/>
                      <a:pt x="8423" y="12971"/>
                    </a:cubicBezTo>
                    <a:cubicBezTo>
                      <a:pt x="8048" y="13194"/>
                      <a:pt x="7673" y="13418"/>
                      <a:pt x="7297" y="13627"/>
                    </a:cubicBezTo>
                    <a:lnTo>
                      <a:pt x="7405" y="13555"/>
                    </a:lnTo>
                    <a:lnTo>
                      <a:pt x="7593" y="13447"/>
                    </a:lnTo>
                    <a:cubicBezTo>
                      <a:pt x="7716" y="13368"/>
                      <a:pt x="7839" y="13288"/>
                      <a:pt x="7968" y="13216"/>
                    </a:cubicBezTo>
                    <a:lnTo>
                      <a:pt x="9109" y="12530"/>
                    </a:lnTo>
                    <a:close/>
                    <a:moveTo>
                      <a:pt x="11823" y="11556"/>
                    </a:moveTo>
                    <a:lnTo>
                      <a:pt x="11823" y="11556"/>
                    </a:lnTo>
                    <a:cubicBezTo>
                      <a:pt x="12169" y="11585"/>
                      <a:pt x="12515" y="11606"/>
                      <a:pt x="12862" y="11614"/>
                    </a:cubicBezTo>
                    <a:cubicBezTo>
                      <a:pt x="12999" y="11617"/>
                      <a:pt x="13138" y="11619"/>
                      <a:pt x="13278" y="11619"/>
                    </a:cubicBezTo>
                    <a:cubicBezTo>
                      <a:pt x="13418" y="11619"/>
                      <a:pt x="13558" y="11617"/>
                      <a:pt x="13699" y="11614"/>
                    </a:cubicBezTo>
                    <a:cubicBezTo>
                      <a:pt x="14450" y="11700"/>
                      <a:pt x="15200" y="11794"/>
                      <a:pt x="15958" y="11910"/>
                    </a:cubicBezTo>
                    <a:cubicBezTo>
                      <a:pt x="16788" y="12032"/>
                      <a:pt x="17626" y="12169"/>
                      <a:pt x="18448" y="12357"/>
                    </a:cubicBezTo>
                    <a:cubicBezTo>
                      <a:pt x="18860" y="12451"/>
                      <a:pt x="19271" y="12559"/>
                      <a:pt x="19668" y="12696"/>
                    </a:cubicBezTo>
                    <a:cubicBezTo>
                      <a:pt x="19870" y="12761"/>
                      <a:pt x="20065" y="12833"/>
                      <a:pt x="20260" y="12920"/>
                    </a:cubicBezTo>
                    <a:cubicBezTo>
                      <a:pt x="20354" y="12963"/>
                      <a:pt x="20448" y="13014"/>
                      <a:pt x="20541" y="13057"/>
                    </a:cubicBezTo>
                    <a:lnTo>
                      <a:pt x="20556" y="13072"/>
                    </a:lnTo>
                    <a:cubicBezTo>
                      <a:pt x="20556" y="13079"/>
                      <a:pt x="20563" y="13086"/>
                      <a:pt x="20563" y="13101"/>
                    </a:cubicBezTo>
                    <a:cubicBezTo>
                      <a:pt x="20570" y="13108"/>
                      <a:pt x="20578" y="13144"/>
                      <a:pt x="20585" y="13165"/>
                    </a:cubicBezTo>
                    <a:lnTo>
                      <a:pt x="20578" y="13180"/>
                    </a:lnTo>
                    <a:cubicBezTo>
                      <a:pt x="20563" y="13202"/>
                      <a:pt x="20549" y="13216"/>
                      <a:pt x="20541" y="13230"/>
                    </a:cubicBezTo>
                    <a:cubicBezTo>
                      <a:pt x="20491" y="13238"/>
                      <a:pt x="20440" y="13245"/>
                      <a:pt x="20397" y="13252"/>
                    </a:cubicBezTo>
                    <a:cubicBezTo>
                      <a:pt x="20253" y="13274"/>
                      <a:pt x="20116" y="13281"/>
                      <a:pt x="19971" y="13281"/>
                    </a:cubicBezTo>
                    <a:cubicBezTo>
                      <a:pt x="19918" y="13282"/>
                      <a:pt x="19866" y="13283"/>
                      <a:pt x="19813" y="13283"/>
                    </a:cubicBezTo>
                    <a:cubicBezTo>
                      <a:pt x="19579" y="13283"/>
                      <a:pt x="19348" y="13271"/>
                      <a:pt x="19112" y="13259"/>
                    </a:cubicBezTo>
                    <a:cubicBezTo>
                      <a:pt x="18831" y="13238"/>
                      <a:pt x="18549" y="13202"/>
                      <a:pt x="18268" y="13165"/>
                    </a:cubicBezTo>
                    <a:cubicBezTo>
                      <a:pt x="17979" y="13129"/>
                      <a:pt x="17698" y="13079"/>
                      <a:pt x="17416" y="13028"/>
                    </a:cubicBezTo>
                    <a:lnTo>
                      <a:pt x="17416" y="13028"/>
                    </a:lnTo>
                    <a:cubicBezTo>
                      <a:pt x="17698" y="13086"/>
                      <a:pt x="17979" y="13137"/>
                      <a:pt x="18261" y="13180"/>
                    </a:cubicBezTo>
                    <a:cubicBezTo>
                      <a:pt x="18542" y="13223"/>
                      <a:pt x="18831" y="13259"/>
                      <a:pt x="19112" y="13288"/>
                    </a:cubicBezTo>
                    <a:cubicBezTo>
                      <a:pt x="19401" y="13317"/>
                      <a:pt x="19683" y="13339"/>
                      <a:pt x="19971" y="13339"/>
                    </a:cubicBezTo>
                    <a:cubicBezTo>
                      <a:pt x="20116" y="13339"/>
                      <a:pt x="20260" y="13339"/>
                      <a:pt x="20404" y="13324"/>
                    </a:cubicBezTo>
                    <a:lnTo>
                      <a:pt x="20476" y="13317"/>
                    </a:lnTo>
                    <a:lnTo>
                      <a:pt x="20476" y="13317"/>
                    </a:lnTo>
                    <a:cubicBezTo>
                      <a:pt x="20462" y="13339"/>
                      <a:pt x="20448" y="13353"/>
                      <a:pt x="20433" y="13375"/>
                    </a:cubicBezTo>
                    <a:lnTo>
                      <a:pt x="20440" y="13360"/>
                    </a:lnTo>
                    <a:lnTo>
                      <a:pt x="20440" y="13360"/>
                    </a:lnTo>
                    <a:cubicBezTo>
                      <a:pt x="20411" y="13396"/>
                      <a:pt x="20390" y="13425"/>
                      <a:pt x="20361" y="13454"/>
                    </a:cubicBezTo>
                    <a:cubicBezTo>
                      <a:pt x="20325" y="13490"/>
                      <a:pt x="20282" y="13534"/>
                      <a:pt x="20245" y="13570"/>
                    </a:cubicBezTo>
                    <a:lnTo>
                      <a:pt x="20238" y="13570"/>
                    </a:lnTo>
                    <a:cubicBezTo>
                      <a:pt x="20166" y="13599"/>
                      <a:pt x="20094" y="13635"/>
                      <a:pt x="20022" y="13656"/>
                    </a:cubicBezTo>
                    <a:cubicBezTo>
                      <a:pt x="19733" y="13765"/>
                      <a:pt x="19430" y="13829"/>
                      <a:pt x="19127" y="13858"/>
                    </a:cubicBezTo>
                    <a:cubicBezTo>
                      <a:pt x="18975" y="13880"/>
                      <a:pt x="18816" y="13880"/>
                      <a:pt x="18665" y="13887"/>
                    </a:cubicBezTo>
                    <a:cubicBezTo>
                      <a:pt x="18636" y="13889"/>
                      <a:pt x="18607" y="13889"/>
                      <a:pt x="18577" y="13889"/>
                    </a:cubicBezTo>
                    <a:cubicBezTo>
                      <a:pt x="18453" y="13889"/>
                      <a:pt x="18326" y="13879"/>
                      <a:pt x="18203" y="13873"/>
                    </a:cubicBezTo>
                    <a:cubicBezTo>
                      <a:pt x="18044" y="13866"/>
                      <a:pt x="17893" y="13844"/>
                      <a:pt x="17741" y="13829"/>
                    </a:cubicBezTo>
                    <a:lnTo>
                      <a:pt x="17279" y="13757"/>
                    </a:lnTo>
                    <a:cubicBezTo>
                      <a:pt x="17048" y="13707"/>
                      <a:pt x="16810" y="13649"/>
                      <a:pt x="16579" y="13591"/>
                    </a:cubicBezTo>
                    <a:cubicBezTo>
                      <a:pt x="15698" y="13093"/>
                      <a:pt x="14767" y="12704"/>
                      <a:pt x="13836" y="12328"/>
                    </a:cubicBezTo>
                    <a:cubicBezTo>
                      <a:pt x="13533" y="12206"/>
                      <a:pt x="13230" y="12090"/>
                      <a:pt x="12920" y="11967"/>
                    </a:cubicBezTo>
                    <a:lnTo>
                      <a:pt x="12920" y="11967"/>
                    </a:lnTo>
                    <a:cubicBezTo>
                      <a:pt x="13324" y="12083"/>
                      <a:pt x="13728" y="12191"/>
                      <a:pt x="14132" y="12299"/>
                    </a:cubicBezTo>
                    <a:cubicBezTo>
                      <a:pt x="14674" y="12436"/>
                      <a:pt x="15222" y="12566"/>
                      <a:pt x="15771" y="12689"/>
                    </a:cubicBezTo>
                    <a:cubicBezTo>
                      <a:pt x="16319" y="12812"/>
                      <a:pt x="16868" y="12927"/>
                      <a:pt x="17416" y="13028"/>
                    </a:cubicBezTo>
                    <a:cubicBezTo>
                      <a:pt x="16868" y="12920"/>
                      <a:pt x="16319" y="12797"/>
                      <a:pt x="15778" y="12667"/>
                    </a:cubicBezTo>
                    <a:cubicBezTo>
                      <a:pt x="15237" y="12530"/>
                      <a:pt x="14695" y="12386"/>
                      <a:pt x="14154" y="12242"/>
                    </a:cubicBezTo>
                    <a:lnTo>
                      <a:pt x="12530" y="11787"/>
                    </a:lnTo>
                    <a:lnTo>
                      <a:pt x="12133" y="11679"/>
                    </a:lnTo>
                    <a:lnTo>
                      <a:pt x="11823" y="11556"/>
                    </a:lnTo>
                    <a:close/>
                    <a:moveTo>
                      <a:pt x="10126" y="11938"/>
                    </a:moveTo>
                    <a:cubicBezTo>
                      <a:pt x="9607" y="12408"/>
                      <a:pt x="9058" y="12855"/>
                      <a:pt x="8488" y="13267"/>
                    </a:cubicBezTo>
                    <a:cubicBezTo>
                      <a:pt x="8106" y="13548"/>
                      <a:pt x="7701" y="13808"/>
                      <a:pt x="7304" y="14060"/>
                    </a:cubicBezTo>
                    <a:cubicBezTo>
                      <a:pt x="7579" y="13822"/>
                      <a:pt x="7860" y="13591"/>
                      <a:pt x="8149" y="13375"/>
                    </a:cubicBezTo>
                    <a:lnTo>
                      <a:pt x="8156" y="13368"/>
                    </a:lnTo>
                    <a:cubicBezTo>
                      <a:pt x="8380" y="13194"/>
                      <a:pt x="8604" y="13021"/>
                      <a:pt x="8835" y="12855"/>
                    </a:cubicBezTo>
                    <a:cubicBezTo>
                      <a:pt x="9058" y="12682"/>
                      <a:pt x="9289" y="12509"/>
                      <a:pt x="9520" y="12343"/>
                    </a:cubicBezTo>
                    <a:cubicBezTo>
                      <a:pt x="9643" y="12256"/>
                      <a:pt x="9766" y="12162"/>
                      <a:pt x="9896" y="12076"/>
                    </a:cubicBezTo>
                    <a:lnTo>
                      <a:pt x="10126" y="11938"/>
                    </a:lnTo>
                    <a:close/>
                    <a:moveTo>
                      <a:pt x="13302" y="12501"/>
                    </a:moveTo>
                    <a:cubicBezTo>
                      <a:pt x="13533" y="12602"/>
                      <a:pt x="13771" y="12696"/>
                      <a:pt x="14010" y="12790"/>
                    </a:cubicBezTo>
                    <a:cubicBezTo>
                      <a:pt x="14428" y="12956"/>
                      <a:pt x="14854" y="13108"/>
                      <a:pt x="15294" y="13245"/>
                    </a:cubicBezTo>
                    <a:cubicBezTo>
                      <a:pt x="15475" y="13346"/>
                      <a:pt x="15648" y="13447"/>
                      <a:pt x="15821" y="13548"/>
                    </a:cubicBezTo>
                    <a:lnTo>
                      <a:pt x="16146" y="13750"/>
                    </a:lnTo>
                    <a:cubicBezTo>
                      <a:pt x="16204" y="13786"/>
                      <a:pt x="16254" y="13815"/>
                      <a:pt x="16312" y="13851"/>
                    </a:cubicBezTo>
                    <a:lnTo>
                      <a:pt x="16471" y="13952"/>
                    </a:lnTo>
                    <a:lnTo>
                      <a:pt x="16788" y="14161"/>
                    </a:lnTo>
                    <a:cubicBezTo>
                      <a:pt x="16810" y="14183"/>
                      <a:pt x="16839" y="14205"/>
                      <a:pt x="16868" y="14219"/>
                    </a:cubicBezTo>
                    <a:cubicBezTo>
                      <a:pt x="16413" y="14104"/>
                      <a:pt x="15965" y="13945"/>
                      <a:pt x="15540" y="13750"/>
                    </a:cubicBezTo>
                    <a:lnTo>
                      <a:pt x="15352" y="13663"/>
                    </a:lnTo>
                    <a:cubicBezTo>
                      <a:pt x="14767" y="13303"/>
                      <a:pt x="14176" y="12971"/>
                      <a:pt x="13569" y="12646"/>
                    </a:cubicBezTo>
                    <a:cubicBezTo>
                      <a:pt x="13483" y="12595"/>
                      <a:pt x="13389" y="12552"/>
                      <a:pt x="13302" y="12501"/>
                    </a:cubicBezTo>
                    <a:close/>
                    <a:moveTo>
                      <a:pt x="3385" y="11924"/>
                    </a:moveTo>
                    <a:cubicBezTo>
                      <a:pt x="3602" y="11982"/>
                      <a:pt x="3818" y="12025"/>
                      <a:pt x="4035" y="12061"/>
                    </a:cubicBezTo>
                    <a:cubicBezTo>
                      <a:pt x="4273" y="12090"/>
                      <a:pt x="4504" y="12126"/>
                      <a:pt x="4742" y="12141"/>
                    </a:cubicBezTo>
                    <a:lnTo>
                      <a:pt x="4814" y="12141"/>
                    </a:lnTo>
                    <a:cubicBezTo>
                      <a:pt x="4316" y="12263"/>
                      <a:pt x="3818" y="12400"/>
                      <a:pt x="3342" y="12566"/>
                    </a:cubicBezTo>
                    <a:lnTo>
                      <a:pt x="2851" y="12747"/>
                    </a:lnTo>
                    <a:cubicBezTo>
                      <a:pt x="2692" y="12812"/>
                      <a:pt x="2534" y="12884"/>
                      <a:pt x="2375" y="12956"/>
                    </a:cubicBezTo>
                    <a:cubicBezTo>
                      <a:pt x="2216" y="13028"/>
                      <a:pt x="2064" y="13115"/>
                      <a:pt x="1913" y="13202"/>
                    </a:cubicBezTo>
                    <a:cubicBezTo>
                      <a:pt x="1761" y="13281"/>
                      <a:pt x="1610" y="13368"/>
                      <a:pt x="1473" y="13476"/>
                    </a:cubicBezTo>
                    <a:cubicBezTo>
                      <a:pt x="1177" y="13671"/>
                      <a:pt x="917" y="13902"/>
                      <a:pt x="679" y="14161"/>
                    </a:cubicBezTo>
                    <a:cubicBezTo>
                      <a:pt x="657" y="14190"/>
                      <a:pt x="628" y="14226"/>
                      <a:pt x="607" y="14255"/>
                    </a:cubicBezTo>
                    <a:cubicBezTo>
                      <a:pt x="607" y="14234"/>
                      <a:pt x="614" y="14219"/>
                      <a:pt x="621" y="14205"/>
                    </a:cubicBezTo>
                    <a:lnTo>
                      <a:pt x="679" y="14097"/>
                    </a:lnTo>
                    <a:cubicBezTo>
                      <a:pt x="823" y="13765"/>
                      <a:pt x="1025" y="13461"/>
                      <a:pt x="1271" y="13194"/>
                    </a:cubicBezTo>
                    <a:lnTo>
                      <a:pt x="1465" y="12992"/>
                    </a:lnTo>
                    <a:cubicBezTo>
                      <a:pt x="1530" y="12927"/>
                      <a:pt x="1610" y="12870"/>
                      <a:pt x="1675" y="12812"/>
                    </a:cubicBezTo>
                    <a:cubicBezTo>
                      <a:pt x="1819" y="12689"/>
                      <a:pt x="1971" y="12581"/>
                      <a:pt x="2129" y="12487"/>
                    </a:cubicBezTo>
                    <a:cubicBezTo>
                      <a:pt x="2166" y="12458"/>
                      <a:pt x="2209" y="12436"/>
                      <a:pt x="2252" y="12415"/>
                    </a:cubicBezTo>
                    <a:lnTo>
                      <a:pt x="2375" y="12350"/>
                    </a:lnTo>
                    <a:cubicBezTo>
                      <a:pt x="2454" y="12307"/>
                      <a:pt x="2541" y="12256"/>
                      <a:pt x="2620" y="12220"/>
                    </a:cubicBezTo>
                    <a:lnTo>
                      <a:pt x="3140" y="12003"/>
                    </a:lnTo>
                    <a:cubicBezTo>
                      <a:pt x="3219" y="11975"/>
                      <a:pt x="3306" y="11946"/>
                      <a:pt x="3385" y="11924"/>
                    </a:cubicBezTo>
                    <a:close/>
                    <a:moveTo>
                      <a:pt x="16622" y="13620"/>
                    </a:moveTo>
                    <a:lnTo>
                      <a:pt x="16622" y="13620"/>
                    </a:lnTo>
                    <a:cubicBezTo>
                      <a:pt x="16839" y="13671"/>
                      <a:pt x="17055" y="13721"/>
                      <a:pt x="17279" y="13765"/>
                    </a:cubicBezTo>
                    <a:lnTo>
                      <a:pt x="17734" y="13837"/>
                    </a:lnTo>
                    <a:cubicBezTo>
                      <a:pt x="17885" y="13858"/>
                      <a:pt x="18044" y="13873"/>
                      <a:pt x="18196" y="13887"/>
                    </a:cubicBezTo>
                    <a:cubicBezTo>
                      <a:pt x="18354" y="13909"/>
                      <a:pt x="18506" y="13909"/>
                      <a:pt x="18665" y="13909"/>
                    </a:cubicBezTo>
                    <a:cubicBezTo>
                      <a:pt x="18705" y="13911"/>
                      <a:pt x="18747" y="13912"/>
                      <a:pt x="18788" y="13912"/>
                    </a:cubicBezTo>
                    <a:cubicBezTo>
                      <a:pt x="18901" y="13912"/>
                      <a:pt x="19016" y="13905"/>
                      <a:pt x="19127" y="13894"/>
                    </a:cubicBezTo>
                    <a:cubicBezTo>
                      <a:pt x="19437" y="13873"/>
                      <a:pt x="19747" y="13815"/>
                      <a:pt x="20043" y="13714"/>
                    </a:cubicBezTo>
                    <a:lnTo>
                      <a:pt x="20079" y="13700"/>
                    </a:lnTo>
                    <a:lnTo>
                      <a:pt x="20007" y="13757"/>
                    </a:lnTo>
                    <a:cubicBezTo>
                      <a:pt x="19747" y="13945"/>
                      <a:pt x="19459" y="14097"/>
                      <a:pt x="19156" y="14198"/>
                    </a:cubicBezTo>
                    <a:lnTo>
                      <a:pt x="18917" y="14263"/>
                    </a:lnTo>
                    <a:cubicBezTo>
                      <a:pt x="18838" y="14284"/>
                      <a:pt x="18751" y="14291"/>
                      <a:pt x="18672" y="14313"/>
                    </a:cubicBezTo>
                    <a:cubicBezTo>
                      <a:pt x="18506" y="14342"/>
                      <a:pt x="18347" y="14356"/>
                      <a:pt x="18181" y="14364"/>
                    </a:cubicBezTo>
                    <a:cubicBezTo>
                      <a:pt x="18138" y="14367"/>
                      <a:pt x="18096" y="14369"/>
                      <a:pt x="18055" y="14369"/>
                    </a:cubicBezTo>
                    <a:cubicBezTo>
                      <a:pt x="18013" y="14369"/>
                      <a:pt x="17972" y="14367"/>
                      <a:pt x="17929" y="14364"/>
                    </a:cubicBezTo>
                    <a:lnTo>
                      <a:pt x="17748" y="14356"/>
                    </a:lnTo>
                    <a:cubicBezTo>
                      <a:pt x="17611" y="14248"/>
                      <a:pt x="17467" y="14140"/>
                      <a:pt x="17322" y="14046"/>
                    </a:cubicBezTo>
                    <a:cubicBezTo>
                      <a:pt x="17214" y="13981"/>
                      <a:pt x="17106" y="13902"/>
                      <a:pt x="16990" y="13837"/>
                    </a:cubicBezTo>
                    <a:lnTo>
                      <a:pt x="16658" y="13635"/>
                    </a:lnTo>
                    <a:lnTo>
                      <a:pt x="16622" y="13620"/>
                    </a:lnTo>
                    <a:close/>
                    <a:moveTo>
                      <a:pt x="12058" y="13096"/>
                    </a:moveTo>
                    <a:lnTo>
                      <a:pt x="12058" y="13096"/>
                    </a:lnTo>
                    <a:cubicBezTo>
                      <a:pt x="12083" y="13135"/>
                      <a:pt x="12112" y="13174"/>
                      <a:pt x="12140" y="13209"/>
                    </a:cubicBezTo>
                    <a:lnTo>
                      <a:pt x="12147" y="13216"/>
                    </a:lnTo>
                    <a:cubicBezTo>
                      <a:pt x="12220" y="13324"/>
                      <a:pt x="12285" y="13440"/>
                      <a:pt x="12357" y="13555"/>
                    </a:cubicBezTo>
                    <a:cubicBezTo>
                      <a:pt x="12576" y="13908"/>
                      <a:pt x="12788" y="14276"/>
                      <a:pt x="12986" y="14643"/>
                    </a:cubicBezTo>
                    <a:lnTo>
                      <a:pt x="12986" y="14643"/>
                    </a:lnTo>
                    <a:lnTo>
                      <a:pt x="12494" y="13822"/>
                    </a:lnTo>
                    <a:cubicBezTo>
                      <a:pt x="12348" y="13580"/>
                      <a:pt x="12203" y="13338"/>
                      <a:pt x="12058" y="13096"/>
                    </a:cubicBezTo>
                    <a:close/>
                    <a:moveTo>
                      <a:pt x="11469" y="12104"/>
                    </a:moveTo>
                    <a:cubicBezTo>
                      <a:pt x="11873" y="12545"/>
                      <a:pt x="12248" y="13014"/>
                      <a:pt x="12602" y="13505"/>
                    </a:cubicBezTo>
                    <a:cubicBezTo>
                      <a:pt x="12898" y="13909"/>
                      <a:pt x="13172" y="14335"/>
                      <a:pt x="13425" y="14768"/>
                    </a:cubicBezTo>
                    <a:lnTo>
                      <a:pt x="13165" y="14443"/>
                    </a:lnTo>
                    <a:cubicBezTo>
                      <a:pt x="12970" y="14190"/>
                      <a:pt x="12775" y="13938"/>
                      <a:pt x="12580" y="13685"/>
                    </a:cubicBezTo>
                    <a:cubicBezTo>
                      <a:pt x="12393" y="13425"/>
                      <a:pt x="12205" y="13173"/>
                      <a:pt x="12017" y="12913"/>
                    </a:cubicBezTo>
                    <a:lnTo>
                      <a:pt x="12010" y="12906"/>
                    </a:lnTo>
                    <a:cubicBezTo>
                      <a:pt x="11873" y="12711"/>
                      <a:pt x="11729" y="12509"/>
                      <a:pt x="11584" y="12307"/>
                    </a:cubicBezTo>
                    <a:cubicBezTo>
                      <a:pt x="11548" y="12242"/>
                      <a:pt x="11505" y="12169"/>
                      <a:pt x="11469" y="12104"/>
                    </a:cubicBezTo>
                    <a:close/>
                    <a:moveTo>
                      <a:pt x="8892" y="11787"/>
                    </a:moveTo>
                    <a:lnTo>
                      <a:pt x="8892" y="11787"/>
                    </a:lnTo>
                    <a:cubicBezTo>
                      <a:pt x="8337" y="11924"/>
                      <a:pt x="7781" y="12068"/>
                      <a:pt x="7225" y="12220"/>
                    </a:cubicBezTo>
                    <a:cubicBezTo>
                      <a:pt x="6619" y="12386"/>
                      <a:pt x="6020" y="12574"/>
                      <a:pt x="5413" y="12754"/>
                    </a:cubicBezTo>
                    <a:cubicBezTo>
                      <a:pt x="4814" y="12942"/>
                      <a:pt x="4215" y="13137"/>
                      <a:pt x="3623" y="13346"/>
                    </a:cubicBezTo>
                    <a:lnTo>
                      <a:pt x="3169" y="13512"/>
                    </a:lnTo>
                    <a:cubicBezTo>
                      <a:pt x="3017" y="13562"/>
                      <a:pt x="2873" y="13620"/>
                      <a:pt x="2721" y="13678"/>
                    </a:cubicBezTo>
                    <a:cubicBezTo>
                      <a:pt x="2570" y="13736"/>
                      <a:pt x="2418" y="13801"/>
                      <a:pt x="2274" y="13858"/>
                    </a:cubicBezTo>
                    <a:cubicBezTo>
                      <a:pt x="2122" y="13916"/>
                      <a:pt x="1978" y="13988"/>
                      <a:pt x="1826" y="14053"/>
                    </a:cubicBezTo>
                    <a:cubicBezTo>
                      <a:pt x="1538" y="14183"/>
                      <a:pt x="1249" y="14320"/>
                      <a:pt x="967" y="14486"/>
                    </a:cubicBezTo>
                    <a:cubicBezTo>
                      <a:pt x="830" y="14566"/>
                      <a:pt x="693" y="14645"/>
                      <a:pt x="556" y="14746"/>
                    </a:cubicBezTo>
                    <a:cubicBezTo>
                      <a:pt x="527" y="14768"/>
                      <a:pt x="491" y="14789"/>
                      <a:pt x="462" y="14818"/>
                    </a:cubicBezTo>
                    <a:cubicBezTo>
                      <a:pt x="462" y="14782"/>
                      <a:pt x="469" y="14753"/>
                      <a:pt x="477" y="14717"/>
                    </a:cubicBezTo>
                    <a:cubicBezTo>
                      <a:pt x="484" y="14688"/>
                      <a:pt x="491" y="14631"/>
                      <a:pt x="505" y="14587"/>
                    </a:cubicBezTo>
                    <a:cubicBezTo>
                      <a:pt x="520" y="14551"/>
                      <a:pt x="527" y="14515"/>
                      <a:pt x="534" y="14479"/>
                    </a:cubicBezTo>
                    <a:cubicBezTo>
                      <a:pt x="549" y="14457"/>
                      <a:pt x="563" y="14436"/>
                      <a:pt x="578" y="14414"/>
                    </a:cubicBezTo>
                    <a:lnTo>
                      <a:pt x="578" y="14407"/>
                    </a:lnTo>
                    <a:cubicBezTo>
                      <a:pt x="628" y="14342"/>
                      <a:pt x="679" y="14270"/>
                      <a:pt x="736" y="14205"/>
                    </a:cubicBezTo>
                    <a:cubicBezTo>
                      <a:pt x="953" y="13945"/>
                      <a:pt x="1213" y="13707"/>
                      <a:pt x="1494" y="13512"/>
                    </a:cubicBezTo>
                    <a:cubicBezTo>
                      <a:pt x="1631" y="13404"/>
                      <a:pt x="1783" y="13317"/>
                      <a:pt x="1927" y="13223"/>
                    </a:cubicBezTo>
                    <a:cubicBezTo>
                      <a:pt x="2072" y="13129"/>
                      <a:pt x="2230" y="13057"/>
                      <a:pt x="2389" y="12978"/>
                    </a:cubicBezTo>
                    <a:cubicBezTo>
                      <a:pt x="2541" y="12898"/>
                      <a:pt x="2700" y="12833"/>
                      <a:pt x="2858" y="12761"/>
                    </a:cubicBezTo>
                    <a:lnTo>
                      <a:pt x="3349" y="12574"/>
                    </a:lnTo>
                    <a:cubicBezTo>
                      <a:pt x="3862" y="12408"/>
                      <a:pt x="4381" y="12263"/>
                      <a:pt x="4901" y="12141"/>
                    </a:cubicBezTo>
                    <a:cubicBezTo>
                      <a:pt x="4966" y="12148"/>
                      <a:pt x="5031" y="12148"/>
                      <a:pt x="5089" y="12155"/>
                    </a:cubicBezTo>
                    <a:lnTo>
                      <a:pt x="5442" y="12155"/>
                    </a:lnTo>
                    <a:cubicBezTo>
                      <a:pt x="6373" y="12155"/>
                      <a:pt x="7290" y="12018"/>
                      <a:pt x="8199" y="11888"/>
                    </a:cubicBezTo>
                    <a:cubicBezTo>
                      <a:pt x="8430" y="11859"/>
                      <a:pt x="8661" y="11823"/>
                      <a:pt x="8892" y="11787"/>
                    </a:cubicBezTo>
                    <a:close/>
                    <a:moveTo>
                      <a:pt x="9989" y="13187"/>
                    </a:moveTo>
                    <a:lnTo>
                      <a:pt x="9917" y="13353"/>
                    </a:lnTo>
                    <a:cubicBezTo>
                      <a:pt x="9852" y="13469"/>
                      <a:pt x="9787" y="13591"/>
                      <a:pt x="9722" y="13707"/>
                    </a:cubicBezTo>
                    <a:cubicBezTo>
                      <a:pt x="9520" y="14082"/>
                      <a:pt x="9304" y="14450"/>
                      <a:pt x="9087" y="14818"/>
                    </a:cubicBezTo>
                    <a:lnTo>
                      <a:pt x="9087" y="14811"/>
                    </a:lnTo>
                    <a:lnTo>
                      <a:pt x="9564" y="13959"/>
                    </a:lnTo>
                    <a:cubicBezTo>
                      <a:pt x="9701" y="13700"/>
                      <a:pt x="9845" y="13447"/>
                      <a:pt x="9989" y="13187"/>
                    </a:cubicBezTo>
                    <a:close/>
                    <a:moveTo>
                      <a:pt x="8712" y="12841"/>
                    </a:moveTo>
                    <a:lnTo>
                      <a:pt x="8712" y="12841"/>
                    </a:lnTo>
                    <a:cubicBezTo>
                      <a:pt x="8510" y="12999"/>
                      <a:pt x="8308" y="13151"/>
                      <a:pt x="8106" y="13310"/>
                    </a:cubicBezTo>
                    <a:cubicBezTo>
                      <a:pt x="7752" y="13599"/>
                      <a:pt x="7413" y="13894"/>
                      <a:pt x="7073" y="14198"/>
                    </a:cubicBezTo>
                    <a:cubicBezTo>
                      <a:pt x="6900" y="14299"/>
                      <a:pt x="6720" y="14407"/>
                      <a:pt x="6547" y="14501"/>
                    </a:cubicBezTo>
                    <a:lnTo>
                      <a:pt x="6207" y="14681"/>
                    </a:lnTo>
                    <a:cubicBezTo>
                      <a:pt x="6150" y="14710"/>
                      <a:pt x="6099" y="14746"/>
                      <a:pt x="6041" y="14775"/>
                    </a:cubicBezTo>
                    <a:lnTo>
                      <a:pt x="5868" y="14854"/>
                    </a:lnTo>
                    <a:lnTo>
                      <a:pt x="5529" y="15028"/>
                    </a:lnTo>
                    <a:lnTo>
                      <a:pt x="5442" y="15071"/>
                    </a:lnTo>
                    <a:cubicBezTo>
                      <a:pt x="5767" y="14732"/>
                      <a:pt x="6128" y="14429"/>
                      <a:pt x="6510" y="14154"/>
                    </a:cubicBezTo>
                    <a:lnTo>
                      <a:pt x="6684" y="14039"/>
                    </a:lnTo>
                    <a:cubicBezTo>
                      <a:pt x="7290" y="13714"/>
                      <a:pt x="7875" y="13368"/>
                      <a:pt x="8452" y="13007"/>
                    </a:cubicBezTo>
                    <a:lnTo>
                      <a:pt x="8712" y="12841"/>
                    </a:lnTo>
                    <a:close/>
                    <a:moveTo>
                      <a:pt x="10011" y="11621"/>
                    </a:moveTo>
                    <a:lnTo>
                      <a:pt x="10011" y="11621"/>
                    </a:lnTo>
                    <a:cubicBezTo>
                      <a:pt x="9758" y="11744"/>
                      <a:pt x="9506" y="11866"/>
                      <a:pt x="9268" y="11996"/>
                    </a:cubicBezTo>
                    <a:cubicBezTo>
                      <a:pt x="8979" y="12148"/>
                      <a:pt x="8697" y="12314"/>
                      <a:pt x="8423" y="12487"/>
                    </a:cubicBezTo>
                    <a:lnTo>
                      <a:pt x="8308" y="12530"/>
                    </a:lnTo>
                    <a:cubicBezTo>
                      <a:pt x="7442" y="12913"/>
                      <a:pt x="6561" y="13281"/>
                      <a:pt x="5680" y="13635"/>
                    </a:cubicBezTo>
                    <a:cubicBezTo>
                      <a:pt x="4800" y="13981"/>
                      <a:pt x="3905" y="14313"/>
                      <a:pt x="3003" y="14595"/>
                    </a:cubicBezTo>
                    <a:cubicBezTo>
                      <a:pt x="2548" y="14732"/>
                      <a:pt x="2093" y="14854"/>
                      <a:pt x="1624" y="14955"/>
                    </a:cubicBezTo>
                    <a:cubicBezTo>
                      <a:pt x="1393" y="15006"/>
                      <a:pt x="1162" y="15042"/>
                      <a:pt x="924" y="15064"/>
                    </a:cubicBezTo>
                    <a:cubicBezTo>
                      <a:pt x="809" y="15078"/>
                      <a:pt x="693" y="15085"/>
                      <a:pt x="578" y="15093"/>
                    </a:cubicBezTo>
                    <a:lnTo>
                      <a:pt x="513" y="15093"/>
                    </a:lnTo>
                    <a:lnTo>
                      <a:pt x="505" y="15085"/>
                    </a:lnTo>
                    <a:cubicBezTo>
                      <a:pt x="484" y="15064"/>
                      <a:pt x="462" y="15042"/>
                      <a:pt x="441" y="15020"/>
                    </a:cubicBezTo>
                    <a:lnTo>
                      <a:pt x="441" y="14984"/>
                    </a:lnTo>
                    <a:lnTo>
                      <a:pt x="441" y="14934"/>
                    </a:lnTo>
                    <a:cubicBezTo>
                      <a:pt x="491" y="14890"/>
                      <a:pt x="542" y="14847"/>
                      <a:pt x="592" y="14811"/>
                    </a:cubicBezTo>
                    <a:cubicBezTo>
                      <a:pt x="722" y="14717"/>
                      <a:pt x="852" y="14631"/>
                      <a:pt x="989" y="14544"/>
                    </a:cubicBezTo>
                    <a:cubicBezTo>
                      <a:pt x="1263" y="14378"/>
                      <a:pt x="1545" y="14234"/>
                      <a:pt x="1834" y="14097"/>
                    </a:cubicBezTo>
                    <a:cubicBezTo>
                      <a:pt x="2122" y="13952"/>
                      <a:pt x="2418" y="13822"/>
                      <a:pt x="2714" y="13707"/>
                    </a:cubicBezTo>
                    <a:cubicBezTo>
                      <a:pt x="2866" y="13649"/>
                      <a:pt x="3017" y="13591"/>
                      <a:pt x="3169" y="13534"/>
                    </a:cubicBezTo>
                    <a:lnTo>
                      <a:pt x="3616" y="13368"/>
                    </a:lnTo>
                    <a:cubicBezTo>
                      <a:pt x="4215" y="13165"/>
                      <a:pt x="4814" y="12978"/>
                      <a:pt x="5421" y="12805"/>
                    </a:cubicBezTo>
                    <a:cubicBezTo>
                      <a:pt x="6027" y="12624"/>
                      <a:pt x="6640" y="12465"/>
                      <a:pt x="7247" y="12307"/>
                    </a:cubicBezTo>
                    <a:lnTo>
                      <a:pt x="9073" y="11830"/>
                    </a:lnTo>
                    <a:lnTo>
                      <a:pt x="9708" y="11671"/>
                    </a:lnTo>
                    <a:lnTo>
                      <a:pt x="10011" y="11621"/>
                    </a:lnTo>
                    <a:close/>
                    <a:moveTo>
                      <a:pt x="10531" y="12213"/>
                    </a:moveTo>
                    <a:lnTo>
                      <a:pt x="10531" y="12213"/>
                    </a:lnTo>
                    <a:cubicBezTo>
                      <a:pt x="10343" y="12783"/>
                      <a:pt x="10126" y="13346"/>
                      <a:pt x="9881" y="13894"/>
                    </a:cubicBezTo>
                    <a:cubicBezTo>
                      <a:pt x="9679" y="14356"/>
                      <a:pt x="9448" y="14797"/>
                      <a:pt x="9203" y="15237"/>
                    </a:cubicBezTo>
                    <a:lnTo>
                      <a:pt x="9354" y="14854"/>
                    </a:lnTo>
                    <a:cubicBezTo>
                      <a:pt x="9470" y="14558"/>
                      <a:pt x="9592" y="14263"/>
                      <a:pt x="9722" y="13967"/>
                    </a:cubicBezTo>
                    <a:cubicBezTo>
                      <a:pt x="9845" y="13671"/>
                      <a:pt x="9975" y="13382"/>
                      <a:pt x="10105" y="13093"/>
                    </a:cubicBezTo>
                    <a:lnTo>
                      <a:pt x="10105" y="13086"/>
                    </a:lnTo>
                    <a:cubicBezTo>
                      <a:pt x="10206" y="12862"/>
                      <a:pt x="10307" y="12639"/>
                      <a:pt x="10408" y="12422"/>
                    </a:cubicBezTo>
                    <a:lnTo>
                      <a:pt x="10531" y="12213"/>
                    </a:lnTo>
                    <a:close/>
                    <a:moveTo>
                      <a:pt x="8207" y="12624"/>
                    </a:moveTo>
                    <a:lnTo>
                      <a:pt x="8207" y="12624"/>
                    </a:lnTo>
                    <a:cubicBezTo>
                      <a:pt x="8062" y="12725"/>
                      <a:pt x="7918" y="12819"/>
                      <a:pt x="7774" y="12920"/>
                    </a:cubicBezTo>
                    <a:cubicBezTo>
                      <a:pt x="7304" y="13267"/>
                      <a:pt x="6850" y="13642"/>
                      <a:pt x="6417" y="14039"/>
                    </a:cubicBezTo>
                    <a:cubicBezTo>
                      <a:pt x="6352" y="14089"/>
                      <a:pt x="6294" y="14147"/>
                      <a:pt x="6236" y="14205"/>
                    </a:cubicBezTo>
                    <a:cubicBezTo>
                      <a:pt x="6106" y="14270"/>
                      <a:pt x="5969" y="14335"/>
                      <a:pt x="5839" y="14400"/>
                    </a:cubicBezTo>
                    <a:cubicBezTo>
                      <a:pt x="5616" y="14501"/>
                      <a:pt x="5392" y="14609"/>
                      <a:pt x="5168" y="14703"/>
                    </a:cubicBezTo>
                    <a:lnTo>
                      <a:pt x="4829" y="14847"/>
                    </a:lnTo>
                    <a:cubicBezTo>
                      <a:pt x="4713" y="14898"/>
                      <a:pt x="4598" y="14941"/>
                      <a:pt x="4482" y="14977"/>
                    </a:cubicBezTo>
                    <a:cubicBezTo>
                      <a:pt x="4020" y="15157"/>
                      <a:pt x="3551" y="15295"/>
                      <a:pt x="3068" y="15396"/>
                    </a:cubicBezTo>
                    <a:cubicBezTo>
                      <a:pt x="2679" y="15484"/>
                      <a:pt x="2280" y="15524"/>
                      <a:pt x="1880" y="15524"/>
                    </a:cubicBezTo>
                    <a:cubicBezTo>
                      <a:pt x="1790" y="15524"/>
                      <a:pt x="1700" y="15522"/>
                      <a:pt x="1610" y="15518"/>
                    </a:cubicBezTo>
                    <a:cubicBezTo>
                      <a:pt x="1400" y="15504"/>
                      <a:pt x="1191" y="15468"/>
                      <a:pt x="982" y="15410"/>
                    </a:cubicBezTo>
                    <a:cubicBezTo>
                      <a:pt x="960" y="15403"/>
                      <a:pt x="946" y="15396"/>
                      <a:pt x="931" y="15388"/>
                    </a:cubicBezTo>
                    <a:lnTo>
                      <a:pt x="939" y="15388"/>
                    </a:lnTo>
                    <a:cubicBezTo>
                      <a:pt x="838" y="15331"/>
                      <a:pt x="744" y="15266"/>
                      <a:pt x="650" y="15194"/>
                    </a:cubicBezTo>
                    <a:lnTo>
                      <a:pt x="621" y="15172"/>
                    </a:lnTo>
                    <a:cubicBezTo>
                      <a:pt x="729" y="15172"/>
                      <a:pt x="838" y="15165"/>
                      <a:pt x="946" y="15157"/>
                    </a:cubicBezTo>
                    <a:cubicBezTo>
                      <a:pt x="1184" y="15129"/>
                      <a:pt x="1415" y="15093"/>
                      <a:pt x="1653" y="15042"/>
                    </a:cubicBezTo>
                    <a:cubicBezTo>
                      <a:pt x="2122" y="14955"/>
                      <a:pt x="2577" y="14825"/>
                      <a:pt x="3032" y="14688"/>
                    </a:cubicBezTo>
                    <a:cubicBezTo>
                      <a:pt x="3941" y="14407"/>
                      <a:pt x="4843" y="14068"/>
                      <a:pt x="5717" y="13707"/>
                    </a:cubicBezTo>
                    <a:cubicBezTo>
                      <a:pt x="6554" y="13360"/>
                      <a:pt x="7384" y="12999"/>
                      <a:pt x="8207" y="12624"/>
                    </a:cubicBezTo>
                    <a:close/>
                    <a:moveTo>
                      <a:pt x="11043" y="13489"/>
                    </a:moveTo>
                    <a:cubicBezTo>
                      <a:pt x="11044" y="13517"/>
                      <a:pt x="11051" y="13550"/>
                      <a:pt x="11058" y="13584"/>
                    </a:cubicBezTo>
                    <a:cubicBezTo>
                      <a:pt x="11065" y="13822"/>
                      <a:pt x="11065" y="14068"/>
                      <a:pt x="11072" y="14306"/>
                    </a:cubicBezTo>
                    <a:lnTo>
                      <a:pt x="11079" y="14299"/>
                    </a:lnTo>
                    <a:cubicBezTo>
                      <a:pt x="11086" y="14732"/>
                      <a:pt x="11086" y="15165"/>
                      <a:pt x="11086" y="15598"/>
                    </a:cubicBezTo>
                    <a:lnTo>
                      <a:pt x="11079" y="15468"/>
                    </a:lnTo>
                    <a:lnTo>
                      <a:pt x="11079" y="15251"/>
                    </a:lnTo>
                    <a:cubicBezTo>
                      <a:pt x="11079" y="15107"/>
                      <a:pt x="11065" y="14963"/>
                      <a:pt x="11065" y="14818"/>
                    </a:cubicBezTo>
                    <a:lnTo>
                      <a:pt x="11043" y="13489"/>
                    </a:lnTo>
                    <a:close/>
                    <a:moveTo>
                      <a:pt x="6070" y="14364"/>
                    </a:moveTo>
                    <a:lnTo>
                      <a:pt x="5933" y="14486"/>
                    </a:lnTo>
                    <a:lnTo>
                      <a:pt x="5782" y="14645"/>
                    </a:lnTo>
                    <a:lnTo>
                      <a:pt x="5630" y="14797"/>
                    </a:lnTo>
                    <a:cubicBezTo>
                      <a:pt x="5572" y="14854"/>
                      <a:pt x="5522" y="14905"/>
                      <a:pt x="5478" y="14955"/>
                    </a:cubicBezTo>
                    <a:cubicBezTo>
                      <a:pt x="5428" y="15013"/>
                      <a:pt x="5377" y="15071"/>
                      <a:pt x="5327" y="15121"/>
                    </a:cubicBezTo>
                    <a:lnTo>
                      <a:pt x="5182" y="15186"/>
                    </a:lnTo>
                    <a:cubicBezTo>
                      <a:pt x="4952" y="15295"/>
                      <a:pt x="4713" y="15374"/>
                      <a:pt x="4475" y="15468"/>
                    </a:cubicBezTo>
                    <a:lnTo>
                      <a:pt x="4475" y="15461"/>
                    </a:lnTo>
                    <a:cubicBezTo>
                      <a:pt x="4013" y="15627"/>
                      <a:pt x="3522" y="15742"/>
                      <a:pt x="3032" y="15785"/>
                    </a:cubicBezTo>
                    <a:cubicBezTo>
                      <a:pt x="2913" y="15796"/>
                      <a:pt x="2792" y="15802"/>
                      <a:pt x="2670" y="15802"/>
                    </a:cubicBezTo>
                    <a:cubicBezTo>
                      <a:pt x="2548" y="15802"/>
                      <a:pt x="2425" y="15796"/>
                      <a:pt x="2303" y="15785"/>
                    </a:cubicBezTo>
                    <a:cubicBezTo>
                      <a:pt x="2064" y="15764"/>
                      <a:pt x="1826" y="15720"/>
                      <a:pt x="1595" y="15655"/>
                    </a:cubicBezTo>
                    <a:cubicBezTo>
                      <a:pt x="1509" y="15634"/>
                      <a:pt x="1415" y="15598"/>
                      <a:pt x="1328" y="15569"/>
                    </a:cubicBezTo>
                    <a:lnTo>
                      <a:pt x="1328" y="15569"/>
                    </a:lnTo>
                    <a:cubicBezTo>
                      <a:pt x="1422" y="15583"/>
                      <a:pt x="1509" y="15591"/>
                      <a:pt x="1603" y="15598"/>
                    </a:cubicBezTo>
                    <a:cubicBezTo>
                      <a:pt x="1712" y="15604"/>
                      <a:pt x="1821" y="15607"/>
                      <a:pt x="1930" y="15607"/>
                    </a:cubicBezTo>
                    <a:cubicBezTo>
                      <a:pt x="2319" y="15607"/>
                      <a:pt x="2705" y="15567"/>
                      <a:pt x="3082" y="15482"/>
                    </a:cubicBezTo>
                    <a:cubicBezTo>
                      <a:pt x="3573" y="15374"/>
                      <a:pt x="4049" y="15237"/>
                      <a:pt x="4511" y="15049"/>
                    </a:cubicBezTo>
                    <a:cubicBezTo>
                      <a:pt x="4627" y="15006"/>
                      <a:pt x="4742" y="14963"/>
                      <a:pt x="4858" y="14919"/>
                    </a:cubicBezTo>
                    <a:lnTo>
                      <a:pt x="5197" y="14768"/>
                    </a:lnTo>
                    <a:cubicBezTo>
                      <a:pt x="5421" y="14681"/>
                      <a:pt x="5644" y="14558"/>
                      <a:pt x="5868" y="14457"/>
                    </a:cubicBezTo>
                    <a:lnTo>
                      <a:pt x="6070" y="14364"/>
                    </a:lnTo>
                    <a:close/>
                    <a:moveTo>
                      <a:pt x="11029" y="12321"/>
                    </a:moveTo>
                    <a:cubicBezTo>
                      <a:pt x="11180" y="13007"/>
                      <a:pt x="11289" y="13700"/>
                      <a:pt x="11361" y="14400"/>
                    </a:cubicBezTo>
                    <a:cubicBezTo>
                      <a:pt x="11418" y="14869"/>
                      <a:pt x="11440" y="15345"/>
                      <a:pt x="11455" y="15822"/>
                    </a:cubicBezTo>
                    <a:cubicBezTo>
                      <a:pt x="11382" y="15468"/>
                      <a:pt x="11325" y="15107"/>
                      <a:pt x="11274" y="14746"/>
                    </a:cubicBezTo>
                    <a:lnTo>
                      <a:pt x="11281" y="14746"/>
                    </a:lnTo>
                    <a:cubicBezTo>
                      <a:pt x="11245" y="14465"/>
                      <a:pt x="11202" y="14183"/>
                      <a:pt x="11173" y="13902"/>
                    </a:cubicBezTo>
                    <a:cubicBezTo>
                      <a:pt x="11137" y="13620"/>
                      <a:pt x="11101" y="13331"/>
                      <a:pt x="11079" y="13050"/>
                    </a:cubicBezTo>
                    <a:cubicBezTo>
                      <a:pt x="11058" y="12898"/>
                      <a:pt x="11043" y="12747"/>
                      <a:pt x="11029" y="12595"/>
                    </a:cubicBezTo>
                    <a:lnTo>
                      <a:pt x="11029" y="12321"/>
                    </a:lnTo>
                    <a:close/>
                    <a:moveTo>
                      <a:pt x="12400" y="13562"/>
                    </a:moveTo>
                    <a:lnTo>
                      <a:pt x="12400" y="13562"/>
                    </a:lnTo>
                    <a:cubicBezTo>
                      <a:pt x="12631" y="13873"/>
                      <a:pt x="12869" y="14183"/>
                      <a:pt x="13115" y="14486"/>
                    </a:cubicBezTo>
                    <a:cubicBezTo>
                      <a:pt x="13281" y="14696"/>
                      <a:pt x="13447" y="14890"/>
                      <a:pt x="13620" y="15093"/>
                    </a:cubicBezTo>
                    <a:cubicBezTo>
                      <a:pt x="13757" y="15338"/>
                      <a:pt x="13894" y="15591"/>
                      <a:pt x="14017" y="15850"/>
                    </a:cubicBezTo>
                    <a:lnTo>
                      <a:pt x="14168" y="16154"/>
                    </a:lnTo>
                    <a:cubicBezTo>
                      <a:pt x="14219" y="16255"/>
                      <a:pt x="14262" y="16356"/>
                      <a:pt x="14305" y="16457"/>
                    </a:cubicBezTo>
                    <a:cubicBezTo>
                      <a:pt x="14356" y="16565"/>
                      <a:pt x="14406" y="16680"/>
                      <a:pt x="14450" y="16796"/>
                    </a:cubicBezTo>
                    <a:cubicBezTo>
                      <a:pt x="14313" y="16630"/>
                      <a:pt x="14176" y="16457"/>
                      <a:pt x="14053" y="16291"/>
                    </a:cubicBezTo>
                    <a:lnTo>
                      <a:pt x="13779" y="15886"/>
                    </a:lnTo>
                    <a:cubicBezTo>
                      <a:pt x="13678" y="15749"/>
                      <a:pt x="13591" y="15612"/>
                      <a:pt x="13504" y="15475"/>
                    </a:cubicBezTo>
                    <a:lnTo>
                      <a:pt x="13512" y="15475"/>
                    </a:lnTo>
                    <a:lnTo>
                      <a:pt x="13490" y="15446"/>
                    </a:lnTo>
                    <a:cubicBezTo>
                      <a:pt x="13151" y="14804"/>
                      <a:pt x="12783" y="14176"/>
                      <a:pt x="12400" y="13562"/>
                    </a:cubicBezTo>
                    <a:close/>
                    <a:moveTo>
                      <a:pt x="9744" y="13743"/>
                    </a:moveTo>
                    <a:cubicBezTo>
                      <a:pt x="9585" y="14104"/>
                      <a:pt x="9434" y="14472"/>
                      <a:pt x="9289" y="14833"/>
                    </a:cubicBezTo>
                    <a:cubicBezTo>
                      <a:pt x="9195" y="15071"/>
                      <a:pt x="9109" y="15316"/>
                      <a:pt x="9022" y="15569"/>
                    </a:cubicBezTo>
                    <a:cubicBezTo>
                      <a:pt x="8871" y="15814"/>
                      <a:pt x="8726" y="16052"/>
                      <a:pt x="8567" y="16291"/>
                    </a:cubicBezTo>
                    <a:lnTo>
                      <a:pt x="8380" y="16572"/>
                    </a:lnTo>
                    <a:cubicBezTo>
                      <a:pt x="8315" y="16659"/>
                      <a:pt x="8250" y="16753"/>
                      <a:pt x="8185" y="16839"/>
                    </a:cubicBezTo>
                    <a:cubicBezTo>
                      <a:pt x="8120" y="16933"/>
                      <a:pt x="8041" y="17041"/>
                      <a:pt x="7961" y="17128"/>
                    </a:cubicBezTo>
                    <a:cubicBezTo>
                      <a:pt x="8041" y="16933"/>
                      <a:pt x="8120" y="16731"/>
                      <a:pt x="8207" y="16536"/>
                    </a:cubicBezTo>
                    <a:lnTo>
                      <a:pt x="8409" y="16103"/>
                    </a:lnTo>
                    <a:cubicBezTo>
                      <a:pt x="8481" y="15951"/>
                      <a:pt x="8560" y="15814"/>
                      <a:pt x="8632" y="15670"/>
                    </a:cubicBezTo>
                    <a:lnTo>
                      <a:pt x="8661" y="15612"/>
                    </a:lnTo>
                    <a:cubicBezTo>
                      <a:pt x="9044" y="15006"/>
                      <a:pt x="9405" y="14378"/>
                      <a:pt x="9744" y="13743"/>
                    </a:cubicBezTo>
                    <a:close/>
                    <a:moveTo>
                      <a:pt x="15937" y="14024"/>
                    </a:moveTo>
                    <a:lnTo>
                      <a:pt x="16110" y="14075"/>
                    </a:lnTo>
                    <a:lnTo>
                      <a:pt x="16326" y="14125"/>
                    </a:lnTo>
                    <a:lnTo>
                      <a:pt x="16536" y="14183"/>
                    </a:lnTo>
                    <a:cubicBezTo>
                      <a:pt x="16608" y="14205"/>
                      <a:pt x="16680" y="14219"/>
                      <a:pt x="16752" y="14234"/>
                    </a:cubicBezTo>
                    <a:lnTo>
                      <a:pt x="16962" y="14284"/>
                    </a:lnTo>
                    <a:lnTo>
                      <a:pt x="17091" y="14378"/>
                    </a:lnTo>
                    <a:cubicBezTo>
                      <a:pt x="17301" y="14522"/>
                      <a:pt x="17496" y="14681"/>
                      <a:pt x="17683" y="14847"/>
                    </a:cubicBezTo>
                    <a:cubicBezTo>
                      <a:pt x="18066" y="15165"/>
                      <a:pt x="18398" y="15540"/>
                      <a:pt x="18687" y="15944"/>
                    </a:cubicBezTo>
                    <a:lnTo>
                      <a:pt x="18687" y="15937"/>
                    </a:lnTo>
                    <a:cubicBezTo>
                      <a:pt x="18831" y="16139"/>
                      <a:pt x="18954" y="16348"/>
                      <a:pt x="19055" y="16565"/>
                    </a:cubicBezTo>
                    <a:cubicBezTo>
                      <a:pt x="19156" y="16789"/>
                      <a:pt x="19242" y="17012"/>
                      <a:pt x="19300" y="17243"/>
                    </a:cubicBezTo>
                    <a:cubicBezTo>
                      <a:pt x="19322" y="17337"/>
                      <a:pt x="19336" y="17424"/>
                      <a:pt x="19351" y="17518"/>
                    </a:cubicBezTo>
                    <a:cubicBezTo>
                      <a:pt x="19322" y="17424"/>
                      <a:pt x="19286" y="17344"/>
                      <a:pt x="19242" y="17265"/>
                    </a:cubicBezTo>
                    <a:cubicBezTo>
                      <a:pt x="19019" y="16818"/>
                      <a:pt x="18737" y="16406"/>
                      <a:pt x="18398" y="16038"/>
                    </a:cubicBezTo>
                    <a:cubicBezTo>
                      <a:pt x="18066" y="15670"/>
                      <a:pt x="17705" y="15331"/>
                      <a:pt x="17315" y="15020"/>
                    </a:cubicBezTo>
                    <a:cubicBezTo>
                      <a:pt x="17221" y="14941"/>
                      <a:pt x="17120" y="14862"/>
                      <a:pt x="17026" y="14789"/>
                    </a:cubicBezTo>
                    <a:lnTo>
                      <a:pt x="16731" y="14566"/>
                    </a:lnTo>
                    <a:cubicBezTo>
                      <a:pt x="16528" y="14414"/>
                      <a:pt x="16319" y="14284"/>
                      <a:pt x="16117" y="14140"/>
                    </a:cubicBezTo>
                    <a:cubicBezTo>
                      <a:pt x="16059" y="14104"/>
                      <a:pt x="15994" y="14060"/>
                      <a:pt x="15937" y="14024"/>
                    </a:cubicBezTo>
                    <a:close/>
                    <a:moveTo>
                      <a:pt x="11101" y="13995"/>
                    </a:moveTo>
                    <a:lnTo>
                      <a:pt x="11101" y="13995"/>
                    </a:lnTo>
                    <a:cubicBezTo>
                      <a:pt x="11137" y="14248"/>
                      <a:pt x="11173" y="14508"/>
                      <a:pt x="11209" y="14753"/>
                    </a:cubicBezTo>
                    <a:cubicBezTo>
                      <a:pt x="11281" y="15208"/>
                      <a:pt x="11361" y="15648"/>
                      <a:pt x="11455" y="16096"/>
                    </a:cubicBezTo>
                    <a:lnTo>
                      <a:pt x="11455" y="16709"/>
                    </a:lnTo>
                    <a:lnTo>
                      <a:pt x="11447" y="17092"/>
                    </a:lnTo>
                    <a:lnTo>
                      <a:pt x="11447" y="17279"/>
                    </a:lnTo>
                    <a:lnTo>
                      <a:pt x="11433" y="17467"/>
                    </a:lnTo>
                    <a:lnTo>
                      <a:pt x="11411" y="17850"/>
                    </a:lnTo>
                    <a:cubicBezTo>
                      <a:pt x="11411" y="17886"/>
                      <a:pt x="11404" y="17915"/>
                      <a:pt x="11404" y="17943"/>
                    </a:cubicBezTo>
                    <a:cubicBezTo>
                      <a:pt x="11274" y="17496"/>
                      <a:pt x="11195" y="17027"/>
                      <a:pt x="11151" y="16558"/>
                    </a:cubicBezTo>
                    <a:lnTo>
                      <a:pt x="11130" y="16348"/>
                    </a:lnTo>
                    <a:cubicBezTo>
                      <a:pt x="11137" y="15663"/>
                      <a:pt x="11130" y="14984"/>
                      <a:pt x="11108" y="14299"/>
                    </a:cubicBezTo>
                    <a:lnTo>
                      <a:pt x="11108" y="14299"/>
                    </a:lnTo>
                    <a:lnTo>
                      <a:pt x="11115" y="14306"/>
                    </a:lnTo>
                    <a:cubicBezTo>
                      <a:pt x="11115" y="14205"/>
                      <a:pt x="11108" y="14104"/>
                      <a:pt x="11101" y="13995"/>
                    </a:cubicBezTo>
                    <a:close/>
                    <a:moveTo>
                      <a:pt x="6063" y="15165"/>
                    </a:moveTo>
                    <a:lnTo>
                      <a:pt x="6063" y="15165"/>
                    </a:lnTo>
                    <a:cubicBezTo>
                      <a:pt x="5911" y="15323"/>
                      <a:pt x="5760" y="15489"/>
                      <a:pt x="5616" y="15655"/>
                    </a:cubicBezTo>
                    <a:lnTo>
                      <a:pt x="5320" y="16016"/>
                    </a:lnTo>
                    <a:cubicBezTo>
                      <a:pt x="5226" y="16139"/>
                      <a:pt x="5139" y="16269"/>
                      <a:pt x="5045" y="16392"/>
                    </a:cubicBezTo>
                    <a:cubicBezTo>
                      <a:pt x="4959" y="16514"/>
                      <a:pt x="4879" y="16652"/>
                      <a:pt x="4800" y="16781"/>
                    </a:cubicBezTo>
                    <a:cubicBezTo>
                      <a:pt x="4721" y="16919"/>
                      <a:pt x="4641" y="17056"/>
                      <a:pt x="4576" y="17193"/>
                    </a:cubicBezTo>
                    <a:cubicBezTo>
                      <a:pt x="4439" y="17474"/>
                      <a:pt x="4338" y="17770"/>
                      <a:pt x="4273" y="18073"/>
                    </a:cubicBezTo>
                    <a:cubicBezTo>
                      <a:pt x="4273" y="18088"/>
                      <a:pt x="4273" y="18102"/>
                      <a:pt x="4266" y="18109"/>
                    </a:cubicBezTo>
                    <a:lnTo>
                      <a:pt x="4259" y="18023"/>
                    </a:lnTo>
                    <a:cubicBezTo>
                      <a:pt x="4223" y="17698"/>
                      <a:pt x="4237" y="17373"/>
                      <a:pt x="4302" y="17063"/>
                    </a:cubicBezTo>
                    <a:lnTo>
                      <a:pt x="4367" y="16825"/>
                    </a:lnTo>
                    <a:cubicBezTo>
                      <a:pt x="4389" y="16738"/>
                      <a:pt x="4417" y="16666"/>
                      <a:pt x="4446" y="16587"/>
                    </a:cubicBezTo>
                    <a:cubicBezTo>
                      <a:pt x="4504" y="16435"/>
                      <a:pt x="4569" y="16283"/>
                      <a:pt x="4648" y="16139"/>
                    </a:cubicBezTo>
                    <a:cubicBezTo>
                      <a:pt x="4684" y="16060"/>
                      <a:pt x="4728" y="15988"/>
                      <a:pt x="4771" y="15923"/>
                    </a:cubicBezTo>
                    <a:lnTo>
                      <a:pt x="4865" y="15771"/>
                    </a:lnTo>
                    <a:cubicBezTo>
                      <a:pt x="5024" y="15706"/>
                      <a:pt x="5190" y="15634"/>
                      <a:pt x="5341" y="15554"/>
                    </a:cubicBezTo>
                    <a:cubicBezTo>
                      <a:pt x="5457" y="15497"/>
                      <a:pt x="5579" y="15439"/>
                      <a:pt x="5695" y="15374"/>
                    </a:cubicBezTo>
                    <a:lnTo>
                      <a:pt x="6034" y="15179"/>
                    </a:lnTo>
                    <a:lnTo>
                      <a:pt x="6063" y="15165"/>
                    </a:lnTo>
                    <a:close/>
                    <a:moveTo>
                      <a:pt x="13360" y="13050"/>
                    </a:moveTo>
                    <a:cubicBezTo>
                      <a:pt x="13519" y="13129"/>
                      <a:pt x="13678" y="13202"/>
                      <a:pt x="13836" y="13274"/>
                    </a:cubicBezTo>
                    <a:cubicBezTo>
                      <a:pt x="14370" y="13512"/>
                      <a:pt x="14919" y="13721"/>
                      <a:pt x="15482" y="13894"/>
                    </a:cubicBezTo>
                    <a:cubicBezTo>
                      <a:pt x="15554" y="13923"/>
                      <a:pt x="15633" y="13945"/>
                      <a:pt x="15713" y="13967"/>
                    </a:cubicBezTo>
                    <a:cubicBezTo>
                      <a:pt x="15836" y="14046"/>
                      <a:pt x="15958" y="14125"/>
                      <a:pt x="16081" y="14212"/>
                    </a:cubicBezTo>
                    <a:cubicBezTo>
                      <a:pt x="16276" y="14356"/>
                      <a:pt x="16485" y="14493"/>
                      <a:pt x="16680" y="14645"/>
                    </a:cubicBezTo>
                    <a:lnTo>
                      <a:pt x="16976" y="14862"/>
                    </a:lnTo>
                    <a:cubicBezTo>
                      <a:pt x="17070" y="14941"/>
                      <a:pt x="17164" y="15020"/>
                      <a:pt x="17265" y="15093"/>
                    </a:cubicBezTo>
                    <a:cubicBezTo>
                      <a:pt x="17640" y="15403"/>
                      <a:pt x="18001" y="15742"/>
                      <a:pt x="18326" y="16110"/>
                    </a:cubicBezTo>
                    <a:cubicBezTo>
                      <a:pt x="18658" y="16471"/>
                      <a:pt x="18939" y="16875"/>
                      <a:pt x="19163" y="17316"/>
                    </a:cubicBezTo>
                    <a:cubicBezTo>
                      <a:pt x="19257" y="17503"/>
                      <a:pt x="19329" y="17705"/>
                      <a:pt x="19387" y="17915"/>
                    </a:cubicBezTo>
                    <a:cubicBezTo>
                      <a:pt x="19387" y="17929"/>
                      <a:pt x="19387" y="17943"/>
                      <a:pt x="19387" y="17958"/>
                    </a:cubicBezTo>
                    <a:lnTo>
                      <a:pt x="19394" y="17958"/>
                    </a:lnTo>
                    <a:cubicBezTo>
                      <a:pt x="19394" y="18081"/>
                      <a:pt x="19379" y="18196"/>
                      <a:pt x="19365" y="18312"/>
                    </a:cubicBezTo>
                    <a:lnTo>
                      <a:pt x="19365" y="18348"/>
                    </a:lnTo>
                    <a:cubicBezTo>
                      <a:pt x="19314" y="18254"/>
                      <a:pt x="19257" y="18167"/>
                      <a:pt x="19185" y="18073"/>
                    </a:cubicBezTo>
                    <a:cubicBezTo>
                      <a:pt x="19047" y="17878"/>
                      <a:pt x="18896" y="17698"/>
                      <a:pt x="18737" y="17518"/>
                    </a:cubicBezTo>
                    <a:cubicBezTo>
                      <a:pt x="18419" y="17157"/>
                      <a:pt x="18080" y="16825"/>
                      <a:pt x="17734" y="16493"/>
                    </a:cubicBezTo>
                    <a:cubicBezTo>
                      <a:pt x="17034" y="15850"/>
                      <a:pt x="16297" y="15244"/>
                      <a:pt x="15547" y="14667"/>
                    </a:cubicBezTo>
                    <a:cubicBezTo>
                      <a:pt x="14825" y="14111"/>
                      <a:pt x="14096" y="13577"/>
                      <a:pt x="13360" y="13050"/>
                    </a:cubicBezTo>
                    <a:close/>
                    <a:moveTo>
                      <a:pt x="11592" y="11982"/>
                    </a:moveTo>
                    <a:lnTo>
                      <a:pt x="11592" y="11982"/>
                    </a:lnTo>
                    <a:cubicBezTo>
                      <a:pt x="11823" y="12141"/>
                      <a:pt x="12054" y="12292"/>
                      <a:pt x="12285" y="12444"/>
                    </a:cubicBezTo>
                    <a:cubicBezTo>
                      <a:pt x="12559" y="12610"/>
                      <a:pt x="12840" y="12768"/>
                      <a:pt x="13129" y="12920"/>
                    </a:cubicBezTo>
                    <a:lnTo>
                      <a:pt x="13230" y="12999"/>
                    </a:lnTo>
                    <a:cubicBezTo>
                      <a:pt x="13995" y="13555"/>
                      <a:pt x="14753" y="14133"/>
                      <a:pt x="15496" y="14717"/>
                    </a:cubicBezTo>
                    <a:cubicBezTo>
                      <a:pt x="16240" y="15309"/>
                      <a:pt x="16976" y="15915"/>
                      <a:pt x="17669" y="16558"/>
                    </a:cubicBezTo>
                    <a:cubicBezTo>
                      <a:pt x="18015" y="16882"/>
                      <a:pt x="18354" y="17222"/>
                      <a:pt x="18665" y="17575"/>
                    </a:cubicBezTo>
                    <a:cubicBezTo>
                      <a:pt x="18816" y="17749"/>
                      <a:pt x="18968" y="17936"/>
                      <a:pt x="19105" y="18124"/>
                    </a:cubicBezTo>
                    <a:cubicBezTo>
                      <a:pt x="19177" y="18218"/>
                      <a:pt x="19242" y="18319"/>
                      <a:pt x="19300" y="18420"/>
                    </a:cubicBezTo>
                    <a:lnTo>
                      <a:pt x="19336" y="18470"/>
                    </a:lnTo>
                    <a:lnTo>
                      <a:pt x="19336" y="18478"/>
                    </a:lnTo>
                    <a:cubicBezTo>
                      <a:pt x="19329" y="18514"/>
                      <a:pt x="19322" y="18542"/>
                      <a:pt x="19314" y="18571"/>
                    </a:cubicBezTo>
                    <a:lnTo>
                      <a:pt x="19278" y="18586"/>
                    </a:lnTo>
                    <a:cubicBezTo>
                      <a:pt x="19264" y="18593"/>
                      <a:pt x="19249" y="18600"/>
                      <a:pt x="19235" y="18607"/>
                    </a:cubicBezTo>
                    <a:cubicBezTo>
                      <a:pt x="19170" y="18586"/>
                      <a:pt x="19112" y="18557"/>
                      <a:pt x="19055" y="18535"/>
                    </a:cubicBezTo>
                    <a:cubicBezTo>
                      <a:pt x="18903" y="18470"/>
                      <a:pt x="18766" y="18398"/>
                      <a:pt x="18622" y="18326"/>
                    </a:cubicBezTo>
                    <a:cubicBezTo>
                      <a:pt x="18347" y="18167"/>
                      <a:pt x="18073" y="17994"/>
                      <a:pt x="17813" y="17821"/>
                    </a:cubicBezTo>
                    <a:cubicBezTo>
                      <a:pt x="17546" y="17640"/>
                      <a:pt x="17286" y="17445"/>
                      <a:pt x="17041" y="17251"/>
                    </a:cubicBezTo>
                    <a:cubicBezTo>
                      <a:pt x="16911" y="17150"/>
                      <a:pt x="16788" y="17048"/>
                      <a:pt x="16666" y="16947"/>
                    </a:cubicBezTo>
                    <a:lnTo>
                      <a:pt x="16290" y="16637"/>
                    </a:lnTo>
                    <a:cubicBezTo>
                      <a:pt x="15821" y="16226"/>
                      <a:pt x="15352" y="15800"/>
                      <a:pt x="14897" y="15360"/>
                    </a:cubicBezTo>
                    <a:cubicBezTo>
                      <a:pt x="14450" y="14927"/>
                      <a:pt x="14002" y="14479"/>
                      <a:pt x="13562" y="14032"/>
                    </a:cubicBezTo>
                    <a:lnTo>
                      <a:pt x="12234" y="12689"/>
                    </a:lnTo>
                    <a:cubicBezTo>
                      <a:pt x="12082" y="12530"/>
                      <a:pt x="11931" y="12379"/>
                      <a:pt x="11787" y="12220"/>
                    </a:cubicBezTo>
                    <a:lnTo>
                      <a:pt x="11592" y="11982"/>
                    </a:lnTo>
                    <a:close/>
                    <a:moveTo>
                      <a:pt x="9347" y="12776"/>
                    </a:moveTo>
                    <a:cubicBezTo>
                      <a:pt x="9044" y="13064"/>
                      <a:pt x="8748" y="13360"/>
                      <a:pt x="8452" y="13656"/>
                    </a:cubicBezTo>
                    <a:cubicBezTo>
                      <a:pt x="8062" y="14060"/>
                      <a:pt x="7680" y="14472"/>
                      <a:pt x="7297" y="14883"/>
                    </a:cubicBezTo>
                    <a:cubicBezTo>
                      <a:pt x="6915" y="15287"/>
                      <a:pt x="6539" y="15713"/>
                      <a:pt x="6178" y="16139"/>
                    </a:cubicBezTo>
                    <a:cubicBezTo>
                      <a:pt x="5991" y="16356"/>
                      <a:pt x="5810" y="16572"/>
                      <a:pt x="5630" y="16796"/>
                    </a:cubicBezTo>
                    <a:cubicBezTo>
                      <a:pt x="5450" y="17020"/>
                      <a:pt x="5276" y="17243"/>
                      <a:pt x="5103" y="17474"/>
                    </a:cubicBezTo>
                    <a:cubicBezTo>
                      <a:pt x="4937" y="17705"/>
                      <a:pt x="4778" y="17943"/>
                      <a:pt x="4634" y="18196"/>
                    </a:cubicBezTo>
                    <a:cubicBezTo>
                      <a:pt x="4562" y="18319"/>
                      <a:pt x="4490" y="18449"/>
                      <a:pt x="4432" y="18579"/>
                    </a:cubicBezTo>
                    <a:cubicBezTo>
                      <a:pt x="4425" y="18607"/>
                      <a:pt x="4417" y="18622"/>
                      <a:pt x="4403" y="18644"/>
                    </a:cubicBezTo>
                    <a:cubicBezTo>
                      <a:pt x="4396" y="18622"/>
                      <a:pt x="4389" y="18607"/>
                      <a:pt x="4381" y="18586"/>
                    </a:cubicBezTo>
                    <a:cubicBezTo>
                      <a:pt x="4374" y="18550"/>
                      <a:pt x="4360" y="18514"/>
                      <a:pt x="4345" y="18478"/>
                    </a:cubicBezTo>
                    <a:cubicBezTo>
                      <a:pt x="4331" y="18427"/>
                      <a:pt x="4316" y="18369"/>
                      <a:pt x="4309" y="18319"/>
                    </a:cubicBezTo>
                    <a:cubicBezTo>
                      <a:pt x="4309" y="18319"/>
                      <a:pt x="4309" y="18312"/>
                      <a:pt x="4309" y="18312"/>
                    </a:cubicBezTo>
                    <a:cubicBezTo>
                      <a:pt x="4316" y="18232"/>
                      <a:pt x="4324" y="18160"/>
                      <a:pt x="4338" y="18081"/>
                    </a:cubicBezTo>
                    <a:cubicBezTo>
                      <a:pt x="4389" y="17777"/>
                      <a:pt x="4482" y="17489"/>
                      <a:pt x="4612" y="17207"/>
                    </a:cubicBezTo>
                    <a:cubicBezTo>
                      <a:pt x="4670" y="17063"/>
                      <a:pt x="4749" y="16933"/>
                      <a:pt x="4822" y="16796"/>
                    </a:cubicBezTo>
                    <a:cubicBezTo>
                      <a:pt x="4887" y="16659"/>
                      <a:pt x="4980" y="16529"/>
                      <a:pt x="5060" y="16399"/>
                    </a:cubicBezTo>
                    <a:cubicBezTo>
                      <a:pt x="5146" y="16269"/>
                      <a:pt x="5240" y="16146"/>
                      <a:pt x="5334" y="16024"/>
                    </a:cubicBezTo>
                    <a:lnTo>
                      <a:pt x="5623" y="15663"/>
                    </a:lnTo>
                    <a:cubicBezTo>
                      <a:pt x="5782" y="15482"/>
                      <a:pt x="5948" y="15302"/>
                      <a:pt x="6121" y="15136"/>
                    </a:cubicBezTo>
                    <a:cubicBezTo>
                      <a:pt x="6987" y="14616"/>
                      <a:pt x="7788" y="14010"/>
                      <a:pt x="8575" y="13389"/>
                    </a:cubicBezTo>
                    <a:cubicBezTo>
                      <a:pt x="8835" y="13187"/>
                      <a:pt x="9094" y="12978"/>
                      <a:pt x="9347" y="12776"/>
                    </a:cubicBezTo>
                    <a:close/>
                    <a:moveTo>
                      <a:pt x="12285" y="12862"/>
                    </a:moveTo>
                    <a:cubicBezTo>
                      <a:pt x="12689" y="13281"/>
                      <a:pt x="13086" y="13692"/>
                      <a:pt x="13497" y="14089"/>
                    </a:cubicBezTo>
                    <a:cubicBezTo>
                      <a:pt x="13952" y="14537"/>
                      <a:pt x="14406" y="14963"/>
                      <a:pt x="14868" y="15396"/>
                    </a:cubicBezTo>
                    <a:cubicBezTo>
                      <a:pt x="15330" y="15822"/>
                      <a:pt x="15799" y="16240"/>
                      <a:pt x="16276" y="16652"/>
                    </a:cubicBezTo>
                    <a:lnTo>
                      <a:pt x="16644" y="16962"/>
                    </a:lnTo>
                    <a:cubicBezTo>
                      <a:pt x="16767" y="17070"/>
                      <a:pt x="16897" y="17164"/>
                      <a:pt x="17019" y="17265"/>
                    </a:cubicBezTo>
                    <a:cubicBezTo>
                      <a:pt x="17142" y="17373"/>
                      <a:pt x="17272" y="17467"/>
                      <a:pt x="17395" y="17568"/>
                    </a:cubicBezTo>
                    <a:cubicBezTo>
                      <a:pt x="17524" y="17662"/>
                      <a:pt x="17654" y="17756"/>
                      <a:pt x="17784" y="17857"/>
                    </a:cubicBezTo>
                    <a:cubicBezTo>
                      <a:pt x="18044" y="18037"/>
                      <a:pt x="18311" y="18218"/>
                      <a:pt x="18585" y="18384"/>
                    </a:cubicBezTo>
                    <a:cubicBezTo>
                      <a:pt x="18730" y="18463"/>
                      <a:pt x="18867" y="18542"/>
                      <a:pt x="19019" y="18607"/>
                    </a:cubicBezTo>
                    <a:cubicBezTo>
                      <a:pt x="19055" y="18622"/>
                      <a:pt x="19091" y="18644"/>
                      <a:pt x="19127" y="18658"/>
                    </a:cubicBezTo>
                    <a:lnTo>
                      <a:pt x="19040" y="18687"/>
                    </a:lnTo>
                    <a:cubicBezTo>
                      <a:pt x="18997" y="18701"/>
                      <a:pt x="18954" y="18723"/>
                      <a:pt x="18910" y="18730"/>
                    </a:cubicBezTo>
                    <a:lnTo>
                      <a:pt x="18795" y="18759"/>
                    </a:lnTo>
                    <a:lnTo>
                      <a:pt x="18723" y="18752"/>
                    </a:lnTo>
                    <a:cubicBezTo>
                      <a:pt x="18636" y="18737"/>
                      <a:pt x="18549" y="18737"/>
                      <a:pt x="18470" y="18716"/>
                    </a:cubicBezTo>
                    <a:cubicBezTo>
                      <a:pt x="18124" y="18658"/>
                      <a:pt x="17792" y="18557"/>
                      <a:pt x="17481" y="18405"/>
                    </a:cubicBezTo>
                    <a:cubicBezTo>
                      <a:pt x="17322" y="18340"/>
                      <a:pt x="17171" y="18254"/>
                      <a:pt x="17019" y="18174"/>
                    </a:cubicBezTo>
                    <a:cubicBezTo>
                      <a:pt x="16860" y="18095"/>
                      <a:pt x="16723" y="17994"/>
                      <a:pt x="16572" y="17900"/>
                    </a:cubicBezTo>
                    <a:cubicBezTo>
                      <a:pt x="16427" y="17814"/>
                      <a:pt x="16290" y="17705"/>
                      <a:pt x="16153" y="17597"/>
                    </a:cubicBezTo>
                    <a:lnTo>
                      <a:pt x="15749" y="17272"/>
                    </a:lnTo>
                    <a:cubicBezTo>
                      <a:pt x="15345" y="16911"/>
                      <a:pt x="14962" y="16536"/>
                      <a:pt x="14594" y="16139"/>
                    </a:cubicBezTo>
                    <a:cubicBezTo>
                      <a:pt x="14565" y="16081"/>
                      <a:pt x="14536" y="16031"/>
                      <a:pt x="14508" y="15973"/>
                    </a:cubicBezTo>
                    <a:lnTo>
                      <a:pt x="14334" y="15670"/>
                    </a:lnTo>
                    <a:cubicBezTo>
                      <a:pt x="13865" y="14862"/>
                      <a:pt x="13295" y="14133"/>
                      <a:pt x="12725" y="13411"/>
                    </a:cubicBezTo>
                    <a:cubicBezTo>
                      <a:pt x="12580" y="13230"/>
                      <a:pt x="12436" y="13050"/>
                      <a:pt x="12285" y="12862"/>
                    </a:cubicBezTo>
                    <a:close/>
                    <a:moveTo>
                      <a:pt x="8039" y="16511"/>
                    </a:moveTo>
                    <a:cubicBezTo>
                      <a:pt x="7953" y="16777"/>
                      <a:pt x="7881" y="17043"/>
                      <a:pt x="7802" y="17308"/>
                    </a:cubicBezTo>
                    <a:lnTo>
                      <a:pt x="7766" y="17366"/>
                    </a:lnTo>
                    <a:cubicBezTo>
                      <a:pt x="7478" y="17698"/>
                      <a:pt x="7153" y="18001"/>
                      <a:pt x="6792" y="18254"/>
                    </a:cubicBezTo>
                    <a:cubicBezTo>
                      <a:pt x="6446" y="18499"/>
                      <a:pt x="6056" y="18687"/>
                      <a:pt x="5637" y="18795"/>
                    </a:cubicBezTo>
                    <a:lnTo>
                      <a:pt x="5536" y="18817"/>
                    </a:lnTo>
                    <a:cubicBezTo>
                      <a:pt x="5565" y="18802"/>
                      <a:pt x="5601" y="18788"/>
                      <a:pt x="5623" y="18773"/>
                    </a:cubicBezTo>
                    <a:cubicBezTo>
                      <a:pt x="6020" y="18571"/>
                      <a:pt x="6388" y="18319"/>
                      <a:pt x="6720" y="18023"/>
                    </a:cubicBezTo>
                    <a:cubicBezTo>
                      <a:pt x="7045" y="17720"/>
                      <a:pt x="7348" y="17402"/>
                      <a:pt x="7622" y="17056"/>
                    </a:cubicBezTo>
                    <a:cubicBezTo>
                      <a:pt x="7694" y="16962"/>
                      <a:pt x="7766" y="16882"/>
                      <a:pt x="7831" y="16796"/>
                    </a:cubicBezTo>
                    <a:lnTo>
                      <a:pt x="8026" y="16529"/>
                    </a:lnTo>
                    <a:cubicBezTo>
                      <a:pt x="8026" y="16523"/>
                      <a:pt x="8036" y="16517"/>
                      <a:pt x="8039" y="16511"/>
                    </a:cubicBezTo>
                    <a:close/>
                    <a:moveTo>
                      <a:pt x="10256" y="12040"/>
                    </a:moveTo>
                    <a:lnTo>
                      <a:pt x="10256" y="12040"/>
                    </a:lnTo>
                    <a:cubicBezTo>
                      <a:pt x="10062" y="12321"/>
                      <a:pt x="9874" y="12610"/>
                      <a:pt x="9693" y="12906"/>
                    </a:cubicBezTo>
                    <a:cubicBezTo>
                      <a:pt x="9549" y="13144"/>
                      <a:pt x="9412" y="13382"/>
                      <a:pt x="9275" y="13627"/>
                    </a:cubicBezTo>
                    <a:cubicBezTo>
                      <a:pt x="8820" y="14234"/>
                      <a:pt x="8365" y="14840"/>
                      <a:pt x="7889" y="15439"/>
                    </a:cubicBezTo>
                    <a:cubicBezTo>
                      <a:pt x="7362" y="16096"/>
                      <a:pt x="6828" y="16753"/>
                      <a:pt x="6251" y="17366"/>
                    </a:cubicBezTo>
                    <a:cubicBezTo>
                      <a:pt x="5962" y="17676"/>
                      <a:pt x="5666" y="17980"/>
                      <a:pt x="5348" y="18254"/>
                    </a:cubicBezTo>
                    <a:cubicBezTo>
                      <a:pt x="5190" y="18398"/>
                      <a:pt x="5024" y="18528"/>
                      <a:pt x="4858" y="18651"/>
                    </a:cubicBezTo>
                    <a:cubicBezTo>
                      <a:pt x="4771" y="18716"/>
                      <a:pt x="4684" y="18773"/>
                      <a:pt x="4598" y="18824"/>
                    </a:cubicBezTo>
                    <a:lnTo>
                      <a:pt x="4576" y="18831"/>
                    </a:lnTo>
                    <a:lnTo>
                      <a:pt x="4547" y="18831"/>
                    </a:lnTo>
                    <a:lnTo>
                      <a:pt x="4482" y="18810"/>
                    </a:lnTo>
                    <a:lnTo>
                      <a:pt x="4468" y="18795"/>
                    </a:lnTo>
                    <a:cubicBezTo>
                      <a:pt x="4461" y="18773"/>
                      <a:pt x="4453" y="18759"/>
                      <a:pt x="4446" y="18737"/>
                    </a:cubicBezTo>
                    <a:cubicBezTo>
                      <a:pt x="4461" y="18687"/>
                      <a:pt x="4482" y="18644"/>
                      <a:pt x="4497" y="18600"/>
                    </a:cubicBezTo>
                    <a:cubicBezTo>
                      <a:pt x="4555" y="18470"/>
                      <a:pt x="4619" y="18348"/>
                      <a:pt x="4684" y="18218"/>
                    </a:cubicBezTo>
                    <a:cubicBezTo>
                      <a:pt x="4822" y="17972"/>
                      <a:pt x="4980" y="17727"/>
                      <a:pt x="5139" y="17496"/>
                    </a:cubicBezTo>
                    <a:cubicBezTo>
                      <a:pt x="5298" y="17265"/>
                      <a:pt x="5464" y="17034"/>
                      <a:pt x="5644" y="16810"/>
                    </a:cubicBezTo>
                    <a:cubicBezTo>
                      <a:pt x="5825" y="16587"/>
                      <a:pt x="6005" y="16363"/>
                      <a:pt x="6186" y="16146"/>
                    </a:cubicBezTo>
                    <a:cubicBezTo>
                      <a:pt x="6554" y="15720"/>
                      <a:pt x="6936" y="15309"/>
                      <a:pt x="7326" y="14905"/>
                    </a:cubicBezTo>
                    <a:cubicBezTo>
                      <a:pt x="7716" y="14501"/>
                      <a:pt x="8113" y="14111"/>
                      <a:pt x="8510" y="13714"/>
                    </a:cubicBezTo>
                    <a:lnTo>
                      <a:pt x="9708" y="12530"/>
                    </a:lnTo>
                    <a:cubicBezTo>
                      <a:pt x="9809" y="12436"/>
                      <a:pt x="9903" y="12343"/>
                      <a:pt x="10004" y="12242"/>
                    </a:cubicBezTo>
                    <a:lnTo>
                      <a:pt x="10256" y="12040"/>
                    </a:lnTo>
                    <a:close/>
                    <a:moveTo>
                      <a:pt x="14637" y="16218"/>
                    </a:moveTo>
                    <a:lnTo>
                      <a:pt x="14637" y="16218"/>
                    </a:lnTo>
                    <a:cubicBezTo>
                      <a:pt x="14991" y="16587"/>
                      <a:pt x="15359" y="16940"/>
                      <a:pt x="15742" y="17279"/>
                    </a:cubicBezTo>
                    <a:lnTo>
                      <a:pt x="16146" y="17611"/>
                    </a:lnTo>
                    <a:cubicBezTo>
                      <a:pt x="16283" y="17720"/>
                      <a:pt x="16427" y="17814"/>
                      <a:pt x="16565" y="17922"/>
                    </a:cubicBezTo>
                    <a:cubicBezTo>
                      <a:pt x="16702" y="18023"/>
                      <a:pt x="16853" y="18109"/>
                      <a:pt x="17005" y="18203"/>
                    </a:cubicBezTo>
                    <a:cubicBezTo>
                      <a:pt x="17156" y="18290"/>
                      <a:pt x="17308" y="18376"/>
                      <a:pt x="17467" y="18441"/>
                    </a:cubicBezTo>
                    <a:cubicBezTo>
                      <a:pt x="17777" y="18600"/>
                      <a:pt x="18116" y="18716"/>
                      <a:pt x="18456" y="18788"/>
                    </a:cubicBezTo>
                    <a:cubicBezTo>
                      <a:pt x="18499" y="18795"/>
                      <a:pt x="18542" y="18802"/>
                      <a:pt x="18578" y="18802"/>
                    </a:cubicBezTo>
                    <a:lnTo>
                      <a:pt x="18528" y="18817"/>
                    </a:lnTo>
                    <a:lnTo>
                      <a:pt x="18398" y="18824"/>
                    </a:lnTo>
                    <a:cubicBezTo>
                      <a:pt x="18285" y="18835"/>
                      <a:pt x="18172" y="18841"/>
                      <a:pt x="18058" y="18841"/>
                    </a:cubicBezTo>
                    <a:cubicBezTo>
                      <a:pt x="17808" y="18841"/>
                      <a:pt x="17558" y="18814"/>
                      <a:pt x="17315" y="18759"/>
                    </a:cubicBezTo>
                    <a:lnTo>
                      <a:pt x="17048" y="18694"/>
                    </a:lnTo>
                    <a:cubicBezTo>
                      <a:pt x="16954" y="18665"/>
                      <a:pt x="16868" y="18629"/>
                      <a:pt x="16781" y="18600"/>
                    </a:cubicBezTo>
                    <a:cubicBezTo>
                      <a:pt x="16608" y="18535"/>
                      <a:pt x="16435" y="18456"/>
                      <a:pt x="16276" y="18369"/>
                    </a:cubicBezTo>
                    <a:cubicBezTo>
                      <a:pt x="16233" y="18348"/>
                      <a:pt x="16189" y="18326"/>
                      <a:pt x="16153" y="18304"/>
                    </a:cubicBezTo>
                    <a:lnTo>
                      <a:pt x="16030" y="18225"/>
                    </a:lnTo>
                    <a:cubicBezTo>
                      <a:pt x="15951" y="18182"/>
                      <a:pt x="15872" y="18131"/>
                      <a:pt x="15792" y="18081"/>
                    </a:cubicBezTo>
                    <a:lnTo>
                      <a:pt x="15345" y="17734"/>
                    </a:lnTo>
                    <a:cubicBezTo>
                      <a:pt x="15287" y="17676"/>
                      <a:pt x="15222" y="17619"/>
                      <a:pt x="15157" y="17561"/>
                    </a:cubicBezTo>
                    <a:cubicBezTo>
                      <a:pt x="15099" y="17344"/>
                      <a:pt x="15027" y="17135"/>
                      <a:pt x="14955" y="16933"/>
                    </a:cubicBezTo>
                    <a:cubicBezTo>
                      <a:pt x="14861" y="16716"/>
                      <a:pt x="14775" y="16493"/>
                      <a:pt x="14666" y="16283"/>
                    </a:cubicBezTo>
                    <a:lnTo>
                      <a:pt x="14637" y="16218"/>
                    </a:lnTo>
                    <a:close/>
                    <a:moveTo>
                      <a:pt x="9123" y="13887"/>
                    </a:moveTo>
                    <a:cubicBezTo>
                      <a:pt x="9001" y="14133"/>
                      <a:pt x="8871" y="14378"/>
                      <a:pt x="8762" y="14631"/>
                    </a:cubicBezTo>
                    <a:cubicBezTo>
                      <a:pt x="8517" y="15165"/>
                      <a:pt x="8308" y="15706"/>
                      <a:pt x="8127" y="16255"/>
                    </a:cubicBezTo>
                    <a:cubicBezTo>
                      <a:pt x="8077" y="16327"/>
                      <a:pt x="8019" y="16406"/>
                      <a:pt x="7968" y="16478"/>
                    </a:cubicBezTo>
                    <a:lnTo>
                      <a:pt x="7766" y="16738"/>
                    </a:lnTo>
                    <a:cubicBezTo>
                      <a:pt x="7701" y="16832"/>
                      <a:pt x="7629" y="16911"/>
                      <a:pt x="7564" y="16998"/>
                    </a:cubicBezTo>
                    <a:cubicBezTo>
                      <a:pt x="7283" y="17337"/>
                      <a:pt x="6987" y="17655"/>
                      <a:pt x="6662" y="17943"/>
                    </a:cubicBezTo>
                    <a:cubicBezTo>
                      <a:pt x="6337" y="18239"/>
                      <a:pt x="5976" y="18492"/>
                      <a:pt x="5587" y="18687"/>
                    </a:cubicBezTo>
                    <a:cubicBezTo>
                      <a:pt x="5442" y="18759"/>
                      <a:pt x="5291" y="18824"/>
                      <a:pt x="5139" y="18875"/>
                    </a:cubicBezTo>
                    <a:lnTo>
                      <a:pt x="5139" y="18867"/>
                    </a:lnTo>
                    <a:lnTo>
                      <a:pt x="5016" y="18867"/>
                    </a:lnTo>
                    <a:cubicBezTo>
                      <a:pt x="4915" y="18867"/>
                      <a:pt x="4814" y="18860"/>
                      <a:pt x="4713" y="18846"/>
                    </a:cubicBezTo>
                    <a:cubicBezTo>
                      <a:pt x="4778" y="18810"/>
                      <a:pt x="4850" y="18759"/>
                      <a:pt x="4915" y="18716"/>
                    </a:cubicBezTo>
                    <a:cubicBezTo>
                      <a:pt x="5089" y="18586"/>
                      <a:pt x="5255" y="18456"/>
                      <a:pt x="5413" y="18319"/>
                    </a:cubicBezTo>
                    <a:cubicBezTo>
                      <a:pt x="5731" y="18037"/>
                      <a:pt x="6034" y="17734"/>
                      <a:pt x="6323" y="17424"/>
                    </a:cubicBezTo>
                    <a:cubicBezTo>
                      <a:pt x="6900" y="16796"/>
                      <a:pt x="7434" y="16139"/>
                      <a:pt x="7954" y="15468"/>
                    </a:cubicBezTo>
                    <a:cubicBezTo>
                      <a:pt x="8351" y="14948"/>
                      <a:pt x="8748" y="14421"/>
                      <a:pt x="9123" y="13887"/>
                    </a:cubicBezTo>
                    <a:close/>
                    <a:moveTo>
                      <a:pt x="13952" y="16406"/>
                    </a:moveTo>
                    <a:lnTo>
                      <a:pt x="13952" y="16406"/>
                    </a:lnTo>
                    <a:cubicBezTo>
                      <a:pt x="14139" y="16608"/>
                      <a:pt x="14334" y="16810"/>
                      <a:pt x="14529" y="17012"/>
                    </a:cubicBezTo>
                    <a:cubicBezTo>
                      <a:pt x="14536" y="17034"/>
                      <a:pt x="14544" y="17056"/>
                      <a:pt x="14551" y="17077"/>
                    </a:cubicBezTo>
                    <a:cubicBezTo>
                      <a:pt x="14702" y="17489"/>
                      <a:pt x="14796" y="17922"/>
                      <a:pt x="14832" y="18355"/>
                    </a:cubicBezTo>
                    <a:cubicBezTo>
                      <a:pt x="14876" y="18788"/>
                      <a:pt x="14840" y="19221"/>
                      <a:pt x="14731" y="19632"/>
                    </a:cubicBezTo>
                    <a:lnTo>
                      <a:pt x="14724" y="19625"/>
                    </a:lnTo>
                    <a:lnTo>
                      <a:pt x="14695" y="19726"/>
                    </a:lnTo>
                    <a:cubicBezTo>
                      <a:pt x="14695" y="19697"/>
                      <a:pt x="14702" y="19661"/>
                      <a:pt x="14702" y="19625"/>
                    </a:cubicBezTo>
                    <a:cubicBezTo>
                      <a:pt x="14731" y="19185"/>
                      <a:pt x="14695" y="18737"/>
                      <a:pt x="14594" y="18304"/>
                    </a:cubicBezTo>
                    <a:cubicBezTo>
                      <a:pt x="14500" y="17871"/>
                      <a:pt x="14378" y="17445"/>
                      <a:pt x="14212" y="17034"/>
                    </a:cubicBezTo>
                    <a:cubicBezTo>
                      <a:pt x="14176" y="16933"/>
                      <a:pt x="14132" y="16832"/>
                      <a:pt x="14096" y="16724"/>
                    </a:cubicBezTo>
                    <a:lnTo>
                      <a:pt x="13959" y="16421"/>
                    </a:lnTo>
                    <a:lnTo>
                      <a:pt x="13952" y="16406"/>
                    </a:lnTo>
                    <a:close/>
                    <a:moveTo>
                      <a:pt x="12227" y="14154"/>
                    </a:moveTo>
                    <a:lnTo>
                      <a:pt x="12227" y="14154"/>
                    </a:lnTo>
                    <a:cubicBezTo>
                      <a:pt x="12371" y="14385"/>
                      <a:pt x="12523" y="14616"/>
                      <a:pt x="12689" y="14847"/>
                    </a:cubicBezTo>
                    <a:cubicBezTo>
                      <a:pt x="13028" y="15316"/>
                      <a:pt x="13389" y="15771"/>
                      <a:pt x="13779" y="16204"/>
                    </a:cubicBezTo>
                    <a:cubicBezTo>
                      <a:pt x="13815" y="16291"/>
                      <a:pt x="13851" y="16370"/>
                      <a:pt x="13887" y="16457"/>
                    </a:cubicBezTo>
                    <a:lnTo>
                      <a:pt x="14017" y="16760"/>
                    </a:lnTo>
                    <a:cubicBezTo>
                      <a:pt x="14060" y="16861"/>
                      <a:pt x="14096" y="16962"/>
                      <a:pt x="14132" y="17063"/>
                    </a:cubicBezTo>
                    <a:cubicBezTo>
                      <a:pt x="14291" y="17474"/>
                      <a:pt x="14414" y="17893"/>
                      <a:pt x="14500" y="18326"/>
                    </a:cubicBezTo>
                    <a:cubicBezTo>
                      <a:pt x="14594" y="18752"/>
                      <a:pt x="14630" y="19192"/>
                      <a:pt x="14609" y="19625"/>
                    </a:cubicBezTo>
                    <a:lnTo>
                      <a:pt x="14609" y="19618"/>
                    </a:lnTo>
                    <a:cubicBezTo>
                      <a:pt x="14601" y="19784"/>
                      <a:pt x="14580" y="19943"/>
                      <a:pt x="14544" y="20094"/>
                    </a:cubicBezTo>
                    <a:cubicBezTo>
                      <a:pt x="14522" y="20138"/>
                      <a:pt x="14500" y="20174"/>
                      <a:pt x="14479" y="20210"/>
                    </a:cubicBezTo>
                    <a:cubicBezTo>
                      <a:pt x="14428" y="20296"/>
                      <a:pt x="14378" y="20383"/>
                      <a:pt x="14313" y="20462"/>
                    </a:cubicBezTo>
                    <a:cubicBezTo>
                      <a:pt x="14313" y="20376"/>
                      <a:pt x="14305" y="20296"/>
                      <a:pt x="14298" y="20217"/>
                    </a:cubicBezTo>
                    <a:cubicBezTo>
                      <a:pt x="14277" y="20008"/>
                      <a:pt x="14248" y="19798"/>
                      <a:pt x="14204" y="19589"/>
                    </a:cubicBezTo>
                    <a:cubicBezTo>
                      <a:pt x="14118" y="19170"/>
                      <a:pt x="14010" y="18759"/>
                      <a:pt x="13887" y="18355"/>
                    </a:cubicBezTo>
                    <a:cubicBezTo>
                      <a:pt x="13634" y="17539"/>
                      <a:pt x="13331" y="16745"/>
                      <a:pt x="13014" y="15966"/>
                    </a:cubicBezTo>
                    <a:cubicBezTo>
                      <a:pt x="12761" y="15360"/>
                      <a:pt x="12494" y="14753"/>
                      <a:pt x="12227" y="14154"/>
                    </a:cubicBezTo>
                    <a:close/>
                    <a:moveTo>
                      <a:pt x="11787" y="17438"/>
                    </a:moveTo>
                    <a:cubicBezTo>
                      <a:pt x="11851" y="17648"/>
                      <a:pt x="11916" y="17864"/>
                      <a:pt x="11989" y="18073"/>
                    </a:cubicBezTo>
                    <a:lnTo>
                      <a:pt x="12155" y="18506"/>
                    </a:lnTo>
                    <a:cubicBezTo>
                      <a:pt x="12212" y="18651"/>
                      <a:pt x="12277" y="18795"/>
                      <a:pt x="12335" y="18932"/>
                    </a:cubicBezTo>
                    <a:cubicBezTo>
                      <a:pt x="12400" y="19077"/>
                      <a:pt x="12479" y="19207"/>
                      <a:pt x="12552" y="19344"/>
                    </a:cubicBezTo>
                    <a:cubicBezTo>
                      <a:pt x="12624" y="19481"/>
                      <a:pt x="12703" y="19618"/>
                      <a:pt x="12797" y="19741"/>
                    </a:cubicBezTo>
                    <a:cubicBezTo>
                      <a:pt x="12970" y="20000"/>
                      <a:pt x="13180" y="20239"/>
                      <a:pt x="13410" y="20448"/>
                    </a:cubicBezTo>
                    <a:lnTo>
                      <a:pt x="13439" y="20470"/>
                    </a:lnTo>
                    <a:lnTo>
                      <a:pt x="13360" y="20433"/>
                    </a:lnTo>
                    <a:cubicBezTo>
                      <a:pt x="13064" y="20304"/>
                      <a:pt x="12797" y="20130"/>
                      <a:pt x="12552" y="19914"/>
                    </a:cubicBezTo>
                    <a:lnTo>
                      <a:pt x="12371" y="19741"/>
                    </a:lnTo>
                    <a:cubicBezTo>
                      <a:pt x="12313" y="19683"/>
                      <a:pt x="12263" y="19618"/>
                      <a:pt x="12212" y="19553"/>
                    </a:cubicBezTo>
                    <a:cubicBezTo>
                      <a:pt x="12104" y="19430"/>
                      <a:pt x="12010" y="19293"/>
                      <a:pt x="11916" y="19156"/>
                    </a:cubicBezTo>
                    <a:cubicBezTo>
                      <a:pt x="11873" y="19084"/>
                      <a:pt x="11830" y="19012"/>
                      <a:pt x="11794" y="18932"/>
                    </a:cubicBezTo>
                    <a:lnTo>
                      <a:pt x="11714" y="18781"/>
                    </a:lnTo>
                    <a:cubicBezTo>
                      <a:pt x="11736" y="18607"/>
                      <a:pt x="11758" y="18427"/>
                      <a:pt x="11765" y="18254"/>
                    </a:cubicBezTo>
                    <a:cubicBezTo>
                      <a:pt x="11772" y="18124"/>
                      <a:pt x="11787" y="17994"/>
                      <a:pt x="11787" y="17864"/>
                    </a:cubicBezTo>
                    <a:lnTo>
                      <a:pt x="11787" y="17474"/>
                    </a:lnTo>
                    <a:lnTo>
                      <a:pt x="11787" y="17438"/>
                    </a:lnTo>
                    <a:close/>
                    <a:moveTo>
                      <a:pt x="11368" y="13411"/>
                    </a:moveTo>
                    <a:cubicBezTo>
                      <a:pt x="11469" y="13815"/>
                      <a:pt x="11577" y="14219"/>
                      <a:pt x="11685" y="14623"/>
                    </a:cubicBezTo>
                    <a:cubicBezTo>
                      <a:pt x="11837" y="15165"/>
                      <a:pt x="12003" y="15706"/>
                      <a:pt x="12169" y="16233"/>
                    </a:cubicBezTo>
                    <a:cubicBezTo>
                      <a:pt x="12335" y="16767"/>
                      <a:pt x="12508" y="17301"/>
                      <a:pt x="12696" y="17835"/>
                    </a:cubicBezTo>
                    <a:cubicBezTo>
                      <a:pt x="12790" y="18102"/>
                      <a:pt x="12884" y="18376"/>
                      <a:pt x="12992" y="18636"/>
                    </a:cubicBezTo>
                    <a:cubicBezTo>
                      <a:pt x="13093" y="18903"/>
                      <a:pt x="13201" y="19170"/>
                      <a:pt x="13317" y="19430"/>
                    </a:cubicBezTo>
                    <a:cubicBezTo>
                      <a:pt x="13439" y="19690"/>
                      <a:pt x="13562" y="19950"/>
                      <a:pt x="13706" y="20203"/>
                    </a:cubicBezTo>
                    <a:cubicBezTo>
                      <a:pt x="13779" y="20325"/>
                      <a:pt x="13851" y="20448"/>
                      <a:pt x="13937" y="20563"/>
                    </a:cubicBezTo>
                    <a:lnTo>
                      <a:pt x="13981" y="20621"/>
                    </a:lnTo>
                    <a:lnTo>
                      <a:pt x="13923" y="20607"/>
                    </a:lnTo>
                    <a:cubicBezTo>
                      <a:pt x="13880" y="20599"/>
                      <a:pt x="13844" y="20592"/>
                      <a:pt x="13807" y="20585"/>
                    </a:cubicBezTo>
                    <a:cubicBezTo>
                      <a:pt x="13750" y="20571"/>
                      <a:pt x="13699" y="20556"/>
                      <a:pt x="13649" y="20542"/>
                    </a:cubicBezTo>
                    <a:lnTo>
                      <a:pt x="13641" y="20542"/>
                    </a:lnTo>
                    <a:cubicBezTo>
                      <a:pt x="13584" y="20491"/>
                      <a:pt x="13519" y="20448"/>
                      <a:pt x="13461" y="20405"/>
                    </a:cubicBezTo>
                    <a:cubicBezTo>
                      <a:pt x="13223" y="20203"/>
                      <a:pt x="13014" y="19979"/>
                      <a:pt x="12840" y="19726"/>
                    </a:cubicBezTo>
                    <a:cubicBezTo>
                      <a:pt x="12746" y="19603"/>
                      <a:pt x="12667" y="19466"/>
                      <a:pt x="12588" y="19336"/>
                    </a:cubicBezTo>
                    <a:cubicBezTo>
                      <a:pt x="12501" y="19207"/>
                      <a:pt x="12436" y="19069"/>
                      <a:pt x="12364" y="18932"/>
                    </a:cubicBezTo>
                    <a:cubicBezTo>
                      <a:pt x="12292" y="18795"/>
                      <a:pt x="12234" y="18651"/>
                      <a:pt x="12176" y="18506"/>
                    </a:cubicBezTo>
                    <a:lnTo>
                      <a:pt x="12003" y="18073"/>
                    </a:lnTo>
                    <a:cubicBezTo>
                      <a:pt x="11931" y="17850"/>
                      <a:pt x="11859" y="17611"/>
                      <a:pt x="11794" y="17380"/>
                    </a:cubicBezTo>
                    <a:cubicBezTo>
                      <a:pt x="11787" y="16370"/>
                      <a:pt x="11657" y="15374"/>
                      <a:pt x="11512" y="14378"/>
                    </a:cubicBezTo>
                    <a:cubicBezTo>
                      <a:pt x="11469" y="14053"/>
                      <a:pt x="11418" y="13728"/>
                      <a:pt x="11368" y="13411"/>
                    </a:cubicBezTo>
                    <a:close/>
                    <a:moveTo>
                      <a:pt x="11180" y="12242"/>
                    </a:moveTo>
                    <a:lnTo>
                      <a:pt x="11180" y="12242"/>
                    </a:lnTo>
                    <a:cubicBezTo>
                      <a:pt x="11332" y="12559"/>
                      <a:pt x="11483" y="12862"/>
                      <a:pt x="11649" y="13173"/>
                    </a:cubicBezTo>
                    <a:cubicBezTo>
                      <a:pt x="11779" y="13411"/>
                      <a:pt x="11924" y="13656"/>
                      <a:pt x="12061" y="13894"/>
                    </a:cubicBezTo>
                    <a:cubicBezTo>
                      <a:pt x="12364" y="14587"/>
                      <a:pt x="12660" y="15287"/>
                      <a:pt x="12941" y="15995"/>
                    </a:cubicBezTo>
                    <a:cubicBezTo>
                      <a:pt x="13252" y="16781"/>
                      <a:pt x="13548" y="17575"/>
                      <a:pt x="13793" y="18384"/>
                    </a:cubicBezTo>
                    <a:cubicBezTo>
                      <a:pt x="13916" y="18788"/>
                      <a:pt x="14031" y="19192"/>
                      <a:pt x="14111" y="19603"/>
                    </a:cubicBezTo>
                    <a:cubicBezTo>
                      <a:pt x="14154" y="19813"/>
                      <a:pt x="14190" y="20022"/>
                      <a:pt x="14212" y="20231"/>
                    </a:cubicBezTo>
                    <a:cubicBezTo>
                      <a:pt x="14219" y="20332"/>
                      <a:pt x="14233" y="20441"/>
                      <a:pt x="14233" y="20542"/>
                    </a:cubicBezTo>
                    <a:lnTo>
                      <a:pt x="14233" y="20563"/>
                    </a:lnTo>
                    <a:cubicBezTo>
                      <a:pt x="14233" y="20571"/>
                      <a:pt x="14219" y="20592"/>
                      <a:pt x="14212" y="20592"/>
                    </a:cubicBezTo>
                    <a:lnTo>
                      <a:pt x="14212" y="20585"/>
                    </a:lnTo>
                    <a:cubicBezTo>
                      <a:pt x="14197" y="20607"/>
                      <a:pt x="14183" y="20621"/>
                      <a:pt x="14161" y="20636"/>
                    </a:cubicBezTo>
                    <a:lnTo>
                      <a:pt x="14082" y="20636"/>
                    </a:lnTo>
                    <a:cubicBezTo>
                      <a:pt x="14053" y="20592"/>
                      <a:pt x="14017" y="20556"/>
                      <a:pt x="13988" y="20520"/>
                    </a:cubicBezTo>
                    <a:cubicBezTo>
                      <a:pt x="13908" y="20405"/>
                      <a:pt x="13829" y="20282"/>
                      <a:pt x="13750" y="20166"/>
                    </a:cubicBezTo>
                    <a:cubicBezTo>
                      <a:pt x="13605" y="19921"/>
                      <a:pt x="13475" y="19668"/>
                      <a:pt x="13346" y="19409"/>
                    </a:cubicBezTo>
                    <a:cubicBezTo>
                      <a:pt x="13223" y="19156"/>
                      <a:pt x="13107" y="18896"/>
                      <a:pt x="13006" y="18629"/>
                    </a:cubicBezTo>
                    <a:cubicBezTo>
                      <a:pt x="12898" y="18362"/>
                      <a:pt x="12797" y="18095"/>
                      <a:pt x="12703" y="17828"/>
                    </a:cubicBezTo>
                    <a:cubicBezTo>
                      <a:pt x="12523" y="17294"/>
                      <a:pt x="12349" y="16760"/>
                      <a:pt x="12198" y="16218"/>
                    </a:cubicBezTo>
                    <a:cubicBezTo>
                      <a:pt x="12046" y="15684"/>
                      <a:pt x="11902" y="15136"/>
                      <a:pt x="11758" y="14595"/>
                    </a:cubicBezTo>
                    <a:lnTo>
                      <a:pt x="11332" y="12971"/>
                    </a:lnTo>
                    <a:cubicBezTo>
                      <a:pt x="11303" y="12833"/>
                      <a:pt x="11267" y="12696"/>
                      <a:pt x="11231" y="12566"/>
                    </a:cubicBezTo>
                    <a:cubicBezTo>
                      <a:pt x="11216" y="12458"/>
                      <a:pt x="11202" y="12350"/>
                      <a:pt x="11180" y="12242"/>
                    </a:cubicBezTo>
                    <a:close/>
                    <a:moveTo>
                      <a:pt x="8546" y="17012"/>
                    </a:moveTo>
                    <a:cubicBezTo>
                      <a:pt x="8409" y="17503"/>
                      <a:pt x="8279" y="17994"/>
                      <a:pt x="8185" y="18499"/>
                    </a:cubicBezTo>
                    <a:lnTo>
                      <a:pt x="8106" y="19012"/>
                    </a:lnTo>
                    <a:cubicBezTo>
                      <a:pt x="8077" y="19185"/>
                      <a:pt x="8062" y="19358"/>
                      <a:pt x="8048" y="19531"/>
                    </a:cubicBezTo>
                    <a:cubicBezTo>
                      <a:pt x="8026" y="19705"/>
                      <a:pt x="8026" y="19878"/>
                      <a:pt x="8019" y="20051"/>
                    </a:cubicBezTo>
                    <a:cubicBezTo>
                      <a:pt x="8019" y="20224"/>
                      <a:pt x="8019" y="20397"/>
                      <a:pt x="8041" y="20571"/>
                    </a:cubicBezTo>
                    <a:cubicBezTo>
                      <a:pt x="8062" y="20924"/>
                      <a:pt x="8127" y="21271"/>
                      <a:pt x="8243" y="21603"/>
                    </a:cubicBezTo>
                    <a:cubicBezTo>
                      <a:pt x="8250" y="21639"/>
                      <a:pt x="8272" y="21675"/>
                      <a:pt x="8286" y="21711"/>
                    </a:cubicBezTo>
                    <a:cubicBezTo>
                      <a:pt x="8272" y="21704"/>
                      <a:pt x="8264" y="21689"/>
                      <a:pt x="8250" y="21675"/>
                    </a:cubicBezTo>
                    <a:lnTo>
                      <a:pt x="8171" y="21574"/>
                    </a:lnTo>
                    <a:cubicBezTo>
                      <a:pt x="7961" y="21278"/>
                      <a:pt x="7795" y="20946"/>
                      <a:pt x="7687" y="20599"/>
                    </a:cubicBezTo>
                    <a:lnTo>
                      <a:pt x="7615" y="20332"/>
                    </a:lnTo>
                    <a:cubicBezTo>
                      <a:pt x="7586" y="20239"/>
                      <a:pt x="7579" y="20152"/>
                      <a:pt x="7564" y="20058"/>
                    </a:cubicBezTo>
                    <a:cubicBezTo>
                      <a:pt x="7528" y="19878"/>
                      <a:pt x="7514" y="19690"/>
                      <a:pt x="7507" y="19502"/>
                    </a:cubicBezTo>
                    <a:cubicBezTo>
                      <a:pt x="7499" y="19459"/>
                      <a:pt x="7499" y="19409"/>
                      <a:pt x="7507" y="19365"/>
                    </a:cubicBezTo>
                    <a:lnTo>
                      <a:pt x="7507" y="19228"/>
                    </a:lnTo>
                    <a:cubicBezTo>
                      <a:pt x="7507" y="19134"/>
                      <a:pt x="7507" y="19041"/>
                      <a:pt x="7514" y="18947"/>
                    </a:cubicBezTo>
                    <a:lnTo>
                      <a:pt x="7593" y="18384"/>
                    </a:lnTo>
                    <a:cubicBezTo>
                      <a:pt x="7608" y="18304"/>
                      <a:pt x="7629" y="18218"/>
                      <a:pt x="7644" y="18138"/>
                    </a:cubicBezTo>
                    <a:cubicBezTo>
                      <a:pt x="7802" y="17980"/>
                      <a:pt x="7947" y="17814"/>
                      <a:pt x="8091" y="17640"/>
                    </a:cubicBezTo>
                    <a:cubicBezTo>
                      <a:pt x="8235" y="17453"/>
                      <a:pt x="8380" y="17265"/>
                      <a:pt x="8510" y="17070"/>
                    </a:cubicBezTo>
                    <a:cubicBezTo>
                      <a:pt x="8517" y="17048"/>
                      <a:pt x="8531" y="17027"/>
                      <a:pt x="8546" y="17012"/>
                    </a:cubicBezTo>
                    <a:close/>
                    <a:moveTo>
                      <a:pt x="11094" y="17034"/>
                    </a:moveTo>
                    <a:lnTo>
                      <a:pt x="11137" y="17214"/>
                    </a:lnTo>
                    <a:lnTo>
                      <a:pt x="11195" y="17431"/>
                    </a:lnTo>
                    <a:lnTo>
                      <a:pt x="11252" y="17640"/>
                    </a:lnTo>
                    <a:cubicBezTo>
                      <a:pt x="11274" y="17712"/>
                      <a:pt x="11289" y="17777"/>
                      <a:pt x="11317" y="17850"/>
                    </a:cubicBezTo>
                    <a:cubicBezTo>
                      <a:pt x="11339" y="17915"/>
                      <a:pt x="11361" y="17987"/>
                      <a:pt x="11382" y="18059"/>
                    </a:cubicBezTo>
                    <a:cubicBezTo>
                      <a:pt x="11375" y="18109"/>
                      <a:pt x="11368" y="18167"/>
                      <a:pt x="11368" y="18218"/>
                    </a:cubicBezTo>
                    <a:cubicBezTo>
                      <a:pt x="11346" y="18478"/>
                      <a:pt x="11303" y="18723"/>
                      <a:pt x="11252" y="18968"/>
                    </a:cubicBezTo>
                    <a:lnTo>
                      <a:pt x="11260" y="18968"/>
                    </a:lnTo>
                    <a:cubicBezTo>
                      <a:pt x="11166" y="19452"/>
                      <a:pt x="11021" y="19928"/>
                      <a:pt x="10812" y="20383"/>
                    </a:cubicBezTo>
                    <a:cubicBezTo>
                      <a:pt x="10711" y="20599"/>
                      <a:pt x="10588" y="20809"/>
                      <a:pt x="10451" y="21011"/>
                    </a:cubicBezTo>
                    <a:cubicBezTo>
                      <a:pt x="10314" y="21213"/>
                      <a:pt x="10163" y="21393"/>
                      <a:pt x="9989" y="21559"/>
                    </a:cubicBezTo>
                    <a:cubicBezTo>
                      <a:pt x="9917" y="21624"/>
                      <a:pt x="9852" y="21682"/>
                      <a:pt x="9780" y="21740"/>
                    </a:cubicBezTo>
                    <a:cubicBezTo>
                      <a:pt x="9838" y="21668"/>
                      <a:pt x="9888" y="21596"/>
                      <a:pt x="9939" y="21523"/>
                    </a:cubicBezTo>
                    <a:cubicBezTo>
                      <a:pt x="10213" y="21105"/>
                      <a:pt x="10430" y="20650"/>
                      <a:pt x="10581" y="20174"/>
                    </a:cubicBezTo>
                    <a:cubicBezTo>
                      <a:pt x="10733" y="19705"/>
                      <a:pt x="10848" y="19221"/>
                      <a:pt x="10920" y="18730"/>
                    </a:cubicBezTo>
                    <a:cubicBezTo>
                      <a:pt x="10942" y="18607"/>
                      <a:pt x="10964" y="18485"/>
                      <a:pt x="10978" y="18362"/>
                    </a:cubicBezTo>
                    <a:lnTo>
                      <a:pt x="11021" y="17994"/>
                    </a:lnTo>
                    <a:cubicBezTo>
                      <a:pt x="11050" y="17749"/>
                      <a:pt x="11065" y="17503"/>
                      <a:pt x="11086" y="17258"/>
                    </a:cubicBezTo>
                    <a:cubicBezTo>
                      <a:pt x="11086" y="17186"/>
                      <a:pt x="11094" y="17113"/>
                      <a:pt x="11094" y="17034"/>
                    </a:cubicBezTo>
                    <a:close/>
                    <a:moveTo>
                      <a:pt x="10285" y="13303"/>
                    </a:moveTo>
                    <a:cubicBezTo>
                      <a:pt x="10126" y="13851"/>
                      <a:pt x="9975" y="14407"/>
                      <a:pt x="9831" y="14963"/>
                    </a:cubicBezTo>
                    <a:cubicBezTo>
                      <a:pt x="9672" y="15569"/>
                      <a:pt x="9527" y="16182"/>
                      <a:pt x="9390" y="16796"/>
                    </a:cubicBezTo>
                    <a:cubicBezTo>
                      <a:pt x="9246" y="17409"/>
                      <a:pt x="9116" y="18030"/>
                      <a:pt x="9001" y="18651"/>
                    </a:cubicBezTo>
                    <a:lnTo>
                      <a:pt x="8914" y="19120"/>
                    </a:lnTo>
                    <a:cubicBezTo>
                      <a:pt x="8885" y="19279"/>
                      <a:pt x="8863" y="19437"/>
                      <a:pt x="8835" y="19596"/>
                    </a:cubicBezTo>
                    <a:cubicBezTo>
                      <a:pt x="8813" y="19755"/>
                      <a:pt x="8791" y="19914"/>
                      <a:pt x="8770" y="20073"/>
                    </a:cubicBezTo>
                    <a:cubicBezTo>
                      <a:pt x="8741" y="20231"/>
                      <a:pt x="8726" y="20390"/>
                      <a:pt x="8712" y="20549"/>
                    </a:cubicBezTo>
                    <a:cubicBezTo>
                      <a:pt x="8683" y="20874"/>
                      <a:pt x="8654" y="21191"/>
                      <a:pt x="8654" y="21516"/>
                    </a:cubicBezTo>
                    <a:cubicBezTo>
                      <a:pt x="8654" y="21675"/>
                      <a:pt x="8654" y="21834"/>
                      <a:pt x="8676" y="22000"/>
                    </a:cubicBezTo>
                    <a:cubicBezTo>
                      <a:pt x="8676" y="22036"/>
                      <a:pt x="8683" y="22079"/>
                      <a:pt x="8690" y="22115"/>
                    </a:cubicBezTo>
                    <a:cubicBezTo>
                      <a:pt x="8661" y="22101"/>
                      <a:pt x="8640" y="22079"/>
                      <a:pt x="8611" y="22057"/>
                    </a:cubicBezTo>
                    <a:cubicBezTo>
                      <a:pt x="8589" y="22036"/>
                      <a:pt x="8546" y="22000"/>
                      <a:pt x="8517" y="21964"/>
                    </a:cubicBezTo>
                    <a:cubicBezTo>
                      <a:pt x="8488" y="21935"/>
                      <a:pt x="8459" y="21913"/>
                      <a:pt x="8430" y="21884"/>
                    </a:cubicBezTo>
                    <a:lnTo>
                      <a:pt x="8394" y="21819"/>
                    </a:lnTo>
                    <a:cubicBezTo>
                      <a:pt x="8365" y="21740"/>
                      <a:pt x="8322" y="21660"/>
                      <a:pt x="8300" y="21581"/>
                    </a:cubicBezTo>
                    <a:cubicBezTo>
                      <a:pt x="8178" y="21256"/>
                      <a:pt x="8106" y="20917"/>
                      <a:pt x="8077" y="20571"/>
                    </a:cubicBezTo>
                    <a:cubicBezTo>
                      <a:pt x="8055" y="20397"/>
                      <a:pt x="8055" y="20224"/>
                      <a:pt x="8048" y="20051"/>
                    </a:cubicBezTo>
                    <a:cubicBezTo>
                      <a:pt x="8033" y="19878"/>
                      <a:pt x="8055" y="19705"/>
                      <a:pt x="8062" y="19531"/>
                    </a:cubicBezTo>
                    <a:cubicBezTo>
                      <a:pt x="8069" y="19358"/>
                      <a:pt x="8091" y="19185"/>
                      <a:pt x="8113" y="19019"/>
                    </a:cubicBezTo>
                    <a:lnTo>
                      <a:pt x="8192" y="18499"/>
                    </a:lnTo>
                    <a:cubicBezTo>
                      <a:pt x="8300" y="17972"/>
                      <a:pt x="8438" y="17453"/>
                      <a:pt x="8596" y="16940"/>
                    </a:cubicBezTo>
                    <a:cubicBezTo>
                      <a:pt x="8632" y="16882"/>
                      <a:pt x="8669" y="16832"/>
                      <a:pt x="8697" y="16781"/>
                    </a:cubicBezTo>
                    <a:lnTo>
                      <a:pt x="8878" y="16478"/>
                    </a:lnTo>
                    <a:cubicBezTo>
                      <a:pt x="9340" y="15663"/>
                      <a:pt x="9693" y="14811"/>
                      <a:pt x="10033" y="13952"/>
                    </a:cubicBezTo>
                    <a:cubicBezTo>
                      <a:pt x="10119" y="13736"/>
                      <a:pt x="10206" y="13519"/>
                      <a:pt x="10285" y="13303"/>
                    </a:cubicBezTo>
                    <a:close/>
                    <a:moveTo>
                      <a:pt x="10661" y="14327"/>
                    </a:moveTo>
                    <a:cubicBezTo>
                      <a:pt x="10675" y="14501"/>
                      <a:pt x="10682" y="14674"/>
                      <a:pt x="10704" y="14847"/>
                    </a:cubicBezTo>
                    <a:cubicBezTo>
                      <a:pt x="10762" y="15432"/>
                      <a:pt x="10863" y="16009"/>
                      <a:pt x="10993" y="16587"/>
                    </a:cubicBezTo>
                    <a:cubicBezTo>
                      <a:pt x="11007" y="16666"/>
                      <a:pt x="11021" y="16745"/>
                      <a:pt x="11043" y="16818"/>
                    </a:cubicBezTo>
                    <a:cubicBezTo>
                      <a:pt x="11036" y="16969"/>
                      <a:pt x="11029" y="17113"/>
                      <a:pt x="11014" y="17265"/>
                    </a:cubicBezTo>
                    <a:cubicBezTo>
                      <a:pt x="10993" y="17510"/>
                      <a:pt x="10978" y="17756"/>
                      <a:pt x="10942" y="18001"/>
                    </a:cubicBezTo>
                    <a:lnTo>
                      <a:pt x="10899" y="18362"/>
                    </a:lnTo>
                    <a:cubicBezTo>
                      <a:pt x="10884" y="18485"/>
                      <a:pt x="10855" y="18607"/>
                      <a:pt x="10841" y="18723"/>
                    </a:cubicBezTo>
                    <a:cubicBezTo>
                      <a:pt x="10762" y="19207"/>
                      <a:pt x="10646" y="19690"/>
                      <a:pt x="10495" y="20152"/>
                    </a:cubicBezTo>
                    <a:cubicBezTo>
                      <a:pt x="10350" y="20621"/>
                      <a:pt x="10134" y="21069"/>
                      <a:pt x="9867" y="21480"/>
                    </a:cubicBezTo>
                    <a:cubicBezTo>
                      <a:pt x="9751" y="21653"/>
                      <a:pt x="9614" y="21826"/>
                      <a:pt x="9462" y="21978"/>
                    </a:cubicBezTo>
                    <a:lnTo>
                      <a:pt x="9426" y="22000"/>
                    </a:lnTo>
                    <a:cubicBezTo>
                      <a:pt x="9318" y="22065"/>
                      <a:pt x="9217" y="22115"/>
                      <a:pt x="9109" y="22158"/>
                    </a:cubicBezTo>
                    <a:lnTo>
                      <a:pt x="9073" y="22173"/>
                    </a:lnTo>
                    <a:cubicBezTo>
                      <a:pt x="9130" y="22079"/>
                      <a:pt x="9174" y="21985"/>
                      <a:pt x="9224" y="21884"/>
                    </a:cubicBezTo>
                    <a:cubicBezTo>
                      <a:pt x="9318" y="21668"/>
                      <a:pt x="9405" y="21444"/>
                      <a:pt x="9477" y="21213"/>
                    </a:cubicBezTo>
                    <a:cubicBezTo>
                      <a:pt x="9636" y="20765"/>
                      <a:pt x="9751" y="20304"/>
                      <a:pt x="9867" y="19842"/>
                    </a:cubicBezTo>
                    <a:cubicBezTo>
                      <a:pt x="10076" y="18911"/>
                      <a:pt x="10228" y="17972"/>
                      <a:pt x="10357" y="17027"/>
                    </a:cubicBezTo>
                    <a:cubicBezTo>
                      <a:pt x="10473" y="16125"/>
                      <a:pt x="10574" y="15230"/>
                      <a:pt x="10661" y="14327"/>
                    </a:cubicBezTo>
                    <a:close/>
                    <a:moveTo>
                      <a:pt x="10689" y="12256"/>
                    </a:moveTo>
                    <a:lnTo>
                      <a:pt x="10689" y="12256"/>
                    </a:lnTo>
                    <a:cubicBezTo>
                      <a:pt x="10668" y="12530"/>
                      <a:pt x="10653" y="12805"/>
                      <a:pt x="10646" y="13086"/>
                    </a:cubicBezTo>
                    <a:cubicBezTo>
                      <a:pt x="10632" y="13404"/>
                      <a:pt x="10639" y="13728"/>
                      <a:pt x="10646" y="14053"/>
                    </a:cubicBezTo>
                    <a:lnTo>
                      <a:pt x="10632" y="14183"/>
                    </a:lnTo>
                    <a:cubicBezTo>
                      <a:pt x="10531" y="15121"/>
                      <a:pt x="10408" y="16067"/>
                      <a:pt x="10271" y="17005"/>
                    </a:cubicBezTo>
                    <a:cubicBezTo>
                      <a:pt x="10134" y="17951"/>
                      <a:pt x="9975" y="18882"/>
                      <a:pt x="9766" y="19806"/>
                    </a:cubicBezTo>
                    <a:cubicBezTo>
                      <a:pt x="9657" y="20267"/>
                      <a:pt x="9535" y="20729"/>
                      <a:pt x="9383" y="21177"/>
                    </a:cubicBezTo>
                    <a:cubicBezTo>
                      <a:pt x="9311" y="21401"/>
                      <a:pt x="9224" y="21624"/>
                      <a:pt x="9130" y="21841"/>
                    </a:cubicBezTo>
                    <a:cubicBezTo>
                      <a:pt x="9087" y="21949"/>
                      <a:pt x="9037" y="22050"/>
                      <a:pt x="8979" y="22158"/>
                    </a:cubicBezTo>
                    <a:lnTo>
                      <a:pt x="8943" y="22216"/>
                    </a:lnTo>
                    <a:lnTo>
                      <a:pt x="8936" y="22216"/>
                    </a:lnTo>
                    <a:cubicBezTo>
                      <a:pt x="8907" y="22223"/>
                      <a:pt x="8878" y="22231"/>
                      <a:pt x="8849" y="22238"/>
                    </a:cubicBezTo>
                    <a:lnTo>
                      <a:pt x="8820" y="22216"/>
                    </a:lnTo>
                    <a:cubicBezTo>
                      <a:pt x="8806" y="22209"/>
                      <a:pt x="8791" y="22202"/>
                      <a:pt x="8777" y="22187"/>
                    </a:cubicBezTo>
                    <a:cubicBezTo>
                      <a:pt x="8762" y="22122"/>
                      <a:pt x="8755" y="22057"/>
                      <a:pt x="8748" y="21992"/>
                    </a:cubicBezTo>
                    <a:cubicBezTo>
                      <a:pt x="8726" y="21834"/>
                      <a:pt x="8719" y="21675"/>
                      <a:pt x="8719" y="21516"/>
                    </a:cubicBezTo>
                    <a:cubicBezTo>
                      <a:pt x="8712" y="21199"/>
                      <a:pt x="8726" y="20881"/>
                      <a:pt x="8748" y="20556"/>
                    </a:cubicBezTo>
                    <a:cubicBezTo>
                      <a:pt x="8770" y="20239"/>
                      <a:pt x="8806" y="19921"/>
                      <a:pt x="8856" y="19603"/>
                    </a:cubicBezTo>
                    <a:cubicBezTo>
                      <a:pt x="8878" y="19445"/>
                      <a:pt x="8900" y="19286"/>
                      <a:pt x="8928" y="19127"/>
                    </a:cubicBezTo>
                    <a:lnTo>
                      <a:pt x="9008" y="18658"/>
                    </a:lnTo>
                    <a:cubicBezTo>
                      <a:pt x="9130" y="18037"/>
                      <a:pt x="9268" y="17424"/>
                      <a:pt x="9419" y="16810"/>
                    </a:cubicBezTo>
                    <a:cubicBezTo>
                      <a:pt x="9571" y="16197"/>
                      <a:pt x="9737" y="15591"/>
                      <a:pt x="9896" y="14984"/>
                    </a:cubicBezTo>
                    <a:lnTo>
                      <a:pt x="10401" y="13165"/>
                    </a:lnTo>
                    <a:cubicBezTo>
                      <a:pt x="10458" y="12956"/>
                      <a:pt x="10523" y="12747"/>
                      <a:pt x="10581" y="12538"/>
                    </a:cubicBezTo>
                    <a:lnTo>
                      <a:pt x="10689" y="12256"/>
                    </a:lnTo>
                    <a:close/>
                    <a:moveTo>
                      <a:pt x="13042" y="1"/>
                    </a:moveTo>
                    <a:lnTo>
                      <a:pt x="12970" y="8"/>
                    </a:lnTo>
                    <a:cubicBezTo>
                      <a:pt x="12898" y="22"/>
                      <a:pt x="12826" y="37"/>
                      <a:pt x="12754" y="58"/>
                    </a:cubicBezTo>
                    <a:cubicBezTo>
                      <a:pt x="12682" y="80"/>
                      <a:pt x="12617" y="95"/>
                      <a:pt x="12552" y="123"/>
                    </a:cubicBezTo>
                    <a:cubicBezTo>
                      <a:pt x="12422" y="167"/>
                      <a:pt x="12292" y="224"/>
                      <a:pt x="12169" y="297"/>
                    </a:cubicBezTo>
                    <a:cubicBezTo>
                      <a:pt x="11924" y="427"/>
                      <a:pt x="11700" y="593"/>
                      <a:pt x="11498" y="780"/>
                    </a:cubicBezTo>
                    <a:cubicBezTo>
                      <a:pt x="11101" y="1156"/>
                      <a:pt x="10783" y="1610"/>
                      <a:pt x="10567" y="2115"/>
                    </a:cubicBezTo>
                    <a:cubicBezTo>
                      <a:pt x="10357" y="2606"/>
                      <a:pt x="10206" y="3119"/>
                      <a:pt x="10134" y="3646"/>
                    </a:cubicBezTo>
                    <a:cubicBezTo>
                      <a:pt x="10126" y="3696"/>
                      <a:pt x="10119" y="3747"/>
                      <a:pt x="10112" y="3797"/>
                    </a:cubicBezTo>
                    <a:cubicBezTo>
                      <a:pt x="10062" y="3696"/>
                      <a:pt x="10018" y="3588"/>
                      <a:pt x="9968" y="3494"/>
                    </a:cubicBezTo>
                    <a:cubicBezTo>
                      <a:pt x="9888" y="3342"/>
                      <a:pt x="9802" y="3191"/>
                      <a:pt x="9708" y="3054"/>
                    </a:cubicBezTo>
                    <a:cubicBezTo>
                      <a:pt x="9657" y="2982"/>
                      <a:pt x="9621" y="2909"/>
                      <a:pt x="9564" y="2837"/>
                    </a:cubicBezTo>
                    <a:lnTo>
                      <a:pt x="9398" y="2635"/>
                    </a:lnTo>
                    <a:cubicBezTo>
                      <a:pt x="9167" y="2368"/>
                      <a:pt x="8900" y="2137"/>
                      <a:pt x="8596" y="1957"/>
                    </a:cubicBezTo>
                    <a:cubicBezTo>
                      <a:pt x="8524" y="1906"/>
                      <a:pt x="8445" y="1863"/>
                      <a:pt x="8358" y="1827"/>
                    </a:cubicBezTo>
                    <a:cubicBezTo>
                      <a:pt x="8279" y="1791"/>
                      <a:pt x="8192" y="1755"/>
                      <a:pt x="8113" y="1733"/>
                    </a:cubicBezTo>
                    <a:cubicBezTo>
                      <a:pt x="8069" y="1711"/>
                      <a:pt x="8026" y="1697"/>
                      <a:pt x="7983" y="1690"/>
                    </a:cubicBezTo>
                    <a:cubicBezTo>
                      <a:pt x="7940" y="1675"/>
                      <a:pt x="7889" y="1661"/>
                      <a:pt x="7846" y="1654"/>
                    </a:cubicBezTo>
                    <a:cubicBezTo>
                      <a:pt x="7802" y="1646"/>
                      <a:pt x="7759" y="1639"/>
                      <a:pt x="7709" y="1632"/>
                    </a:cubicBezTo>
                    <a:cubicBezTo>
                      <a:pt x="7687" y="1632"/>
                      <a:pt x="7665" y="1625"/>
                      <a:pt x="7636" y="1617"/>
                    </a:cubicBezTo>
                    <a:lnTo>
                      <a:pt x="7492" y="1617"/>
                    </a:lnTo>
                    <a:lnTo>
                      <a:pt x="7427" y="1661"/>
                    </a:lnTo>
                    <a:cubicBezTo>
                      <a:pt x="7377" y="1704"/>
                      <a:pt x="7326" y="1747"/>
                      <a:pt x="7276" y="1798"/>
                    </a:cubicBezTo>
                    <a:cubicBezTo>
                      <a:pt x="7232" y="1841"/>
                      <a:pt x="7189" y="1885"/>
                      <a:pt x="7146" y="1942"/>
                    </a:cubicBezTo>
                    <a:cubicBezTo>
                      <a:pt x="7066" y="2036"/>
                      <a:pt x="6994" y="2137"/>
                      <a:pt x="6929" y="2245"/>
                    </a:cubicBezTo>
                    <a:cubicBezTo>
                      <a:pt x="6799" y="2455"/>
                      <a:pt x="6698" y="2686"/>
                      <a:pt x="6619" y="2924"/>
                    </a:cubicBezTo>
                    <a:cubicBezTo>
                      <a:pt x="6482" y="3393"/>
                      <a:pt x="6446" y="3884"/>
                      <a:pt x="6496" y="4375"/>
                    </a:cubicBezTo>
                    <a:cubicBezTo>
                      <a:pt x="6525" y="4598"/>
                      <a:pt x="6561" y="4829"/>
                      <a:pt x="6619" y="5046"/>
                    </a:cubicBezTo>
                    <a:cubicBezTo>
                      <a:pt x="6575" y="5002"/>
                      <a:pt x="6532" y="4959"/>
                      <a:pt x="6489" y="4923"/>
                    </a:cubicBezTo>
                    <a:lnTo>
                      <a:pt x="6041" y="4562"/>
                    </a:lnTo>
                    <a:cubicBezTo>
                      <a:pt x="5883" y="4461"/>
                      <a:pt x="5738" y="4338"/>
                      <a:pt x="5572" y="4237"/>
                    </a:cubicBezTo>
                    <a:cubicBezTo>
                      <a:pt x="5413" y="4136"/>
                      <a:pt x="5255" y="4035"/>
                      <a:pt x="5074" y="3956"/>
                    </a:cubicBezTo>
                    <a:cubicBezTo>
                      <a:pt x="4988" y="3920"/>
                      <a:pt x="4908" y="3869"/>
                      <a:pt x="4814" y="3833"/>
                    </a:cubicBezTo>
                    <a:lnTo>
                      <a:pt x="4547" y="3732"/>
                    </a:lnTo>
                    <a:cubicBezTo>
                      <a:pt x="4172" y="3602"/>
                      <a:pt x="3782" y="3530"/>
                      <a:pt x="3393" y="3530"/>
                    </a:cubicBezTo>
                    <a:cubicBezTo>
                      <a:pt x="3363" y="3528"/>
                      <a:pt x="3333" y="3527"/>
                      <a:pt x="3304" y="3527"/>
                    </a:cubicBezTo>
                    <a:cubicBezTo>
                      <a:pt x="3232" y="3527"/>
                      <a:pt x="3161" y="3532"/>
                      <a:pt x="3089" y="3537"/>
                    </a:cubicBezTo>
                    <a:cubicBezTo>
                      <a:pt x="2996" y="3552"/>
                      <a:pt x="2895" y="3566"/>
                      <a:pt x="2793" y="3588"/>
                    </a:cubicBezTo>
                    <a:cubicBezTo>
                      <a:pt x="2743" y="3595"/>
                      <a:pt x="2700" y="3609"/>
                      <a:pt x="2649" y="3617"/>
                    </a:cubicBezTo>
                    <a:cubicBezTo>
                      <a:pt x="2599" y="3631"/>
                      <a:pt x="2548" y="3646"/>
                      <a:pt x="2498" y="3660"/>
                    </a:cubicBezTo>
                    <a:cubicBezTo>
                      <a:pt x="2454" y="3674"/>
                      <a:pt x="2404" y="3696"/>
                      <a:pt x="2353" y="3711"/>
                    </a:cubicBezTo>
                    <a:cubicBezTo>
                      <a:pt x="2332" y="3725"/>
                      <a:pt x="2303" y="3732"/>
                      <a:pt x="2281" y="3747"/>
                    </a:cubicBezTo>
                    <a:cubicBezTo>
                      <a:pt x="2259" y="3761"/>
                      <a:pt x="2230" y="3768"/>
                      <a:pt x="2202" y="3783"/>
                    </a:cubicBezTo>
                    <a:lnTo>
                      <a:pt x="2144" y="3819"/>
                    </a:lnTo>
                    <a:lnTo>
                      <a:pt x="2115" y="3884"/>
                    </a:lnTo>
                    <a:cubicBezTo>
                      <a:pt x="2086" y="3956"/>
                      <a:pt x="2064" y="4028"/>
                      <a:pt x="2043" y="4100"/>
                    </a:cubicBezTo>
                    <a:cubicBezTo>
                      <a:pt x="2028" y="4172"/>
                      <a:pt x="2007" y="4237"/>
                      <a:pt x="2000" y="4310"/>
                    </a:cubicBezTo>
                    <a:cubicBezTo>
                      <a:pt x="1978" y="4447"/>
                      <a:pt x="1963" y="4584"/>
                      <a:pt x="1956" y="4721"/>
                    </a:cubicBezTo>
                    <a:cubicBezTo>
                      <a:pt x="1956" y="5002"/>
                      <a:pt x="1978" y="5277"/>
                      <a:pt x="2043" y="5551"/>
                    </a:cubicBezTo>
                    <a:cubicBezTo>
                      <a:pt x="2173" y="6078"/>
                      <a:pt x="2404" y="6583"/>
                      <a:pt x="2728" y="7023"/>
                    </a:cubicBezTo>
                    <a:cubicBezTo>
                      <a:pt x="3053" y="7449"/>
                      <a:pt x="3429" y="7832"/>
                      <a:pt x="3847" y="8164"/>
                    </a:cubicBezTo>
                    <a:lnTo>
                      <a:pt x="3963" y="8258"/>
                    </a:lnTo>
                    <a:cubicBezTo>
                      <a:pt x="3854" y="8243"/>
                      <a:pt x="3739" y="8236"/>
                      <a:pt x="3631" y="8229"/>
                    </a:cubicBezTo>
                    <a:cubicBezTo>
                      <a:pt x="3515" y="8229"/>
                      <a:pt x="3400" y="8222"/>
                      <a:pt x="3286" y="8222"/>
                    </a:cubicBezTo>
                    <a:cubicBezTo>
                      <a:pt x="3230" y="8222"/>
                      <a:pt x="3174" y="8224"/>
                      <a:pt x="3118" y="8229"/>
                    </a:cubicBezTo>
                    <a:cubicBezTo>
                      <a:pt x="3032" y="8236"/>
                      <a:pt x="2945" y="8243"/>
                      <a:pt x="2858" y="8250"/>
                    </a:cubicBezTo>
                    <a:lnTo>
                      <a:pt x="2606" y="8286"/>
                    </a:lnTo>
                    <a:cubicBezTo>
                      <a:pt x="2259" y="8351"/>
                      <a:pt x="1920" y="8467"/>
                      <a:pt x="1610" y="8640"/>
                    </a:cubicBezTo>
                    <a:cubicBezTo>
                      <a:pt x="1538" y="8683"/>
                      <a:pt x="1458" y="8727"/>
                      <a:pt x="1386" y="8784"/>
                    </a:cubicBezTo>
                    <a:cubicBezTo>
                      <a:pt x="1314" y="8835"/>
                      <a:pt x="1242" y="8893"/>
                      <a:pt x="1170" y="8950"/>
                    </a:cubicBezTo>
                    <a:cubicBezTo>
                      <a:pt x="1141" y="8979"/>
                      <a:pt x="1105" y="9008"/>
                      <a:pt x="1076" y="9037"/>
                    </a:cubicBezTo>
                    <a:cubicBezTo>
                      <a:pt x="1040" y="9066"/>
                      <a:pt x="1004" y="9102"/>
                      <a:pt x="975" y="9138"/>
                    </a:cubicBezTo>
                    <a:cubicBezTo>
                      <a:pt x="946" y="9174"/>
                      <a:pt x="917" y="9210"/>
                      <a:pt x="888" y="9246"/>
                    </a:cubicBezTo>
                    <a:cubicBezTo>
                      <a:pt x="874" y="9261"/>
                      <a:pt x="859" y="9282"/>
                      <a:pt x="845" y="9304"/>
                    </a:cubicBezTo>
                    <a:cubicBezTo>
                      <a:pt x="830" y="9326"/>
                      <a:pt x="816" y="9340"/>
                      <a:pt x="794" y="9369"/>
                    </a:cubicBezTo>
                    <a:lnTo>
                      <a:pt x="765" y="9427"/>
                    </a:lnTo>
                    <a:lnTo>
                      <a:pt x="773" y="9506"/>
                    </a:lnTo>
                    <a:cubicBezTo>
                      <a:pt x="780" y="9571"/>
                      <a:pt x="794" y="9636"/>
                      <a:pt x="816" y="9701"/>
                    </a:cubicBezTo>
                    <a:cubicBezTo>
                      <a:pt x="830" y="9766"/>
                      <a:pt x="852" y="9824"/>
                      <a:pt x="874" y="9881"/>
                    </a:cubicBezTo>
                    <a:cubicBezTo>
                      <a:pt x="917" y="10004"/>
                      <a:pt x="967" y="10112"/>
                      <a:pt x="1025" y="10228"/>
                    </a:cubicBezTo>
                    <a:cubicBezTo>
                      <a:pt x="1148" y="10452"/>
                      <a:pt x="1292" y="10661"/>
                      <a:pt x="1465" y="10849"/>
                    </a:cubicBezTo>
                    <a:cubicBezTo>
                      <a:pt x="1805" y="11202"/>
                      <a:pt x="2216" y="11484"/>
                      <a:pt x="2664" y="11679"/>
                    </a:cubicBezTo>
                    <a:cubicBezTo>
                      <a:pt x="2873" y="11772"/>
                      <a:pt x="3089" y="11845"/>
                      <a:pt x="3306" y="11910"/>
                    </a:cubicBezTo>
                    <a:cubicBezTo>
                      <a:pt x="3248" y="11924"/>
                      <a:pt x="3190" y="11946"/>
                      <a:pt x="3125" y="11960"/>
                    </a:cubicBezTo>
                    <a:lnTo>
                      <a:pt x="2599" y="12169"/>
                    </a:lnTo>
                    <a:cubicBezTo>
                      <a:pt x="2425" y="12256"/>
                      <a:pt x="2252" y="12321"/>
                      <a:pt x="2079" y="12415"/>
                    </a:cubicBezTo>
                    <a:cubicBezTo>
                      <a:pt x="1913" y="12501"/>
                      <a:pt x="1747" y="12595"/>
                      <a:pt x="1588" y="12704"/>
                    </a:cubicBezTo>
                    <a:cubicBezTo>
                      <a:pt x="1509" y="12761"/>
                      <a:pt x="1429" y="12812"/>
                      <a:pt x="1357" y="12870"/>
                    </a:cubicBezTo>
                    <a:lnTo>
                      <a:pt x="1126" y="13050"/>
                    </a:lnTo>
                    <a:cubicBezTo>
                      <a:pt x="830" y="13303"/>
                      <a:pt x="578" y="13606"/>
                      <a:pt x="376" y="13945"/>
                    </a:cubicBezTo>
                    <a:cubicBezTo>
                      <a:pt x="325" y="14032"/>
                      <a:pt x="275" y="14118"/>
                      <a:pt x="238" y="14212"/>
                    </a:cubicBezTo>
                    <a:cubicBezTo>
                      <a:pt x="195" y="14299"/>
                      <a:pt x="159" y="14392"/>
                      <a:pt x="123" y="14486"/>
                    </a:cubicBezTo>
                    <a:cubicBezTo>
                      <a:pt x="109" y="14537"/>
                      <a:pt x="94" y="14587"/>
                      <a:pt x="80" y="14638"/>
                    </a:cubicBezTo>
                    <a:cubicBezTo>
                      <a:pt x="65" y="14681"/>
                      <a:pt x="51" y="14732"/>
                      <a:pt x="44" y="14782"/>
                    </a:cubicBezTo>
                    <a:cubicBezTo>
                      <a:pt x="36" y="14833"/>
                      <a:pt x="22" y="14883"/>
                      <a:pt x="15" y="14934"/>
                    </a:cubicBezTo>
                    <a:cubicBezTo>
                      <a:pt x="15" y="14963"/>
                      <a:pt x="7" y="14991"/>
                      <a:pt x="7" y="15013"/>
                    </a:cubicBezTo>
                    <a:cubicBezTo>
                      <a:pt x="7" y="15042"/>
                      <a:pt x="0" y="15064"/>
                      <a:pt x="0" y="15107"/>
                    </a:cubicBezTo>
                    <a:lnTo>
                      <a:pt x="0" y="15172"/>
                    </a:lnTo>
                    <a:lnTo>
                      <a:pt x="51" y="15237"/>
                    </a:lnTo>
                    <a:cubicBezTo>
                      <a:pt x="94" y="15295"/>
                      <a:pt x="145" y="15345"/>
                      <a:pt x="202" y="15403"/>
                    </a:cubicBezTo>
                    <a:cubicBezTo>
                      <a:pt x="253" y="15446"/>
                      <a:pt x="303" y="15504"/>
                      <a:pt x="354" y="15547"/>
                    </a:cubicBezTo>
                    <a:cubicBezTo>
                      <a:pt x="462" y="15634"/>
                      <a:pt x="578" y="15713"/>
                      <a:pt x="693" y="15785"/>
                    </a:cubicBezTo>
                    <a:cubicBezTo>
                      <a:pt x="931" y="15930"/>
                      <a:pt x="1184" y="16045"/>
                      <a:pt x="1451" y="16125"/>
                    </a:cubicBezTo>
                    <a:cubicBezTo>
                      <a:pt x="1821" y="16236"/>
                      <a:pt x="2202" y="16291"/>
                      <a:pt x="2587" y="16291"/>
                    </a:cubicBezTo>
                    <a:cubicBezTo>
                      <a:pt x="2749" y="16291"/>
                      <a:pt x="2912" y="16281"/>
                      <a:pt x="3075" y="16262"/>
                    </a:cubicBezTo>
                    <a:cubicBezTo>
                      <a:pt x="3602" y="16204"/>
                      <a:pt x="4121" y="16067"/>
                      <a:pt x="4619" y="15872"/>
                    </a:cubicBezTo>
                    <a:lnTo>
                      <a:pt x="4764" y="15814"/>
                    </a:lnTo>
                    <a:lnTo>
                      <a:pt x="4764" y="15814"/>
                    </a:lnTo>
                    <a:cubicBezTo>
                      <a:pt x="4699" y="15908"/>
                      <a:pt x="4627" y="15995"/>
                      <a:pt x="4569" y="16096"/>
                    </a:cubicBezTo>
                    <a:cubicBezTo>
                      <a:pt x="4490" y="16240"/>
                      <a:pt x="4389" y="16384"/>
                      <a:pt x="4316" y="16536"/>
                    </a:cubicBezTo>
                    <a:cubicBezTo>
                      <a:pt x="4280" y="16615"/>
                      <a:pt x="4237" y="16688"/>
                      <a:pt x="4208" y="16767"/>
                    </a:cubicBezTo>
                    <a:lnTo>
                      <a:pt x="4114" y="17012"/>
                    </a:lnTo>
                    <a:cubicBezTo>
                      <a:pt x="3992" y="17344"/>
                      <a:pt x="3927" y="17691"/>
                      <a:pt x="3919" y="18044"/>
                    </a:cubicBezTo>
                    <a:cubicBezTo>
                      <a:pt x="3919" y="18131"/>
                      <a:pt x="3919" y="18225"/>
                      <a:pt x="3934" y="18312"/>
                    </a:cubicBezTo>
                    <a:cubicBezTo>
                      <a:pt x="3941" y="18405"/>
                      <a:pt x="3948" y="18492"/>
                      <a:pt x="3970" y="18586"/>
                    </a:cubicBezTo>
                    <a:cubicBezTo>
                      <a:pt x="3977" y="18629"/>
                      <a:pt x="3984" y="18672"/>
                      <a:pt x="3999" y="18716"/>
                    </a:cubicBezTo>
                    <a:cubicBezTo>
                      <a:pt x="4013" y="18759"/>
                      <a:pt x="4020" y="18810"/>
                      <a:pt x="4035" y="18853"/>
                    </a:cubicBezTo>
                    <a:cubicBezTo>
                      <a:pt x="4049" y="18889"/>
                      <a:pt x="4064" y="18939"/>
                      <a:pt x="4085" y="18983"/>
                    </a:cubicBezTo>
                    <a:cubicBezTo>
                      <a:pt x="4093" y="19004"/>
                      <a:pt x="4100" y="19026"/>
                      <a:pt x="4114" y="19048"/>
                    </a:cubicBezTo>
                    <a:cubicBezTo>
                      <a:pt x="4121" y="19069"/>
                      <a:pt x="4129" y="19091"/>
                      <a:pt x="4150" y="19120"/>
                    </a:cubicBezTo>
                    <a:lnTo>
                      <a:pt x="4179" y="19178"/>
                    </a:lnTo>
                    <a:lnTo>
                      <a:pt x="4251" y="19207"/>
                    </a:lnTo>
                    <a:cubicBezTo>
                      <a:pt x="4316" y="19235"/>
                      <a:pt x="4381" y="19257"/>
                      <a:pt x="4446" y="19271"/>
                    </a:cubicBezTo>
                    <a:cubicBezTo>
                      <a:pt x="4504" y="19286"/>
                      <a:pt x="4569" y="19300"/>
                      <a:pt x="4634" y="19315"/>
                    </a:cubicBezTo>
                    <a:cubicBezTo>
                      <a:pt x="4757" y="19336"/>
                      <a:pt x="4879" y="19344"/>
                      <a:pt x="5002" y="19351"/>
                    </a:cubicBezTo>
                    <a:cubicBezTo>
                      <a:pt x="5028" y="19352"/>
                      <a:pt x="5054" y="19352"/>
                      <a:pt x="5079" y="19352"/>
                    </a:cubicBezTo>
                    <a:cubicBezTo>
                      <a:pt x="5305" y="19352"/>
                      <a:pt x="5525" y="19324"/>
                      <a:pt x="5745" y="19279"/>
                    </a:cubicBezTo>
                    <a:cubicBezTo>
                      <a:pt x="6222" y="19163"/>
                      <a:pt x="6669" y="18947"/>
                      <a:pt x="7066" y="18658"/>
                    </a:cubicBezTo>
                    <a:cubicBezTo>
                      <a:pt x="7254" y="18521"/>
                      <a:pt x="7427" y="18376"/>
                      <a:pt x="7586" y="18218"/>
                    </a:cubicBezTo>
                    <a:lnTo>
                      <a:pt x="7586" y="18218"/>
                    </a:lnTo>
                    <a:cubicBezTo>
                      <a:pt x="7571" y="18275"/>
                      <a:pt x="7557" y="18333"/>
                      <a:pt x="7550" y="18398"/>
                    </a:cubicBezTo>
                    <a:lnTo>
                      <a:pt x="7456" y="18954"/>
                    </a:lnTo>
                    <a:cubicBezTo>
                      <a:pt x="7449" y="19142"/>
                      <a:pt x="7420" y="19329"/>
                      <a:pt x="7413" y="19524"/>
                    </a:cubicBezTo>
                    <a:cubicBezTo>
                      <a:pt x="7405" y="19712"/>
                      <a:pt x="7398" y="19907"/>
                      <a:pt x="7420" y="20094"/>
                    </a:cubicBezTo>
                    <a:cubicBezTo>
                      <a:pt x="7427" y="20188"/>
                      <a:pt x="7434" y="20289"/>
                      <a:pt x="7442" y="20383"/>
                    </a:cubicBezTo>
                    <a:lnTo>
                      <a:pt x="7492" y="20664"/>
                    </a:lnTo>
                    <a:cubicBezTo>
                      <a:pt x="7564" y="21054"/>
                      <a:pt x="7694" y="21422"/>
                      <a:pt x="7889" y="21769"/>
                    </a:cubicBezTo>
                    <a:cubicBezTo>
                      <a:pt x="7932" y="21855"/>
                      <a:pt x="7990" y="21942"/>
                      <a:pt x="8048" y="22021"/>
                    </a:cubicBezTo>
                    <a:cubicBezTo>
                      <a:pt x="8106" y="22101"/>
                      <a:pt x="8171" y="22180"/>
                      <a:pt x="8235" y="22260"/>
                    </a:cubicBezTo>
                    <a:cubicBezTo>
                      <a:pt x="8264" y="22296"/>
                      <a:pt x="8300" y="22332"/>
                      <a:pt x="8337" y="22368"/>
                    </a:cubicBezTo>
                    <a:cubicBezTo>
                      <a:pt x="8373" y="22404"/>
                      <a:pt x="8409" y="22440"/>
                      <a:pt x="8445" y="22476"/>
                    </a:cubicBezTo>
                    <a:cubicBezTo>
                      <a:pt x="8488" y="22512"/>
                      <a:pt x="8524" y="22541"/>
                      <a:pt x="8567" y="22577"/>
                    </a:cubicBezTo>
                    <a:cubicBezTo>
                      <a:pt x="8589" y="22592"/>
                      <a:pt x="8611" y="22606"/>
                      <a:pt x="8632" y="22620"/>
                    </a:cubicBezTo>
                    <a:cubicBezTo>
                      <a:pt x="8654" y="22642"/>
                      <a:pt x="8676" y="22656"/>
                      <a:pt x="8705" y="22671"/>
                    </a:cubicBezTo>
                    <a:lnTo>
                      <a:pt x="8762" y="22707"/>
                    </a:lnTo>
                    <a:lnTo>
                      <a:pt x="8835" y="22693"/>
                    </a:lnTo>
                    <a:cubicBezTo>
                      <a:pt x="8914" y="22685"/>
                      <a:pt x="8986" y="22671"/>
                      <a:pt x="9058" y="22649"/>
                    </a:cubicBezTo>
                    <a:cubicBezTo>
                      <a:pt x="9123" y="22628"/>
                      <a:pt x="9195" y="22613"/>
                      <a:pt x="9260" y="22584"/>
                    </a:cubicBezTo>
                    <a:cubicBezTo>
                      <a:pt x="9390" y="22534"/>
                      <a:pt x="9520" y="22476"/>
                      <a:pt x="9643" y="22411"/>
                    </a:cubicBezTo>
                    <a:cubicBezTo>
                      <a:pt x="9881" y="22281"/>
                      <a:pt x="10105" y="22115"/>
                      <a:pt x="10314" y="21928"/>
                    </a:cubicBezTo>
                    <a:cubicBezTo>
                      <a:pt x="10704" y="21552"/>
                      <a:pt x="11021" y="21097"/>
                      <a:pt x="11245" y="20592"/>
                    </a:cubicBezTo>
                    <a:cubicBezTo>
                      <a:pt x="11455" y="20101"/>
                      <a:pt x="11599" y="19589"/>
                      <a:pt x="11678" y="19062"/>
                    </a:cubicBezTo>
                    <a:cubicBezTo>
                      <a:pt x="11685" y="19012"/>
                      <a:pt x="11693" y="18961"/>
                      <a:pt x="11700" y="18911"/>
                    </a:cubicBezTo>
                    <a:cubicBezTo>
                      <a:pt x="11743" y="19012"/>
                      <a:pt x="11787" y="19120"/>
                      <a:pt x="11844" y="19214"/>
                    </a:cubicBezTo>
                    <a:cubicBezTo>
                      <a:pt x="11924" y="19365"/>
                      <a:pt x="12010" y="19517"/>
                      <a:pt x="12104" y="19661"/>
                    </a:cubicBezTo>
                    <a:cubicBezTo>
                      <a:pt x="12147" y="19726"/>
                      <a:pt x="12191" y="19798"/>
                      <a:pt x="12248" y="19871"/>
                    </a:cubicBezTo>
                    <a:lnTo>
                      <a:pt x="12407" y="20073"/>
                    </a:lnTo>
                    <a:cubicBezTo>
                      <a:pt x="12631" y="20340"/>
                      <a:pt x="12905" y="20571"/>
                      <a:pt x="13208" y="20751"/>
                    </a:cubicBezTo>
                    <a:cubicBezTo>
                      <a:pt x="13281" y="20802"/>
                      <a:pt x="13360" y="20838"/>
                      <a:pt x="13439" y="20881"/>
                    </a:cubicBezTo>
                    <a:cubicBezTo>
                      <a:pt x="13526" y="20917"/>
                      <a:pt x="13605" y="20953"/>
                      <a:pt x="13692" y="20982"/>
                    </a:cubicBezTo>
                    <a:cubicBezTo>
                      <a:pt x="13735" y="20996"/>
                      <a:pt x="13786" y="21004"/>
                      <a:pt x="13822" y="21018"/>
                    </a:cubicBezTo>
                    <a:cubicBezTo>
                      <a:pt x="13865" y="21033"/>
                      <a:pt x="13916" y="21047"/>
                      <a:pt x="13959" y="21054"/>
                    </a:cubicBezTo>
                    <a:cubicBezTo>
                      <a:pt x="14002" y="21061"/>
                      <a:pt x="14046" y="21076"/>
                      <a:pt x="14096" y="21076"/>
                    </a:cubicBezTo>
                    <a:cubicBezTo>
                      <a:pt x="14118" y="21076"/>
                      <a:pt x="14139" y="21083"/>
                      <a:pt x="14168" y="21090"/>
                    </a:cubicBezTo>
                    <a:lnTo>
                      <a:pt x="14313" y="21090"/>
                    </a:lnTo>
                    <a:lnTo>
                      <a:pt x="14378" y="21047"/>
                    </a:lnTo>
                    <a:cubicBezTo>
                      <a:pt x="14428" y="21004"/>
                      <a:pt x="14479" y="20960"/>
                      <a:pt x="14529" y="20910"/>
                    </a:cubicBezTo>
                    <a:cubicBezTo>
                      <a:pt x="14573" y="20867"/>
                      <a:pt x="14616" y="20823"/>
                      <a:pt x="14652" y="20773"/>
                    </a:cubicBezTo>
                    <a:cubicBezTo>
                      <a:pt x="14731" y="20672"/>
                      <a:pt x="14811" y="20571"/>
                      <a:pt x="14876" y="20462"/>
                    </a:cubicBezTo>
                    <a:cubicBezTo>
                      <a:pt x="15006" y="20253"/>
                      <a:pt x="15107" y="20022"/>
                      <a:pt x="15179" y="19784"/>
                    </a:cubicBezTo>
                    <a:cubicBezTo>
                      <a:pt x="15323" y="19315"/>
                      <a:pt x="15359" y="18817"/>
                      <a:pt x="15301" y="18333"/>
                    </a:cubicBezTo>
                    <a:cubicBezTo>
                      <a:pt x="15280" y="18102"/>
                      <a:pt x="15237" y="17878"/>
                      <a:pt x="15179" y="17662"/>
                    </a:cubicBezTo>
                    <a:lnTo>
                      <a:pt x="15179" y="17662"/>
                    </a:lnTo>
                    <a:cubicBezTo>
                      <a:pt x="15229" y="17705"/>
                      <a:pt x="15273" y="17749"/>
                      <a:pt x="15316" y="17785"/>
                    </a:cubicBezTo>
                    <a:lnTo>
                      <a:pt x="15756" y="18146"/>
                    </a:lnTo>
                    <a:cubicBezTo>
                      <a:pt x="15915" y="18247"/>
                      <a:pt x="16067" y="18369"/>
                      <a:pt x="16225" y="18470"/>
                    </a:cubicBezTo>
                    <a:cubicBezTo>
                      <a:pt x="16391" y="18571"/>
                      <a:pt x="16550" y="18672"/>
                      <a:pt x="16723" y="18752"/>
                    </a:cubicBezTo>
                    <a:cubicBezTo>
                      <a:pt x="16817" y="18788"/>
                      <a:pt x="16897" y="18831"/>
                      <a:pt x="16990" y="18875"/>
                    </a:cubicBezTo>
                    <a:lnTo>
                      <a:pt x="17257" y="18976"/>
                    </a:lnTo>
                    <a:cubicBezTo>
                      <a:pt x="17626" y="19105"/>
                      <a:pt x="18015" y="19170"/>
                      <a:pt x="18412" y="19178"/>
                    </a:cubicBezTo>
                    <a:cubicBezTo>
                      <a:pt x="18440" y="19180"/>
                      <a:pt x="18468" y="19181"/>
                      <a:pt x="18496" y="19181"/>
                    </a:cubicBezTo>
                    <a:cubicBezTo>
                      <a:pt x="18565" y="19181"/>
                      <a:pt x="18637" y="19176"/>
                      <a:pt x="18708" y="19170"/>
                    </a:cubicBezTo>
                    <a:cubicBezTo>
                      <a:pt x="18809" y="19156"/>
                      <a:pt x="18910" y="19142"/>
                      <a:pt x="19004" y="19127"/>
                    </a:cubicBezTo>
                    <a:cubicBezTo>
                      <a:pt x="19055" y="19113"/>
                      <a:pt x="19105" y="19098"/>
                      <a:pt x="19156" y="19091"/>
                    </a:cubicBezTo>
                    <a:cubicBezTo>
                      <a:pt x="19206" y="19077"/>
                      <a:pt x="19257" y="19062"/>
                      <a:pt x="19300" y="19048"/>
                    </a:cubicBezTo>
                    <a:cubicBezTo>
                      <a:pt x="19351" y="19033"/>
                      <a:pt x="19401" y="19012"/>
                      <a:pt x="19444" y="18997"/>
                    </a:cubicBezTo>
                    <a:cubicBezTo>
                      <a:pt x="19473" y="18983"/>
                      <a:pt x="19495" y="18976"/>
                      <a:pt x="19524" y="18961"/>
                    </a:cubicBezTo>
                    <a:cubicBezTo>
                      <a:pt x="19545" y="18947"/>
                      <a:pt x="19567" y="18939"/>
                      <a:pt x="19603" y="18925"/>
                    </a:cubicBezTo>
                    <a:lnTo>
                      <a:pt x="19661" y="18889"/>
                    </a:lnTo>
                    <a:lnTo>
                      <a:pt x="19690" y="18817"/>
                    </a:lnTo>
                    <a:cubicBezTo>
                      <a:pt x="19719" y="18752"/>
                      <a:pt x="19740" y="18680"/>
                      <a:pt x="19762" y="18607"/>
                    </a:cubicBezTo>
                    <a:cubicBezTo>
                      <a:pt x="19776" y="18535"/>
                      <a:pt x="19791" y="18470"/>
                      <a:pt x="19805" y="18398"/>
                    </a:cubicBezTo>
                    <a:cubicBezTo>
                      <a:pt x="19827" y="18261"/>
                      <a:pt x="19841" y="18124"/>
                      <a:pt x="19841" y="17987"/>
                    </a:cubicBezTo>
                    <a:cubicBezTo>
                      <a:pt x="19849" y="17705"/>
                      <a:pt x="19820" y="17431"/>
                      <a:pt x="19762" y="17157"/>
                    </a:cubicBezTo>
                    <a:cubicBezTo>
                      <a:pt x="19632" y="16630"/>
                      <a:pt x="19394" y="16125"/>
                      <a:pt x="19069" y="15684"/>
                    </a:cubicBezTo>
                    <a:cubicBezTo>
                      <a:pt x="18751" y="15259"/>
                      <a:pt x="18376" y="14876"/>
                      <a:pt x="17958" y="14544"/>
                    </a:cubicBezTo>
                    <a:lnTo>
                      <a:pt x="17835" y="14450"/>
                    </a:lnTo>
                    <a:lnTo>
                      <a:pt x="17835" y="14450"/>
                    </a:lnTo>
                    <a:cubicBezTo>
                      <a:pt x="17950" y="14465"/>
                      <a:pt x="18059" y="14472"/>
                      <a:pt x="18174" y="14479"/>
                    </a:cubicBezTo>
                    <a:cubicBezTo>
                      <a:pt x="18261" y="14483"/>
                      <a:pt x="18345" y="14484"/>
                      <a:pt x="18430" y="14484"/>
                    </a:cubicBezTo>
                    <a:cubicBezTo>
                      <a:pt x="18515" y="14484"/>
                      <a:pt x="18600" y="14483"/>
                      <a:pt x="18687" y="14479"/>
                    </a:cubicBezTo>
                    <a:cubicBezTo>
                      <a:pt x="18773" y="14472"/>
                      <a:pt x="18853" y="14465"/>
                      <a:pt x="18939" y="14457"/>
                    </a:cubicBezTo>
                    <a:lnTo>
                      <a:pt x="19199" y="14421"/>
                    </a:lnTo>
                    <a:cubicBezTo>
                      <a:pt x="19545" y="14356"/>
                      <a:pt x="19877" y="14241"/>
                      <a:pt x="20188" y="14068"/>
                    </a:cubicBezTo>
                    <a:cubicBezTo>
                      <a:pt x="20267" y="14024"/>
                      <a:pt x="20347" y="13981"/>
                      <a:pt x="20419" y="13923"/>
                    </a:cubicBezTo>
                    <a:cubicBezTo>
                      <a:pt x="20491" y="13873"/>
                      <a:pt x="20563" y="13815"/>
                      <a:pt x="20628" y="13757"/>
                    </a:cubicBezTo>
                    <a:cubicBezTo>
                      <a:pt x="20664" y="13728"/>
                      <a:pt x="20693" y="13700"/>
                      <a:pt x="20729" y="13671"/>
                    </a:cubicBezTo>
                    <a:cubicBezTo>
                      <a:pt x="20765" y="13635"/>
                      <a:pt x="20794" y="13606"/>
                      <a:pt x="20823" y="13570"/>
                    </a:cubicBezTo>
                    <a:cubicBezTo>
                      <a:pt x="20859" y="13534"/>
                      <a:pt x="20888" y="13497"/>
                      <a:pt x="20917" y="13461"/>
                    </a:cubicBezTo>
                    <a:cubicBezTo>
                      <a:pt x="20931" y="13447"/>
                      <a:pt x="20946" y="13425"/>
                      <a:pt x="20960" y="13404"/>
                    </a:cubicBezTo>
                    <a:cubicBezTo>
                      <a:pt x="20974" y="13382"/>
                      <a:pt x="20989" y="13368"/>
                      <a:pt x="21003" y="13339"/>
                    </a:cubicBezTo>
                    <a:lnTo>
                      <a:pt x="21039" y="13281"/>
                    </a:lnTo>
                    <a:lnTo>
                      <a:pt x="21032" y="13202"/>
                    </a:lnTo>
                    <a:cubicBezTo>
                      <a:pt x="21018" y="13137"/>
                      <a:pt x="21003" y="13072"/>
                      <a:pt x="20989" y="13007"/>
                    </a:cubicBezTo>
                    <a:cubicBezTo>
                      <a:pt x="20967" y="12942"/>
                      <a:pt x="20953" y="12884"/>
                      <a:pt x="20931" y="12826"/>
                    </a:cubicBezTo>
                    <a:cubicBezTo>
                      <a:pt x="20888" y="12704"/>
                      <a:pt x="20837" y="12588"/>
                      <a:pt x="20772" y="12480"/>
                    </a:cubicBezTo>
                    <a:cubicBezTo>
                      <a:pt x="20657" y="12263"/>
                      <a:pt x="20513" y="12061"/>
                      <a:pt x="20339" y="11874"/>
                    </a:cubicBezTo>
                    <a:cubicBezTo>
                      <a:pt x="20000" y="11520"/>
                      <a:pt x="19596" y="11238"/>
                      <a:pt x="19141" y="11044"/>
                    </a:cubicBezTo>
                    <a:cubicBezTo>
                      <a:pt x="18939" y="10950"/>
                      <a:pt x="18723" y="10870"/>
                      <a:pt x="18499" y="10813"/>
                    </a:cubicBezTo>
                    <a:lnTo>
                      <a:pt x="18679" y="10755"/>
                    </a:lnTo>
                    <a:lnTo>
                      <a:pt x="19206" y="10553"/>
                    </a:lnTo>
                    <a:cubicBezTo>
                      <a:pt x="19379" y="10466"/>
                      <a:pt x="19553" y="10401"/>
                      <a:pt x="19719" y="10307"/>
                    </a:cubicBezTo>
                    <a:cubicBezTo>
                      <a:pt x="19885" y="10221"/>
                      <a:pt x="20058" y="10127"/>
                      <a:pt x="20209" y="10019"/>
                    </a:cubicBezTo>
                    <a:cubicBezTo>
                      <a:pt x="20289" y="9961"/>
                      <a:pt x="20375" y="9910"/>
                      <a:pt x="20448" y="9853"/>
                    </a:cubicBezTo>
                    <a:lnTo>
                      <a:pt x="20671" y="9672"/>
                    </a:lnTo>
                    <a:cubicBezTo>
                      <a:pt x="20974" y="9412"/>
                      <a:pt x="21227" y="9116"/>
                      <a:pt x="21429" y="8777"/>
                    </a:cubicBezTo>
                    <a:cubicBezTo>
                      <a:pt x="21480" y="8691"/>
                      <a:pt x="21523" y="8604"/>
                      <a:pt x="21566" y="8510"/>
                    </a:cubicBezTo>
                    <a:cubicBezTo>
                      <a:pt x="21610" y="8416"/>
                      <a:pt x="21646" y="8330"/>
                      <a:pt x="21675" y="8229"/>
                    </a:cubicBezTo>
                    <a:cubicBezTo>
                      <a:pt x="21696" y="8185"/>
                      <a:pt x="21711" y="8135"/>
                      <a:pt x="21725" y="8084"/>
                    </a:cubicBezTo>
                    <a:cubicBezTo>
                      <a:pt x="21740" y="8034"/>
                      <a:pt x="21747" y="7991"/>
                      <a:pt x="21761" y="7940"/>
                    </a:cubicBezTo>
                    <a:cubicBezTo>
                      <a:pt x="21768" y="7889"/>
                      <a:pt x="21783" y="7839"/>
                      <a:pt x="21783" y="7781"/>
                    </a:cubicBezTo>
                    <a:cubicBezTo>
                      <a:pt x="21783" y="7760"/>
                      <a:pt x="21797" y="7731"/>
                      <a:pt x="21797" y="7702"/>
                    </a:cubicBezTo>
                    <a:cubicBezTo>
                      <a:pt x="21797" y="7680"/>
                      <a:pt x="21797" y="7651"/>
                      <a:pt x="21804" y="7615"/>
                    </a:cubicBezTo>
                    <a:lnTo>
                      <a:pt x="21804" y="7543"/>
                    </a:lnTo>
                    <a:lnTo>
                      <a:pt x="21754" y="7464"/>
                    </a:lnTo>
                    <a:cubicBezTo>
                      <a:pt x="21703" y="7406"/>
                      <a:pt x="21653" y="7348"/>
                      <a:pt x="21602" y="7298"/>
                    </a:cubicBezTo>
                    <a:cubicBezTo>
                      <a:pt x="21552" y="7247"/>
                      <a:pt x="21501" y="7197"/>
                      <a:pt x="21444" y="7153"/>
                    </a:cubicBezTo>
                    <a:cubicBezTo>
                      <a:pt x="21335" y="7067"/>
                      <a:pt x="21227" y="6987"/>
                      <a:pt x="21104" y="6915"/>
                    </a:cubicBezTo>
                    <a:cubicBezTo>
                      <a:pt x="20866" y="6771"/>
                      <a:pt x="20614" y="6655"/>
                      <a:pt x="20354" y="6569"/>
                    </a:cubicBezTo>
                    <a:cubicBezTo>
                      <a:pt x="19976" y="6460"/>
                      <a:pt x="19583" y="6407"/>
                      <a:pt x="19192" y="6407"/>
                    </a:cubicBezTo>
                    <a:cubicBezTo>
                      <a:pt x="19037" y="6407"/>
                      <a:pt x="18883" y="6415"/>
                      <a:pt x="18730" y="6432"/>
                    </a:cubicBezTo>
                    <a:cubicBezTo>
                      <a:pt x="18196" y="6496"/>
                      <a:pt x="17676" y="6626"/>
                      <a:pt x="17178" y="6828"/>
                    </a:cubicBezTo>
                    <a:lnTo>
                      <a:pt x="17041" y="6879"/>
                    </a:lnTo>
                    <a:cubicBezTo>
                      <a:pt x="17106" y="6792"/>
                      <a:pt x="17171" y="6699"/>
                      <a:pt x="17229" y="6605"/>
                    </a:cubicBezTo>
                    <a:cubicBezTo>
                      <a:pt x="17315" y="6460"/>
                      <a:pt x="17409" y="6316"/>
                      <a:pt x="17481" y="6157"/>
                    </a:cubicBezTo>
                    <a:cubicBezTo>
                      <a:pt x="17517" y="6085"/>
                      <a:pt x="17561" y="6006"/>
                      <a:pt x="17597" y="5926"/>
                    </a:cubicBezTo>
                    <a:lnTo>
                      <a:pt x="17683" y="5688"/>
                    </a:lnTo>
                    <a:cubicBezTo>
                      <a:pt x="17806" y="5356"/>
                      <a:pt x="17871" y="5010"/>
                      <a:pt x="17878" y="4656"/>
                    </a:cubicBezTo>
                    <a:cubicBezTo>
                      <a:pt x="17878" y="4569"/>
                      <a:pt x="17871" y="4476"/>
                      <a:pt x="17864" y="4389"/>
                    </a:cubicBezTo>
                    <a:cubicBezTo>
                      <a:pt x="17856" y="4295"/>
                      <a:pt x="17842" y="4209"/>
                      <a:pt x="17828" y="4115"/>
                    </a:cubicBezTo>
                    <a:cubicBezTo>
                      <a:pt x="17820" y="4071"/>
                      <a:pt x="17806" y="4028"/>
                      <a:pt x="17799" y="3985"/>
                    </a:cubicBezTo>
                    <a:cubicBezTo>
                      <a:pt x="17784" y="3941"/>
                      <a:pt x="17777" y="3891"/>
                      <a:pt x="17763" y="3848"/>
                    </a:cubicBezTo>
                    <a:cubicBezTo>
                      <a:pt x="17741" y="3804"/>
                      <a:pt x="17734" y="3761"/>
                      <a:pt x="17712" y="3718"/>
                    </a:cubicBezTo>
                    <a:cubicBezTo>
                      <a:pt x="17705" y="3696"/>
                      <a:pt x="17698" y="3674"/>
                      <a:pt x="17683" y="3653"/>
                    </a:cubicBezTo>
                    <a:cubicBezTo>
                      <a:pt x="17676" y="3631"/>
                      <a:pt x="17669" y="3609"/>
                      <a:pt x="17647" y="3581"/>
                    </a:cubicBezTo>
                    <a:lnTo>
                      <a:pt x="17618" y="3523"/>
                    </a:lnTo>
                    <a:lnTo>
                      <a:pt x="17546" y="3494"/>
                    </a:lnTo>
                    <a:cubicBezTo>
                      <a:pt x="17481" y="3465"/>
                      <a:pt x="17416" y="3443"/>
                      <a:pt x="17351" y="3429"/>
                    </a:cubicBezTo>
                    <a:cubicBezTo>
                      <a:pt x="17286" y="3415"/>
                      <a:pt x="17229" y="3393"/>
                      <a:pt x="17164" y="3386"/>
                    </a:cubicBezTo>
                    <a:cubicBezTo>
                      <a:pt x="17048" y="3371"/>
                      <a:pt x="16925" y="3357"/>
                      <a:pt x="16803" y="3357"/>
                    </a:cubicBezTo>
                    <a:cubicBezTo>
                      <a:pt x="16773" y="3356"/>
                      <a:pt x="16742" y="3356"/>
                      <a:pt x="16712" y="3356"/>
                    </a:cubicBezTo>
                    <a:cubicBezTo>
                      <a:pt x="16495" y="3356"/>
                      <a:pt x="16275" y="3378"/>
                      <a:pt x="16059" y="3429"/>
                    </a:cubicBezTo>
                    <a:cubicBezTo>
                      <a:pt x="15583" y="3545"/>
                      <a:pt x="15135" y="3754"/>
                      <a:pt x="14739" y="4050"/>
                    </a:cubicBezTo>
                    <a:cubicBezTo>
                      <a:pt x="14558" y="4187"/>
                      <a:pt x="14385" y="4331"/>
                      <a:pt x="14226" y="4490"/>
                    </a:cubicBezTo>
                    <a:cubicBezTo>
                      <a:pt x="14233" y="4432"/>
                      <a:pt x="14248" y="4375"/>
                      <a:pt x="14262" y="4310"/>
                    </a:cubicBezTo>
                    <a:lnTo>
                      <a:pt x="14356" y="3754"/>
                    </a:lnTo>
                    <a:cubicBezTo>
                      <a:pt x="14363" y="3559"/>
                      <a:pt x="14392" y="3371"/>
                      <a:pt x="14399" y="3184"/>
                    </a:cubicBezTo>
                    <a:cubicBezTo>
                      <a:pt x="14399" y="2996"/>
                      <a:pt x="14414" y="2801"/>
                      <a:pt x="14392" y="2613"/>
                    </a:cubicBezTo>
                    <a:cubicBezTo>
                      <a:pt x="14385" y="2520"/>
                      <a:pt x="14378" y="2419"/>
                      <a:pt x="14363" y="2325"/>
                    </a:cubicBezTo>
                    <a:lnTo>
                      <a:pt x="14320" y="2036"/>
                    </a:lnTo>
                    <a:cubicBezTo>
                      <a:pt x="14248" y="1654"/>
                      <a:pt x="14111" y="1278"/>
                      <a:pt x="13923" y="939"/>
                    </a:cubicBezTo>
                    <a:cubicBezTo>
                      <a:pt x="13872" y="852"/>
                      <a:pt x="13822" y="766"/>
                      <a:pt x="13764" y="686"/>
                    </a:cubicBezTo>
                    <a:cubicBezTo>
                      <a:pt x="13706" y="600"/>
                      <a:pt x="13641" y="528"/>
                      <a:pt x="13576" y="448"/>
                    </a:cubicBezTo>
                    <a:cubicBezTo>
                      <a:pt x="13540" y="412"/>
                      <a:pt x="13504" y="376"/>
                      <a:pt x="13468" y="340"/>
                    </a:cubicBezTo>
                    <a:cubicBezTo>
                      <a:pt x="13432" y="304"/>
                      <a:pt x="13396" y="268"/>
                      <a:pt x="13360" y="232"/>
                    </a:cubicBezTo>
                    <a:cubicBezTo>
                      <a:pt x="13324" y="196"/>
                      <a:pt x="13281" y="167"/>
                      <a:pt x="13244" y="131"/>
                    </a:cubicBezTo>
                    <a:cubicBezTo>
                      <a:pt x="13223" y="116"/>
                      <a:pt x="13201" y="102"/>
                      <a:pt x="13180" y="87"/>
                    </a:cubicBezTo>
                    <a:cubicBezTo>
                      <a:pt x="13151" y="66"/>
                      <a:pt x="13129" y="51"/>
                      <a:pt x="13107" y="37"/>
                    </a:cubicBezTo>
                    <a:lnTo>
                      <a:pt x="13042" y="1"/>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31"/>
              <p:cNvSpPr/>
              <p:nvPr/>
            </p:nvSpPr>
            <p:spPr>
              <a:xfrm>
                <a:off x="-2517600" y="1932825"/>
                <a:ext cx="162600" cy="199825"/>
              </a:xfrm>
              <a:custGeom>
                <a:avLst/>
                <a:gdLst/>
                <a:ahLst/>
                <a:cxnLst/>
                <a:rect l="l" t="t" r="r" b="b"/>
                <a:pathLst>
                  <a:path w="6504" h="7993" extrusionOk="0">
                    <a:moveTo>
                      <a:pt x="1493" y="1"/>
                    </a:moveTo>
                    <a:cubicBezTo>
                      <a:pt x="1229" y="1"/>
                      <a:pt x="1069" y="46"/>
                      <a:pt x="1069" y="46"/>
                    </a:cubicBezTo>
                    <a:cubicBezTo>
                      <a:pt x="1069" y="46"/>
                      <a:pt x="1" y="1461"/>
                      <a:pt x="1502" y="3655"/>
                    </a:cubicBezTo>
                    <a:cubicBezTo>
                      <a:pt x="2996" y="5849"/>
                      <a:pt x="6504" y="7993"/>
                      <a:pt x="6504" y="7993"/>
                    </a:cubicBezTo>
                    <a:cubicBezTo>
                      <a:pt x="6504" y="7993"/>
                      <a:pt x="5775" y="3951"/>
                      <a:pt x="4274" y="1757"/>
                    </a:cubicBezTo>
                    <a:cubicBezTo>
                      <a:pt x="3232" y="234"/>
                      <a:pt x="2092" y="1"/>
                      <a:pt x="149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31"/>
              <p:cNvSpPr/>
              <p:nvPr/>
            </p:nvSpPr>
            <p:spPr>
              <a:xfrm>
                <a:off x="-2595000" y="2102525"/>
                <a:ext cx="240000" cy="84525"/>
              </a:xfrm>
              <a:custGeom>
                <a:avLst/>
                <a:gdLst/>
                <a:ahLst/>
                <a:cxnLst/>
                <a:rect l="l" t="t" r="r" b="b"/>
                <a:pathLst>
                  <a:path w="9600" h="3381" extrusionOk="0">
                    <a:moveTo>
                      <a:pt x="3638" y="1"/>
                    </a:moveTo>
                    <a:cubicBezTo>
                      <a:pt x="3448" y="1"/>
                      <a:pt x="3263" y="7"/>
                      <a:pt x="3083" y="21"/>
                    </a:cubicBezTo>
                    <a:cubicBezTo>
                      <a:pt x="434" y="216"/>
                      <a:pt x="1" y="1934"/>
                      <a:pt x="1" y="1934"/>
                    </a:cubicBezTo>
                    <a:cubicBezTo>
                      <a:pt x="1" y="1934"/>
                      <a:pt x="609" y="3380"/>
                      <a:pt x="2897" y="3380"/>
                    </a:cubicBezTo>
                    <a:cubicBezTo>
                      <a:pt x="3039" y="3380"/>
                      <a:pt x="3187" y="3374"/>
                      <a:pt x="3342" y="3363"/>
                    </a:cubicBezTo>
                    <a:cubicBezTo>
                      <a:pt x="5991" y="3161"/>
                      <a:pt x="9600" y="1205"/>
                      <a:pt x="9600" y="1205"/>
                    </a:cubicBezTo>
                    <a:cubicBezTo>
                      <a:pt x="9600" y="1205"/>
                      <a:pt x="6239" y="1"/>
                      <a:pt x="3638"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31"/>
              <p:cNvSpPr/>
              <p:nvPr/>
            </p:nvSpPr>
            <p:spPr>
              <a:xfrm>
                <a:off x="-2491075" y="2132800"/>
                <a:ext cx="136075" cy="216875"/>
              </a:xfrm>
              <a:custGeom>
                <a:avLst/>
                <a:gdLst/>
                <a:ahLst/>
                <a:cxnLst/>
                <a:rect l="l" t="t" r="r" b="b"/>
                <a:pathLst>
                  <a:path w="5443" h="8675" extrusionOk="0">
                    <a:moveTo>
                      <a:pt x="5443" y="1"/>
                    </a:moveTo>
                    <a:cubicBezTo>
                      <a:pt x="5443" y="1"/>
                      <a:pt x="2303" y="2650"/>
                      <a:pt x="1156" y="5039"/>
                    </a:cubicBezTo>
                    <a:cubicBezTo>
                      <a:pt x="1" y="7435"/>
                      <a:pt x="1271" y="8669"/>
                      <a:pt x="1271" y="8669"/>
                    </a:cubicBezTo>
                    <a:cubicBezTo>
                      <a:pt x="1271" y="8669"/>
                      <a:pt x="1315" y="8675"/>
                      <a:pt x="1393" y="8675"/>
                    </a:cubicBezTo>
                    <a:cubicBezTo>
                      <a:pt x="1810" y="8675"/>
                      <a:pt x="3213" y="8516"/>
                      <a:pt x="4180" y="6497"/>
                    </a:cubicBezTo>
                    <a:cubicBezTo>
                      <a:pt x="5327" y="4100"/>
                      <a:pt x="5443" y="1"/>
                      <a:pt x="5443"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31"/>
              <p:cNvSpPr/>
              <p:nvPr/>
            </p:nvSpPr>
            <p:spPr>
              <a:xfrm>
                <a:off x="-2355025" y="2132625"/>
                <a:ext cx="162425" cy="199825"/>
              </a:xfrm>
              <a:custGeom>
                <a:avLst/>
                <a:gdLst/>
                <a:ahLst/>
                <a:cxnLst/>
                <a:rect l="l" t="t" r="r" b="b"/>
                <a:pathLst>
                  <a:path w="6497" h="7993" extrusionOk="0">
                    <a:moveTo>
                      <a:pt x="1" y="1"/>
                    </a:moveTo>
                    <a:cubicBezTo>
                      <a:pt x="1" y="1"/>
                      <a:pt x="723" y="4043"/>
                      <a:pt x="2224" y="6237"/>
                    </a:cubicBezTo>
                    <a:cubicBezTo>
                      <a:pt x="3266" y="7759"/>
                      <a:pt x="4405" y="7992"/>
                      <a:pt x="5005" y="7992"/>
                    </a:cubicBezTo>
                    <a:cubicBezTo>
                      <a:pt x="5269" y="7992"/>
                      <a:pt x="5429" y="7947"/>
                      <a:pt x="5429" y="7947"/>
                    </a:cubicBezTo>
                    <a:cubicBezTo>
                      <a:pt x="5429" y="7947"/>
                      <a:pt x="6497" y="6532"/>
                      <a:pt x="4996" y="4338"/>
                    </a:cubicBezTo>
                    <a:cubicBezTo>
                      <a:pt x="3502" y="2144"/>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31"/>
              <p:cNvSpPr/>
              <p:nvPr/>
            </p:nvSpPr>
            <p:spPr>
              <a:xfrm>
                <a:off x="-2355025" y="2078250"/>
                <a:ext cx="239850" cy="84650"/>
              </a:xfrm>
              <a:custGeom>
                <a:avLst/>
                <a:gdLst/>
                <a:ahLst/>
                <a:cxnLst/>
                <a:rect l="l" t="t" r="r" b="b"/>
                <a:pathLst>
                  <a:path w="9594" h="3386" extrusionOk="0">
                    <a:moveTo>
                      <a:pt x="6702" y="0"/>
                    </a:moveTo>
                    <a:cubicBezTo>
                      <a:pt x="6561" y="0"/>
                      <a:pt x="6413" y="6"/>
                      <a:pt x="6259" y="18"/>
                    </a:cubicBezTo>
                    <a:cubicBezTo>
                      <a:pt x="3610" y="220"/>
                      <a:pt x="1" y="2176"/>
                      <a:pt x="1" y="2176"/>
                    </a:cubicBezTo>
                    <a:cubicBezTo>
                      <a:pt x="1" y="2176"/>
                      <a:pt x="3372" y="3385"/>
                      <a:pt x="5975" y="3385"/>
                    </a:cubicBezTo>
                    <a:cubicBezTo>
                      <a:pt x="6158" y="3385"/>
                      <a:pt x="6337" y="3379"/>
                      <a:pt x="6511" y="3367"/>
                    </a:cubicBezTo>
                    <a:cubicBezTo>
                      <a:pt x="9160" y="3164"/>
                      <a:pt x="9593" y="1447"/>
                      <a:pt x="9593" y="1447"/>
                    </a:cubicBezTo>
                    <a:cubicBezTo>
                      <a:pt x="9593" y="1447"/>
                      <a:pt x="8985" y="0"/>
                      <a:pt x="6702"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31"/>
              <p:cNvSpPr/>
              <p:nvPr/>
            </p:nvSpPr>
            <p:spPr>
              <a:xfrm>
                <a:off x="-2355200" y="1915625"/>
                <a:ext cx="136075" cy="216850"/>
              </a:xfrm>
              <a:custGeom>
                <a:avLst/>
                <a:gdLst/>
                <a:ahLst/>
                <a:cxnLst/>
                <a:rect l="l" t="t" r="r" b="b"/>
                <a:pathLst>
                  <a:path w="5443" h="8674" extrusionOk="0">
                    <a:moveTo>
                      <a:pt x="4057" y="0"/>
                    </a:moveTo>
                    <a:cubicBezTo>
                      <a:pt x="3646" y="0"/>
                      <a:pt x="2235" y="155"/>
                      <a:pt x="1264" y="2178"/>
                    </a:cubicBezTo>
                    <a:cubicBezTo>
                      <a:pt x="116" y="4574"/>
                      <a:pt x="1" y="8673"/>
                      <a:pt x="1" y="8673"/>
                    </a:cubicBezTo>
                    <a:cubicBezTo>
                      <a:pt x="1" y="8673"/>
                      <a:pt x="3140" y="6032"/>
                      <a:pt x="4288" y="3636"/>
                    </a:cubicBezTo>
                    <a:cubicBezTo>
                      <a:pt x="5443" y="1239"/>
                      <a:pt x="4173" y="5"/>
                      <a:pt x="4173" y="5"/>
                    </a:cubicBezTo>
                    <a:cubicBezTo>
                      <a:pt x="4173" y="5"/>
                      <a:pt x="4131" y="0"/>
                      <a:pt x="4057"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31"/>
              <p:cNvSpPr/>
              <p:nvPr/>
            </p:nvSpPr>
            <p:spPr>
              <a:xfrm>
                <a:off x="-2600600" y="1910325"/>
                <a:ext cx="491200" cy="444450"/>
              </a:xfrm>
              <a:custGeom>
                <a:avLst/>
                <a:gdLst/>
                <a:ahLst/>
                <a:cxnLst/>
                <a:rect l="l" t="t" r="r" b="b"/>
                <a:pathLst>
                  <a:path w="19648" h="17778" extrusionOk="0">
                    <a:moveTo>
                      <a:pt x="5265" y="1128"/>
                    </a:moveTo>
                    <a:lnTo>
                      <a:pt x="5313" y="1134"/>
                    </a:lnTo>
                    <a:cubicBezTo>
                      <a:pt x="5616" y="1177"/>
                      <a:pt x="5905" y="1271"/>
                      <a:pt x="6179" y="1408"/>
                    </a:cubicBezTo>
                    <a:lnTo>
                      <a:pt x="6388" y="1516"/>
                    </a:lnTo>
                    <a:cubicBezTo>
                      <a:pt x="6453" y="1560"/>
                      <a:pt x="6518" y="1610"/>
                      <a:pt x="6583" y="1653"/>
                    </a:cubicBezTo>
                    <a:cubicBezTo>
                      <a:pt x="6713" y="1740"/>
                      <a:pt x="6836" y="1841"/>
                      <a:pt x="6951" y="1949"/>
                    </a:cubicBezTo>
                    <a:cubicBezTo>
                      <a:pt x="7009" y="2000"/>
                      <a:pt x="7067" y="2058"/>
                      <a:pt x="7117" y="2115"/>
                    </a:cubicBezTo>
                    <a:lnTo>
                      <a:pt x="7283" y="2289"/>
                    </a:lnTo>
                    <a:cubicBezTo>
                      <a:pt x="7377" y="2419"/>
                      <a:pt x="7478" y="2541"/>
                      <a:pt x="7572" y="2671"/>
                    </a:cubicBezTo>
                    <a:cubicBezTo>
                      <a:pt x="7875" y="3133"/>
                      <a:pt x="8121" y="3631"/>
                      <a:pt x="8316" y="4151"/>
                    </a:cubicBezTo>
                    <a:lnTo>
                      <a:pt x="8453" y="4540"/>
                    </a:lnTo>
                    <a:cubicBezTo>
                      <a:pt x="8496" y="4678"/>
                      <a:pt x="8532" y="4808"/>
                      <a:pt x="8575" y="4937"/>
                    </a:cubicBezTo>
                    <a:lnTo>
                      <a:pt x="8633" y="5132"/>
                    </a:lnTo>
                    <a:lnTo>
                      <a:pt x="8691" y="5334"/>
                    </a:lnTo>
                    <a:cubicBezTo>
                      <a:pt x="8727" y="5472"/>
                      <a:pt x="8770" y="5601"/>
                      <a:pt x="8806" y="5731"/>
                    </a:cubicBezTo>
                    <a:lnTo>
                      <a:pt x="9138" y="6857"/>
                    </a:lnTo>
                    <a:cubicBezTo>
                      <a:pt x="9001" y="6511"/>
                      <a:pt x="8857" y="6172"/>
                      <a:pt x="8705" y="5832"/>
                    </a:cubicBezTo>
                    <a:cubicBezTo>
                      <a:pt x="8489" y="5334"/>
                      <a:pt x="8251" y="4844"/>
                      <a:pt x="7998" y="4360"/>
                    </a:cubicBezTo>
                    <a:cubicBezTo>
                      <a:pt x="7738" y="3884"/>
                      <a:pt x="7457" y="3415"/>
                      <a:pt x="7161" y="2960"/>
                    </a:cubicBezTo>
                    <a:lnTo>
                      <a:pt x="6901" y="2599"/>
                    </a:lnTo>
                    <a:cubicBezTo>
                      <a:pt x="6807" y="2484"/>
                      <a:pt x="6720" y="2368"/>
                      <a:pt x="6627" y="2253"/>
                    </a:cubicBezTo>
                    <a:cubicBezTo>
                      <a:pt x="6526" y="2137"/>
                      <a:pt x="6425" y="2036"/>
                      <a:pt x="6323" y="1928"/>
                    </a:cubicBezTo>
                    <a:cubicBezTo>
                      <a:pt x="6222" y="1820"/>
                      <a:pt x="6114" y="1718"/>
                      <a:pt x="5999" y="1625"/>
                    </a:cubicBezTo>
                    <a:cubicBezTo>
                      <a:pt x="5776" y="1423"/>
                      <a:pt x="5531" y="1258"/>
                      <a:pt x="5265" y="1128"/>
                    </a:cubicBezTo>
                    <a:close/>
                    <a:moveTo>
                      <a:pt x="14270" y="1047"/>
                    </a:moveTo>
                    <a:lnTo>
                      <a:pt x="14292" y="1105"/>
                    </a:lnTo>
                    <a:cubicBezTo>
                      <a:pt x="14400" y="1386"/>
                      <a:pt x="14465" y="1690"/>
                      <a:pt x="14487" y="2000"/>
                    </a:cubicBezTo>
                    <a:lnTo>
                      <a:pt x="14494" y="2231"/>
                    </a:lnTo>
                    <a:cubicBezTo>
                      <a:pt x="14494" y="2310"/>
                      <a:pt x="14479" y="2390"/>
                      <a:pt x="14472" y="2469"/>
                    </a:cubicBezTo>
                    <a:cubicBezTo>
                      <a:pt x="14458" y="2628"/>
                      <a:pt x="14436" y="2779"/>
                      <a:pt x="14400" y="2938"/>
                    </a:cubicBezTo>
                    <a:cubicBezTo>
                      <a:pt x="14385" y="3018"/>
                      <a:pt x="14364" y="3090"/>
                      <a:pt x="14335" y="3169"/>
                    </a:cubicBezTo>
                    <a:lnTo>
                      <a:pt x="14270" y="3393"/>
                    </a:lnTo>
                    <a:cubicBezTo>
                      <a:pt x="14212" y="3544"/>
                      <a:pt x="14147" y="3689"/>
                      <a:pt x="14090" y="3840"/>
                    </a:cubicBezTo>
                    <a:cubicBezTo>
                      <a:pt x="13837" y="4331"/>
                      <a:pt x="13534" y="4793"/>
                      <a:pt x="13173" y="5219"/>
                    </a:cubicBezTo>
                    <a:lnTo>
                      <a:pt x="12906" y="5529"/>
                    </a:lnTo>
                    <a:cubicBezTo>
                      <a:pt x="12812" y="5638"/>
                      <a:pt x="12718" y="5739"/>
                      <a:pt x="12624" y="5840"/>
                    </a:cubicBezTo>
                    <a:lnTo>
                      <a:pt x="12487" y="5991"/>
                    </a:lnTo>
                    <a:lnTo>
                      <a:pt x="12343" y="6136"/>
                    </a:lnTo>
                    <a:cubicBezTo>
                      <a:pt x="12242" y="6237"/>
                      <a:pt x="12155" y="6338"/>
                      <a:pt x="12054" y="6439"/>
                    </a:cubicBezTo>
                    <a:lnTo>
                      <a:pt x="11246" y="7276"/>
                    </a:lnTo>
                    <a:cubicBezTo>
                      <a:pt x="11477" y="6987"/>
                      <a:pt x="11701" y="6691"/>
                      <a:pt x="11917" y="6395"/>
                    </a:cubicBezTo>
                    <a:cubicBezTo>
                      <a:pt x="12242" y="5955"/>
                      <a:pt x="12545" y="5500"/>
                      <a:pt x="12834" y="5039"/>
                    </a:cubicBezTo>
                    <a:cubicBezTo>
                      <a:pt x="13115" y="4577"/>
                      <a:pt x="13389" y="4107"/>
                      <a:pt x="13628" y="3617"/>
                    </a:cubicBezTo>
                    <a:lnTo>
                      <a:pt x="13808" y="3212"/>
                    </a:lnTo>
                    <a:cubicBezTo>
                      <a:pt x="13866" y="3075"/>
                      <a:pt x="13916" y="2938"/>
                      <a:pt x="13974" y="2801"/>
                    </a:cubicBezTo>
                    <a:cubicBezTo>
                      <a:pt x="14025" y="2664"/>
                      <a:pt x="14061" y="2520"/>
                      <a:pt x="14104" y="2375"/>
                    </a:cubicBezTo>
                    <a:cubicBezTo>
                      <a:pt x="14147" y="2231"/>
                      <a:pt x="14183" y="2094"/>
                      <a:pt x="14205" y="1942"/>
                    </a:cubicBezTo>
                    <a:cubicBezTo>
                      <a:pt x="14263" y="1653"/>
                      <a:pt x="14284" y="1350"/>
                      <a:pt x="14270" y="1054"/>
                    </a:cubicBezTo>
                    <a:lnTo>
                      <a:pt x="14270" y="1047"/>
                    </a:lnTo>
                    <a:close/>
                    <a:moveTo>
                      <a:pt x="12877" y="715"/>
                    </a:moveTo>
                    <a:cubicBezTo>
                      <a:pt x="12870" y="722"/>
                      <a:pt x="12855" y="730"/>
                      <a:pt x="12848" y="744"/>
                    </a:cubicBezTo>
                    <a:cubicBezTo>
                      <a:pt x="12531" y="1026"/>
                      <a:pt x="12249" y="1350"/>
                      <a:pt x="12025" y="1704"/>
                    </a:cubicBezTo>
                    <a:cubicBezTo>
                      <a:pt x="11794" y="2058"/>
                      <a:pt x="11592" y="2433"/>
                      <a:pt x="11426" y="2823"/>
                    </a:cubicBezTo>
                    <a:cubicBezTo>
                      <a:pt x="11383" y="2917"/>
                      <a:pt x="11340" y="3010"/>
                      <a:pt x="11296" y="3111"/>
                    </a:cubicBezTo>
                    <a:lnTo>
                      <a:pt x="11181" y="3400"/>
                    </a:lnTo>
                    <a:cubicBezTo>
                      <a:pt x="11101" y="3595"/>
                      <a:pt x="11044" y="3797"/>
                      <a:pt x="10972" y="3999"/>
                    </a:cubicBezTo>
                    <a:cubicBezTo>
                      <a:pt x="10705" y="4793"/>
                      <a:pt x="10481" y="5601"/>
                      <a:pt x="10300" y="6424"/>
                    </a:cubicBezTo>
                    <a:cubicBezTo>
                      <a:pt x="10170" y="6973"/>
                      <a:pt x="10055" y="7521"/>
                      <a:pt x="9947" y="8070"/>
                    </a:cubicBezTo>
                    <a:cubicBezTo>
                      <a:pt x="9976" y="7471"/>
                      <a:pt x="10033" y="6879"/>
                      <a:pt x="10134" y="6287"/>
                    </a:cubicBezTo>
                    <a:cubicBezTo>
                      <a:pt x="10271" y="5435"/>
                      <a:pt x="10488" y="4584"/>
                      <a:pt x="10762" y="3761"/>
                    </a:cubicBezTo>
                    <a:lnTo>
                      <a:pt x="10871" y="3458"/>
                    </a:lnTo>
                    <a:cubicBezTo>
                      <a:pt x="10899" y="3357"/>
                      <a:pt x="10943" y="3256"/>
                      <a:pt x="10986" y="3155"/>
                    </a:cubicBezTo>
                    <a:cubicBezTo>
                      <a:pt x="11051" y="2953"/>
                      <a:pt x="11145" y="2765"/>
                      <a:pt x="11239" y="2570"/>
                    </a:cubicBezTo>
                    <a:cubicBezTo>
                      <a:pt x="11412" y="2195"/>
                      <a:pt x="11643" y="1841"/>
                      <a:pt x="11910" y="1516"/>
                    </a:cubicBezTo>
                    <a:cubicBezTo>
                      <a:pt x="12170" y="1206"/>
                      <a:pt x="12480" y="939"/>
                      <a:pt x="12834" y="737"/>
                    </a:cubicBezTo>
                    <a:cubicBezTo>
                      <a:pt x="12848" y="730"/>
                      <a:pt x="12863" y="722"/>
                      <a:pt x="12877" y="715"/>
                    </a:cubicBezTo>
                    <a:close/>
                    <a:moveTo>
                      <a:pt x="5046" y="1112"/>
                    </a:moveTo>
                    <a:cubicBezTo>
                      <a:pt x="5104" y="1127"/>
                      <a:pt x="5169" y="1148"/>
                      <a:pt x="5234" y="1177"/>
                    </a:cubicBezTo>
                    <a:lnTo>
                      <a:pt x="5234" y="1184"/>
                    </a:lnTo>
                    <a:cubicBezTo>
                      <a:pt x="5501" y="1307"/>
                      <a:pt x="5746" y="1466"/>
                      <a:pt x="5970" y="1661"/>
                    </a:cubicBezTo>
                    <a:cubicBezTo>
                      <a:pt x="6085" y="1747"/>
                      <a:pt x="6194" y="1848"/>
                      <a:pt x="6302" y="1949"/>
                    </a:cubicBezTo>
                    <a:cubicBezTo>
                      <a:pt x="6410" y="2050"/>
                      <a:pt x="6504" y="2159"/>
                      <a:pt x="6605" y="2267"/>
                    </a:cubicBezTo>
                    <a:cubicBezTo>
                      <a:pt x="6706" y="2375"/>
                      <a:pt x="6793" y="2498"/>
                      <a:pt x="6886" y="2613"/>
                    </a:cubicBezTo>
                    <a:lnTo>
                      <a:pt x="7146" y="2974"/>
                    </a:lnTo>
                    <a:cubicBezTo>
                      <a:pt x="7442" y="3429"/>
                      <a:pt x="7716" y="3898"/>
                      <a:pt x="7962" y="4382"/>
                    </a:cubicBezTo>
                    <a:cubicBezTo>
                      <a:pt x="8200" y="4873"/>
                      <a:pt x="8424" y="5371"/>
                      <a:pt x="8633" y="5869"/>
                    </a:cubicBezTo>
                    <a:cubicBezTo>
                      <a:pt x="8741" y="6114"/>
                      <a:pt x="8842" y="6367"/>
                      <a:pt x="8943" y="6619"/>
                    </a:cubicBezTo>
                    <a:cubicBezTo>
                      <a:pt x="9044" y="6872"/>
                      <a:pt x="9146" y="7124"/>
                      <a:pt x="9247" y="7377"/>
                    </a:cubicBezTo>
                    <a:cubicBezTo>
                      <a:pt x="9290" y="7492"/>
                      <a:pt x="9326" y="7601"/>
                      <a:pt x="9369" y="7716"/>
                    </a:cubicBezTo>
                    <a:cubicBezTo>
                      <a:pt x="9427" y="7918"/>
                      <a:pt x="9492" y="8128"/>
                      <a:pt x="9543" y="8337"/>
                    </a:cubicBezTo>
                    <a:cubicBezTo>
                      <a:pt x="9391" y="8048"/>
                      <a:pt x="9239" y="7760"/>
                      <a:pt x="9088" y="7478"/>
                    </a:cubicBezTo>
                    <a:cubicBezTo>
                      <a:pt x="8828" y="7009"/>
                      <a:pt x="8568" y="6540"/>
                      <a:pt x="8294" y="6078"/>
                    </a:cubicBezTo>
                    <a:cubicBezTo>
                      <a:pt x="8020" y="5616"/>
                      <a:pt x="7738" y="5161"/>
                      <a:pt x="7449" y="4707"/>
                    </a:cubicBezTo>
                    <a:cubicBezTo>
                      <a:pt x="7168" y="4259"/>
                      <a:pt x="6872" y="3804"/>
                      <a:pt x="6569" y="3364"/>
                    </a:cubicBezTo>
                    <a:cubicBezTo>
                      <a:pt x="6417" y="3140"/>
                      <a:pt x="6259" y="2917"/>
                      <a:pt x="6100" y="2700"/>
                    </a:cubicBezTo>
                    <a:cubicBezTo>
                      <a:pt x="5934" y="2476"/>
                      <a:pt x="5775" y="2260"/>
                      <a:pt x="5602" y="2050"/>
                    </a:cubicBezTo>
                    <a:cubicBezTo>
                      <a:pt x="5428" y="1834"/>
                      <a:pt x="5248" y="1632"/>
                      <a:pt x="5060" y="1437"/>
                    </a:cubicBezTo>
                    <a:cubicBezTo>
                      <a:pt x="4959" y="1336"/>
                      <a:pt x="4866" y="1242"/>
                      <a:pt x="4757" y="1155"/>
                    </a:cubicBezTo>
                    <a:lnTo>
                      <a:pt x="4714" y="1119"/>
                    </a:lnTo>
                    <a:lnTo>
                      <a:pt x="4757" y="1119"/>
                    </a:lnTo>
                    <a:cubicBezTo>
                      <a:pt x="4793" y="1119"/>
                      <a:pt x="4829" y="1112"/>
                      <a:pt x="4866" y="1112"/>
                    </a:cubicBezTo>
                    <a:close/>
                    <a:moveTo>
                      <a:pt x="4266" y="2195"/>
                    </a:moveTo>
                    <a:cubicBezTo>
                      <a:pt x="4353" y="2613"/>
                      <a:pt x="4497" y="3010"/>
                      <a:pt x="4692" y="3393"/>
                    </a:cubicBezTo>
                    <a:cubicBezTo>
                      <a:pt x="4887" y="3768"/>
                      <a:pt x="5111" y="4122"/>
                      <a:pt x="5364" y="4461"/>
                    </a:cubicBezTo>
                    <a:cubicBezTo>
                      <a:pt x="5421" y="4548"/>
                      <a:pt x="5486" y="4634"/>
                      <a:pt x="5544" y="4721"/>
                    </a:cubicBezTo>
                    <a:lnTo>
                      <a:pt x="5746" y="4966"/>
                    </a:lnTo>
                    <a:cubicBezTo>
                      <a:pt x="5869" y="5132"/>
                      <a:pt x="6013" y="5291"/>
                      <a:pt x="6150" y="5450"/>
                    </a:cubicBezTo>
                    <a:cubicBezTo>
                      <a:pt x="6706" y="6078"/>
                      <a:pt x="7305" y="6670"/>
                      <a:pt x="7919" y="7247"/>
                    </a:cubicBezTo>
                    <a:cubicBezTo>
                      <a:pt x="8323" y="7630"/>
                      <a:pt x="8741" y="8005"/>
                      <a:pt x="9167" y="8373"/>
                    </a:cubicBezTo>
                    <a:cubicBezTo>
                      <a:pt x="8662" y="8048"/>
                      <a:pt x="8186" y="7702"/>
                      <a:pt x="7724" y="7319"/>
                    </a:cubicBezTo>
                    <a:cubicBezTo>
                      <a:pt x="7052" y="6771"/>
                      <a:pt x="6425" y="6164"/>
                      <a:pt x="5847" y="5508"/>
                    </a:cubicBezTo>
                    <a:lnTo>
                      <a:pt x="5638" y="5269"/>
                    </a:lnTo>
                    <a:cubicBezTo>
                      <a:pt x="5566" y="5190"/>
                      <a:pt x="5501" y="5103"/>
                      <a:pt x="5436" y="5017"/>
                    </a:cubicBezTo>
                    <a:cubicBezTo>
                      <a:pt x="5291" y="4851"/>
                      <a:pt x="5176" y="4678"/>
                      <a:pt x="5053" y="4504"/>
                    </a:cubicBezTo>
                    <a:cubicBezTo>
                      <a:pt x="4815" y="4158"/>
                      <a:pt x="4620" y="3790"/>
                      <a:pt x="4476" y="3393"/>
                    </a:cubicBezTo>
                    <a:cubicBezTo>
                      <a:pt x="4331" y="3010"/>
                      <a:pt x="4259" y="2606"/>
                      <a:pt x="4266" y="2202"/>
                    </a:cubicBezTo>
                    <a:lnTo>
                      <a:pt x="4266" y="2195"/>
                    </a:lnTo>
                    <a:close/>
                    <a:moveTo>
                      <a:pt x="14003" y="585"/>
                    </a:moveTo>
                    <a:cubicBezTo>
                      <a:pt x="14010" y="593"/>
                      <a:pt x="14025" y="607"/>
                      <a:pt x="14032" y="614"/>
                    </a:cubicBezTo>
                    <a:cubicBezTo>
                      <a:pt x="14046" y="650"/>
                      <a:pt x="14068" y="679"/>
                      <a:pt x="14090" y="708"/>
                    </a:cubicBezTo>
                    <a:cubicBezTo>
                      <a:pt x="14118" y="759"/>
                      <a:pt x="14147" y="809"/>
                      <a:pt x="14176" y="860"/>
                    </a:cubicBezTo>
                    <a:cubicBezTo>
                      <a:pt x="14191" y="925"/>
                      <a:pt x="14205" y="997"/>
                      <a:pt x="14205" y="1062"/>
                    </a:cubicBezTo>
                    <a:lnTo>
                      <a:pt x="14205" y="1069"/>
                    </a:lnTo>
                    <a:cubicBezTo>
                      <a:pt x="14234" y="1358"/>
                      <a:pt x="14219" y="1653"/>
                      <a:pt x="14169" y="1942"/>
                    </a:cubicBezTo>
                    <a:cubicBezTo>
                      <a:pt x="14155" y="2087"/>
                      <a:pt x="14111" y="2231"/>
                      <a:pt x="14075" y="2375"/>
                    </a:cubicBezTo>
                    <a:cubicBezTo>
                      <a:pt x="14046" y="2520"/>
                      <a:pt x="13996" y="2657"/>
                      <a:pt x="13952" y="2794"/>
                    </a:cubicBezTo>
                    <a:cubicBezTo>
                      <a:pt x="13909" y="2938"/>
                      <a:pt x="13851" y="3075"/>
                      <a:pt x="13794" y="3212"/>
                    </a:cubicBezTo>
                    <a:lnTo>
                      <a:pt x="13613" y="3617"/>
                    </a:lnTo>
                    <a:cubicBezTo>
                      <a:pt x="13375" y="4100"/>
                      <a:pt x="13101" y="4577"/>
                      <a:pt x="12805" y="5024"/>
                    </a:cubicBezTo>
                    <a:cubicBezTo>
                      <a:pt x="12509" y="5479"/>
                      <a:pt x="12184" y="5919"/>
                      <a:pt x="11859" y="6352"/>
                    </a:cubicBezTo>
                    <a:cubicBezTo>
                      <a:pt x="11693" y="6569"/>
                      <a:pt x="11527" y="6785"/>
                      <a:pt x="11361" y="7002"/>
                    </a:cubicBezTo>
                    <a:cubicBezTo>
                      <a:pt x="11195" y="7211"/>
                      <a:pt x="11022" y="7427"/>
                      <a:pt x="10856" y="7637"/>
                    </a:cubicBezTo>
                    <a:lnTo>
                      <a:pt x="10625" y="7911"/>
                    </a:lnTo>
                    <a:cubicBezTo>
                      <a:pt x="10481" y="8070"/>
                      <a:pt x="10329" y="8221"/>
                      <a:pt x="10178" y="8373"/>
                    </a:cubicBezTo>
                    <a:cubicBezTo>
                      <a:pt x="10351" y="8099"/>
                      <a:pt x="10524" y="7824"/>
                      <a:pt x="10690" y="7550"/>
                    </a:cubicBezTo>
                    <a:cubicBezTo>
                      <a:pt x="10972" y="7088"/>
                      <a:pt x="11246" y="6626"/>
                      <a:pt x="11506" y="6164"/>
                    </a:cubicBezTo>
                    <a:cubicBezTo>
                      <a:pt x="11766" y="5695"/>
                      <a:pt x="12018" y="5226"/>
                      <a:pt x="12271" y="4750"/>
                    </a:cubicBezTo>
                    <a:cubicBezTo>
                      <a:pt x="12516" y="4273"/>
                      <a:pt x="12762" y="3797"/>
                      <a:pt x="12992" y="3314"/>
                    </a:cubicBezTo>
                    <a:cubicBezTo>
                      <a:pt x="13108" y="3068"/>
                      <a:pt x="13223" y="2823"/>
                      <a:pt x="13332" y="2570"/>
                    </a:cubicBezTo>
                    <a:cubicBezTo>
                      <a:pt x="13440" y="2325"/>
                      <a:pt x="13548" y="2072"/>
                      <a:pt x="13649" y="1820"/>
                    </a:cubicBezTo>
                    <a:cubicBezTo>
                      <a:pt x="13750" y="1560"/>
                      <a:pt x="13837" y="1300"/>
                      <a:pt x="13909" y="1040"/>
                    </a:cubicBezTo>
                    <a:cubicBezTo>
                      <a:pt x="13945" y="903"/>
                      <a:pt x="13974" y="773"/>
                      <a:pt x="13996" y="636"/>
                    </a:cubicBezTo>
                    <a:lnTo>
                      <a:pt x="14003" y="585"/>
                    </a:lnTo>
                    <a:close/>
                    <a:moveTo>
                      <a:pt x="13664" y="455"/>
                    </a:moveTo>
                    <a:cubicBezTo>
                      <a:pt x="13613" y="513"/>
                      <a:pt x="13570" y="564"/>
                      <a:pt x="13527" y="614"/>
                    </a:cubicBezTo>
                    <a:cubicBezTo>
                      <a:pt x="13397" y="773"/>
                      <a:pt x="13274" y="939"/>
                      <a:pt x="13166" y="1105"/>
                    </a:cubicBezTo>
                    <a:cubicBezTo>
                      <a:pt x="12935" y="1444"/>
                      <a:pt x="12733" y="1798"/>
                      <a:pt x="12545" y="2152"/>
                    </a:cubicBezTo>
                    <a:cubicBezTo>
                      <a:pt x="12170" y="2873"/>
                      <a:pt x="11838" y="3609"/>
                      <a:pt x="11520" y="4353"/>
                    </a:cubicBezTo>
                    <a:cubicBezTo>
                      <a:pt x="11210" y="5103"/>
                      <a:pt x="10921" y="5854"/>
                      <a:pt x="10640" y="6612"/>
                    </a:cubicBezTo>
                    <a:lnTo>
                      <a:pt x="10221" y="7745"/>
                    </a:lnTo>
                    <a:lnTo>
                      <a:pt x="9939" y="8510"/>
                    </a:lnTo>
                    <a:lnTo>
                      <a:pt x="9939" y="8294"/>
                    </a:lnTo>
                    <a:cubicBezTo>
                      <a:pt x="10055" y="7666"/>
                      <a:pt x="10185" y="7045"/>
                      <a:pt x="10329" y="6431"/>
                    </a:cubicBezTo>
                    <a:cubicBezTo>
                      <a:pt x="10531" y="5616"/>
                      <a:pt x="10762" y="4815"/>
                      <a:pt x="11044" y="4021"/>
                    </a:cubicBezTo>
                    <a:cubicBezTo>
                      <a:pt x="11116" y="3826"/>
                      <a:pt x="11181" y="3624"/>
                      <a:pt x="11260" y="3429"/>
                    </a:cubicBezTo>
                    <a:lnTo>
                      <a:pt x="11383" y="3140"/>
                    </a:lnTo>
                    <a:cubicBezTo>
                      <a:pt x="11419" y="3046"/>
                      <a:pt x="11470" y="2953"/>
                      <a:pt x="11506" y="2859"/>
                    </a:cubicBezTo>
                    <a:cubicBezTo>
                      <a:pt x="11679" y="2476"/>
                      <a:pt x="11881" y="2108"/>
                      <a:pt x="12105" y="1762"/>
                    </a:cubicBezTo>
                    <a:cubicBezTo>
                      <a:pt x="12328" y="1408"/>
                      <a:pt x="12596" y="1091"/>
                      <a:pt x="12906" y="809"/>
                    </a:cubicBezTo>
                    <a:cubicBezTo>
                      <a:pt x="13014" y="715"/>
                      <a:pt x="13130" y="629"/>
                      <a:pt x="13252" y="549"/>
                    </a:cubicBezTo>
                    <a:lnTo>
                      <a:pt x="13252" y="556"/>
                    </a:lnTo>
                    <a:cubicBezTo>
                      <a:pt x="13296" y="542"/>
                      <a:pt x="13339" y="528"/>
                      <a:pt x="13389" y="513"/>
                    </a:cubicBezTo>
                    <a:cubicBezTo>
                      <a:pt x="13483" y="491"/>
                      <a:pt x="13570" y="470"/>
                      <a:pt x="13664" y="455"/>
                    </a:cubicBezTo>
                    <a:close/>
                    <a:moveTo>
                      <a:pt x="16399" y="6941"/>
                    </a:moveTo>
                    <a:cubicBezTo>
                      <a:pt x="16684" y="6941"/>
                      <a:pt x="16971" y="6967"/>
                      <a:pt x="17251" y="7016"/>
                    </a:cubicBezTo>
                    <a:cubicBezTo>
                      <a:pt x="17648" y="7081"/>
                      <a:pt x="18038" y="7225"/>
                      <a:pt x="18391" y="7427"/>
                    </a:cubicBezTo>
                    <a:lnTo>
                      <a:pt x="18427" y="7449"/>
                    </a:lnTo>
                    <a:lnTo>
                      <a:pt x="18391" y="7435"/>
                    </a:lnTo>
                    <a:cubicBezTo>
                      <a:pt x="17987" y="7305"/>
                      <a:pt x="17568" y="7225"/>
                      <a:pt x="17143" y="7211"/>
                    </a:cubicBezTo>
                    <a:cubicBezTo>
                      <a:pt x="17013" y="7204"/>
                      <a:pt x="16883" y="7201"/>
                      <a:pt x="16752" y="7201"/>
                    </a:cubicBezTo>
                    <a:cubicBezTo>
                      <a:pt x="16461" y="7201"/>
                      <a:pt x="16169" y="7217"/>
                      <a:pt x="15880" y="7247"/>
                    </a:cubicBezTo>
                    <a:cubicBezTo>
                      <a:pt x="15778" y="7261"/>
                      <a:pt x="15670" y="7269"/>
                      <a:pt x="15569" y="7283"/>
                    </a:cubicBezTo>
                    <a:lnTo>
                      <a:pt x="15252" y="7326"/>
                    </a:lnTo>
                    <a:cubicBezTo>
                      <a:pt x="15042" y="7355"/>
                      <a:pt x="14840" y="7406"/>
                      <a:pt x="14631" y="7442"/>
                    </a:cubicBezTo>
                    <a:cubicBezTo>
                      <a:pt x="13808" y="7608"/>
                      <a:pt x="13000" y="7817"/>
                      <a:pt x="12199" y="8070"/>
                    </a:cubicBezTo>
                    <a:cubicBezTo>
                      <a:pt x="11657" y="8236"/>
                      <a:pt x="11130" y="8409"/>
                      <a:pt x="10596" y="8590"/>
                    </a:cubicBezTo>
                    <a:cubicBezTo>
                      <a:pt x="11130" y="8315"/>
                      <a:pt x="11672" y="8070"/>
                      <a:pt x="12235" y="7861"/>
                    </a:cubicBezTo>
                    <a:lnTo>
                      <a:pt x="12227" y="7861"/>
                    </a:lnTo>
                    <a:cubicBezTo>
                      <a:pt x="13043" y="7557"/>
                      <a:pt x="13880" y="7319"/>
                      <a:pt x="14732" y="7146"/>
                    </a:cubicBezTo>
                    <a:lnTo>
                      <a:pt x="15049" y="7081"/>
                    </a:lnTo>
                    <a:cubicBezTo>
                      <a:pt x="15158" y="7059"/>
                      <a:pt x="15259" y="7045"/>
                      <a:pt x="15367" y="7031"/>
                    </a:cubicBezTo>
                    <a:cubicBezTo>
                      <a:pt x="15576" y="6994"/>
                      <a:pt x="15793" y="6980"/>
                      <a:pt x="16002" y="6958"/>
                    </a:cubicBezTo>
                    <a:cubicBezTo>
                      <a:pt x="16133" y="6947"/>
                      <a:pt x="16266" y="6941"/>
                      <a:pt x="16399" y="6941"/>
                    </a:cubicBezTo>
                    <a:close/>
                    <a:moveTo>
                      <a:pt x="4425" y="1350"/>
                    </a:moveTo>
                    <a:cubicBezTo>
                      <a:pt x="4447" y="1415"/>
                      <a:pt x="4469" y="1487"/>
                      <a:pt x="4497" y="1552"/>
                    </a:cubicBezTo>
                    <a:cubicBezTo>
                      <a:pt x="4570" y="1740"/>
                      <a:pt x="4649" y="1928"/>
                      <a:pt x="4743" y="2108"/>
                    </a:cubicBezTo>
                    <a:cubicBezTo>
                      <a:pt x="4923" y="2469"/>
                      <a:pt x="5125" y="2823"/>
                      <a:pt x="5335" y="3169"/>
                    </a:cubicBezTo>
                    <a:cubicBezTo>
                      <a:pt x="5768" y="3855"/>
                      <a:pt x="6237" y="4512"/>
                      <a:pt x="6735" y="5154"/>
                    </a:cubicBezTo>
                    <a:cubicBezTo>
                      <a:pt x="7226" y="5796"/>
                      <a:pt x="7731" y="6424"/>
                      <a:pt x="8251" y="7045"/>
                    </a:cubicBezTo>
                    <a:lnTo>
                      <a:pt x="9023" y="7983"/>
                    </a:lnTo>
                    <a:lnTo>
                      <a:pt x="9543" y="8604"/>
                    </a:lnTo>
                    <a:cubicBezTo>
                      <a:pt x="9478" y="8561"/>
                      <a:pt x="9420" y="8525"/>
                      <a:pt x="9355" y="8488"/>
                    </a:cubicBezTo>
                    <a:cubicBezTo>
                      <a:pt x="8871" y="8084"/>
                      <a:pt x="8395" y="7658"/>
                      <a:pt x="7940" y="7218"/>
                    </a:cubicBezTo>
                    <a:cubicBezTo>
                      <a:pt x="7334" y="6641"/>
                      <a:pt x="6749" y="6042"/>
                      <a:pt x="6201" y="5399"/>
                    </a:cubicBezTo>
                    <a:cubicBezTo>
                      <a:pt x="6071" y="5241"/>
                      <a:pt x="5934" y="5082"/>
                      <a:pt x="5804" y="4916"/>
                    </a:cubicBezTo>
                    <a:lnTo>
                      <a:pt x="5616" y="4670"/>
                    </a:lnTo>
                    <a:cubicBezTo>
                      <a:pt x="5551" y="4584"/>
                      <a:pt x="5493" y="4497"/>
                      <a:pt x="5436" y="4418"/>
                    </a:cubicBezTo>
                    <a:cubicBezTo>
                      <a:pt x="5190" y="4079"/>
                      <a:pt x="4974" y="3718"/>
                      <a:pt x="4779" y="3350"/>
                    </a:cubicBezTo>
                    <a:cubicBezTo>
                      <a:pt x="4591" y="2982"/>
                      <a:pt x="4447" y="2585"/>
                      <a:pt x="4360" y="2173"/>
                    </a:cubicBezTo>
                    <a:cubicBezTo>
                      <a:pt x="4339" y="2036"/>
                      <a:pt x="4317" y="1892"/>
                      <a:pt x="4310" y="1747"/>
                    </a:cubicBezTo>
                    <a:cubicBezTo>
                      <a:pt x="4324" y="1704"/>
                      <a:pt x="4331" y="1653"/>
                      <a:pt x="4346" y="1610"/>
                    </a:cubicBezTo>
                    <a:lnTo>
                      <a:pt x="4339" y="1610"/>
                    </a:lnTo>
                    <a:cubicBezTo>
                      <a:pt x="4368" y="1524"/>
                      <a:pt x="4396" y="1437"/>
                      <a:pt x="4425" y="1350"/>
                    </a:cubicBezTo>
                    <a:close/>
                    <a:moveTo>
                      <a:pt x="13887" y="441"/>
                    </a:moveTo>
                    <a:lnTo>
                      <a:pt x="13902" y="448"/>
                    </a:lnTo>
                    <a:cubicBezTo>
                      <a:pt x="13916" y="470"/>
                      <a:pt x="13931" y="484"/>
                      <a:pt x="13945" y="506"/>
                    </a:cubicBezTo>
                    <a:cubicBezTo>
                      <a:pt x="13945" y="549"/>
                      <a:pt x="13931" y="593"/>
                      <a:pt x="13924" y="629"/>
                    </a:cubicBezTo>
                    <a:cubicBezTo>
                      <a:pt x="13909" y="766"/>
                      <a:pt x="13880" y="903"/>
                      <a:pt x="13851" y="1026"/>
                    </a:cubicBezTo>
                    <a:cubicBezTo>
                      <a:pt x="13786" y="1293"/>
                      <a:pt x="13700" y="1552"/>
                      <a:pt x="13613" y="1812"/>
                    </a:cubicBezTo>
                    <a:cubicBezTo>
                      <a:pt x="13527" y="2065"/>
                      <a:pt x="13426" y="2318"/>
                      <a:pt x="13317" y="2570"/>
                    </a:cubicBezTo>
                    <a:cubicBezTo>
                      <a:pt x="13209" y="2823"/>
                      <a:pt x="13101" y="3068"/>
                      <a:pt x="12985" y="3314"/>
                    </a:cubicBezTo>
                    <a:cubicBezTo>
                      <a:pt x="12747" y="3797"/>
                      <a:pt x="12502" y="4273"/>
                      <a:pt x="12242" y="4735"/>
                    </a:cubicBezTo>
                    <a:cubicBezTo>
                      <a:pt x="11982" y="5205"/>
                      <a:pt x="11708" y="5666"/>
                      <a:pt x="11441" y="6128"/>
                    </a:cubicBezTo>
                    <a:lnTo>
                      <a:pt x="10632" y="7514"/>
                    </a:lnTo>
                    <a:cubicBezTo>
                      <a:pt x="10423" y="7861"/>
                      <a:pt x="10221" y="8207"/>
                      <a:pt x="10012" y="8553"/>
                    </a:cubicBezTo>
                    <a:lnTo>
                      <a:pt x="9947" y="8618"/>
                    </a:lnTo>
                    <a:cubicBezTo>
                      <a:pt x="10170" y="7954"/>
                      <a:pt x="10416" y="7290"/>
                      <a:pt x="10668" y="6634"/>
                    </a:cubicBezTo>
                    <a:cubicBezTo>
                      <a:pt x="10964" y="5883"/>
                      <a:pt x="11267" y="5132"/>
                      <a:pt x="11592" y="4389"/>
                    </a:cubicBezTo>
                    <a:cubicBezTo>
                      <a:pt x="11910" y="3653"/>
                      <a:pt x="12249" y="2917"/>
                      <a:pt x="12624" y="2202"/>
                    </a:cubicBezTo>
                    <a:cubicBezTo>
                      <a:pt x="12819" y="1848"/>
                      <a:pt x="13014" y="1502"/>
                      <a:pt x="13238" y="1163"/>
                    </a:cubicBezTo>
                    <a:cubicBezTo>
                      <a:pt x="13346" y="997"/>
                      <a:pt x="13462" y="838"/>
                      <a:pt x="13592" y="679"/>
                    </a:cubicBezTo>
                    <a:cubicBezTo>
                      <a:pt x="13649" y="593"/>
                      <a:pt x="13714" y="513"/>
                      <a:pt x="13786" y="441"/>
                    </a:cubicBezTo>
                    <a:close/>
                    <a:moveTo>
                      <a:pt x="4606" y="1134"/>
                    </a:moveTo>
                    <a:lnTo>
                      <a:pt x="4707" y="1206"/>
                    </a:lnTo>
                    <a:cubicBezTo>
                      <a:pt x="4815" y="1293"/>
                      <a:pt x="4916" y="1379"/>
                      <a:pt x="5017" y="1480"/>
                    </a:cubicBezTo>
                    <a:cubicBezTo>
                      <a:pt x="5212" y="1668"/>
                      <a:pt x="5392" y="1863"/>
                      <a:pt x="5573" y="2072"/>
                    </a:cubicBezTo>
                    <a:cubicBezTo>
                      <a:pt x="5753" y="2274"/>
                      <a:pt x="5919" y="2491"/>
                      <a:pt x="6085" y="2707"/>
                    </a:cubicBezTo>
                    <a:cubicBezTo>
                      <a:pt x="6251" y="2924"/>
                      <a:pt x="6403" y="3148"/>
                      <a:pt x="6562" y="3371"/>
                    </a:cubicBezTo>
                    <a:cubicBezTo>
                      <a:pt x="6865" y="3819"/>
                      <a:pt x="7153" y="4266"/>
                      <a:pt x="7421" y="4721"/>
                    </a:cubicBezTo>
                    <a:cubicBezTo>
                      <a:pt x="7695" y="5183"/>
                      <a:pt x="7962" y="5652"/>
                      <a:pt x="8229" y="6114"/>
                    </a:cubicBezTo>
                    <a:lnTo>
                      <a:pt x="9023" y="7507"/>
                    </a:lnTo>
                    <a:cubicBezTo>
                      <a:pt x="9218" y="7861"/>
                      <a:pt x="9413" y="8214"/>
                      <a:pt x="9607" y="8561"/>
                    </a:cubicBezTo>
                    <a:cubicBezTo>
                      <a:pt x="9615" y="8597"/>
                      <a:pt x="9622" y="8626"/>
                      <a:pt x="9636" y="8654"/>
                    </a:cubicBezTo>
                    <a:cubicBezTo>
                      <a:pt x="9174" y="8120"/>
                      <a:pt x="8720" y="7579"/>
                      <a:pt x="8279" y="7031"/>
                    </a:cubicBezTo>
                    <a:cubicBezTo>
                      <a:pt x="7774" y="6395"/>
                      <a:pt x="7276" y="5760"/>
                      <a:pt x="6800" y="5111"/>
                    </a:cubicBezTo>
                    <a:cubicBezTo>
                      <a:pt x="6316" y="4461"/>
                      <a:pt x="5847" y="3804"/>
                      <a:pt x="5421" y="3126"/>
                    </a:cubicBezTo>
                    <a:cubicBezTo>
                      <a:pt x="5212" y="2779"/>
                      <a:pt x="5010" y="2433"/>
                      <a:pt x="4829" y="2072"/>
                    </a:cubicBezTo>
                    <a:cubicBezTo>
                      <a:pt x="4736" y="1892"/>
                      <a:pt x="4656" y="1711"/>
                      <a:pt x="4584" y="1524"/>
                    </a:cubicBezTo>
                    <a:cubicBezTo>
                      <a:pt x="4548" y="1437"/>
                      <a:pt x="4512" y="1336"/>
                      <a:pt x="4490" y="1242"/>
                    </a:cubicBezTo>
                    <a:lnTo>
                      <a:pt x="4490" y="1235"/>
                    </a:lnTo>
                    <a:lnTo>
                      <a:pt x="4497" y="1199"/>
                    </a:lnTo>
                    <a:cubicBezTo>
                      <a:pt x="4505" y="1177"/>
                      <a:pt x="4519" y="1163"/>
                      <a:pt x="4526" y="1141"/>
                    </a:cubicBezTo>
                    <a:lnTo>
                      <a:pt x="4541" y="1141"/>
                    </a:lnTo>
                    <a:cubicBezTo>
                      <a:pt x="4562" y="1134"/>
                      <a:pt x="4584" y="1134"/>
                      <a:pt x="4606" y="1134"/>
                    </a:cubicBezTo>
                    <a:close/>
                    <a:moveTo>
                      <a:pt x="16692" y="7293"/>
                    </a:moveTo>
                    <a:cubicBezTo>
                      <a:pt x="16842" y="7293"/>
                      <a:pt x="16992" y="7297"/>
                      <a:pt x="17143" y="7305"/>
                    </a:cubicBezTo>
                    <a:cubicBezTo>
                      <a:pt x="17554" y="7319"/>
                      <a:pt x="17965" y="7391"/>
                      <a:pt x="18362" y="7529"/>
                    </a:cubicBezTo>
                    <a:cubicBezTo>
                      <a:pt x="18499" y="7572"/>
                      <a:pt x="18629" y="7630"/>
                      <a:pt x="18759" y="7695"/>
                    </a:cubicBezTo>
                    <a:cubicBezTo>
                      <a:pt x="18795" y="7723"/>
                      <a:pt x="18831" y="7760"/>
                      <a:pt x="18868" y="7796"/>
                    </a:cubicBezTo>
                    <a:cubicBezTo>
                      <a:pt x="18933" y="7861"/>
                      <a:pt x="18990" y="7926"/>
                      <a:pt x="19048" y="7998"/>
                    </a:cubicBezTo>
                    <a:cubicBezTo>
                      <a:pt x="18976" y="7983"/>
                      <a:pt x="18911" y="7969"/>
                      <a:pt x="18839" y="7954"/>
                    </a:cubicBezTo>
                    <a:cubicBezTo>
                      <a:pt x="18637" y="7926"/>
                      <a:pt x="18435" y="7904"/>
                      <a:pt x="18232" y="7889"/>
                    </a:cubicBezTo>
                    <a:cubicBezTo>
                      <a:pt x="18009" y="7873"/>
                      <a:pt x="17786" y="7869"/>
                      <a:pt x="17562" y="7869"/>
                    </a:cubicBezTo>
                    <a:cubicBezTo>
                      <a:pt x="17381" y="7869"/>
                      <a:pt x="17201" y="7872"/>
                      <a:pt x="17020" y="7875"/>
                    </a:cubicBezTo>
                    <a:cubicBezTo>
                      <a:pt x="16204" y="7911"/>
                      <a:pt x="15403" y="7990"/>
                      <a:pt x="14602" y="8092"/>
                    </a:cubicBezTo>
                    <a:cubicBezTo>
                      <a:pt x="13801" y="8200"/>
                      <a:pt x="13000" y="8322"/>
                      <a:pt x="12206" y="8452"/>
                    </a:cubicBezTo>
                    <a:lnTo>
                      <a:pt x="11008" y="8662"/>
                    </a:lnTo>
                    <a:lnTo>
                      <a:pt x="10214" y="8806"/>
                    </a:lnTo>
                    <a:lnTo>
                      <a:pt x="10401" y="8698"/>
                    </a:lnTo>
                    <a:cubicBezTo>
                      <a:pt x="11000" y="8481"/>
                      <a:pt x="11600" y="8286"/>
                      <a:pt x="12206" y="8106"/>
                    </a:cubicBezTo>
                    <a:cubicBezTo>
                      <a:pt x="13014" y="7868"/>
                      <a:pt x="13830" y="7666"/>
                      <a:pt x="14653" y="7514"/>
                    </a:cubicBezTo>
                    <a:cubicBezTo>
                      <a:pt x="14855" y="7478"/>
                      <a:pt x="15064" y="7435"/>
                      <a:pt x="15266" y="7413"/>
                    </a:cubicBezTo>
                    <a:lnTo>
                      <a:pt x="15576" y="7363"/>
                    </a:lnTo>
                    <a:cubicBezTo>
                      <a:pt x="15685" y="7355"/>
                      <a:pt x="15786" y="7348"/>
                      <a:pt x="15894" y="7334"/>
                    </a:cubicBezTo>
                    <a:cubicBezTo>
                      <a:pt x="16158" y="7306"/>
                      <a:pt x="16424" y="7293"/>
                      <a:pt x="16692" y="7293"/>
                    </a:cubicBezTo>
                    <a:close/>
                    <a:moveTo>
                      <a:pt x="17625" y="7963"/>
                    </a:moveTo>
                    <a:cubicBezTo>
                      <a:pt x="17826" y="7963"/>
                      <a:pt x="18027" y="7969"/>
                      <a:pt x="18225" y="7983"/>
                    </a:cubicBezTo>
                    <a:cubicBezTo>
                      <a:pt x="18427" y="7990"/>
                      <a:pt x="18629" y="8012"/>
                      <a:pt x="18824" y="8048"/>
                    </a:cubicBezTo>
                    <a:cubicBezTo>
                      <a:pt x="18925" y="8063"/>
                      <a:pt x="19026" y="8077"/>
                      <a:pt x="19120" y="8106"/>
                    </a:cubicBezTo>
                    <a:lnTo>
                      <a:pt x="19127" y="8106"/>
                    </a:lnTo>
                    <a:lnTo>
                      <a:pt x="19149" y="8135"/>
                    </a:lnTo>
                    <a:lnTo>
                      <a:pt x="19185" y="8185"/>
                    </a:lnTo>
                    <a:lnTo>
                      <a:pt x="19185" y="8200"/>
                    </a:lnTo>
                    <a:cubicBezTo>
                      <a:pt x="19178" y="8221"/>
                      <a:pt x="19171" y="8243"/>
                      <a:pt x="19156" y="8265"/>
                    </a:cubicBezTo>
                    <a:cubicBezTo>
                      <a:pt x="19120" y="8279"/>
                      <a:pt x="19077" y="8301"/>
                      <a:pt x="19041" y="8315"/>
                    </a:cubicBezTo>
                    <a:cubicBezTo>
                      <a:pt x="18918" y="8366"/>
                      <a:pt x="18788" y="8402"/>
                      <a:pt x="18658" y="8445"/>
                    </a:cubicBezTo>
                    <a:cubicBezTo>
                      <a:pt x="18398" y="8525"/>
                      <a:pt x="18131" y="8582"/>
                      <a:pt x="17864" y="8633"/>
                    </a:cubicBezTo>
                    <a:cubicBezTo>
                      <a:pt x="17597" y="8683"/>
                      <a:pt x="17323" y="8719"/>
                      <a:pt x="17049" y="8756"/>
                    </a:cubicBezTo>
                    <a:cubicBezTo>
                      <a:pt x="16782" y="8792"/>
                      <a:pt x="16507" y="8813"/>
                      <a:pt x="16240" y="8842"/>
                    </a:cubicBezTo>
                    <a:cubicBezTo>
                      <a:pt x="15706" y="8878"/>
                      <a:pt x="15172" y="8900"/>
                      <a:pt x="14638" y="8907"/>
                    </a:cubicBezTo>
                    <a:cubicBezTo>
                      <a:pt x="14460" y="8909"/>
                      <a:pt x="14282" y="8910"/>
                      <a:pt x="14104" y="8910"/>
                    </a:cubicBezTo>
                    <a:cubicBezTo>
                      <a:pt x="13747" y="8910"/>
                      <a:pt x="13389" y="8907"/>
                      <a:pt x="13029" y="8907"/>
                    </a:cubicBezTo>
                    <a:lnTo>
                      <a:pt x="11426" y="8893"/>
                    </a:lnTo>
                    <a:cubicBezTo>
                      <a:pt x="11022" y="8893"/>
                      <a:pt x="10618" y="8885"/>
                      <a:pt x="10221" y="8878"/>
                    </a:cubicBezTo>
                    <a:lnTo>
                      <a:pt x="10127" y="8857"/>
                    </a:lnTo>
                    <a:cubicBezTo>
                      <a:pt x="10820" y="8719"/>
                      <a:pt x="11513" y="8597"/>
                      <a:pt x="12213" y="8496"/>
                    </a:cubicBezTo>
                    <a:cubicBezTo>
                      <a:pt x="13007" y="8373"/>
                      <a:pt x="13808" y="8265"/>
                      <a:pt x="14609" y="8171"/>
                    </a:cubicBezTo>
                    <a:cubicBezTo>
                      <a:pt x="15410" y="8077"/>
                      <a:pt x="16219" y="8005"/>
                      <a:pt x="17020" y="7976"/>
                    </a:cubicBezTo>
                    <a:cubicBezTo>
                      <a:pt x="17222" y="7969"/>
                      <a:pt x="17424" y="7963"/>
                      <a:pt x="17625" y="7963"/>
                    </a:cubicBezTo>
                    <a:close/>
                    <a:moveTo>
                      <a:pt x="3734" y="7717"/>
                    </a:moveTo>
                    <a:cubicBezTo>
                      <a:pt x="4147" y="7717"/>
                      <a:pt x="4557" y="7755"/>
                      <a:pt x="4959" y="7824"/>
                    </a:cubicBezTo>
                    <a:lnTo>
                      <a:pt x="5371" y="7904"/>
                    </a:lnTo>
                    <a:cubicBezTo>
                      <a:pt x="5501" y="7933"/>
                      <a:pt x="5638" y="7962"/>
                      <a:pt x="5775" y="7998"/>
                    </a:cubicBezTo>
                    <a:lnTo>
                      <a:pt x="5977" y="8041"/>
                    </a:lnTo>
                    <a:lnTo>
                      <a:pt x="6172" y="8092"/>
                    </a:lnTo>
                    <a:cubicBezTo>
                      <a:pt x="6309" y="8128"/>
                      <a:pt x="6446" y="8156"/>
                      <a:pt x="6576" y="8185"/>
                    </a:cubicBezTo>
                    <a:lnTo>
                      <a:pt x="7709" y="8474"/>
                    </a:lnTo>
                    <a:cubicBezTo>
                      <a:pt x="7348" y="8416"/>
                      <a:pt x="6973" y="8366"/>
                      <a:pt x="6605" y="8330"/>
                    </a:cubicBezTo>
                    <a:cubicBezTo>
                      <a:pt x="6064" y="8265"/>
                      <a:pt x="5522" y="8229"/>
                      <a:pt x="4981" y="8214"/>
                    </a:cubicBezTo>
                    <a:cubicBezTo>
                      <a:pt x="4746" y="8208"/>
                      <a:pt x="4510" y="8203"/>
                      <a:pt x="4273" y="8203"/>
                    </a:cubicBezTo>
                    <a:cubicBezTo>
                      <a:pt x="3965" y="8203"/>
                      <a:pt x="3656" y="8211"/>
                      <a:pt x="3350" y="8236"/>
                    </a:cubicBezTo>
                    <a:lnTo>
                      <a:pt x="2910" y="8279"/>
                    </a:lnTo>
                    <a:cubicBezTo>
                      <a:pt x="2765" y="8301"/>
                      <a:pt x="2621" y="8322"/>
                      <a:pt x="2469" y="8344"/>
                    </a:cubicBezTo>
                    <a:cubicBezTo>
                      <a:pt x="2325" y="8366"/>
                      <a:pt x="2181" y="8402"/>
                      <a:pt x="2036" y="8438"/>
                    </a:cubicBezTo>
                    <a:cubicBezTo>
                      <a:pt x="1899" y="8474"/>
                      <a:pt x="1755" y="8517"/>
                      <a:pt x="1610" y="8568"/>
                    </a:cubicBezTo>
                    <a:cubicBezTo>
                      <a:pt x="1329" y="8662"/>
                      <a:pt x="1062" y="8792"/>
                      <a:pt x="816" y="8958"/>
                    </a:cubicBezTo>
                    <a:lnTo>
                      <a:pt x="809" y="8958"/>
                    </a:lnTo>
                    <a:lnTo>
                      <a:pt x="845" y="8914"/>
                    </a:lnTo>
                    <a:cubicBezTo>
                      <a:pt x="1033" y="8676"/>
                      <a:pt x="1264" y="8467"/>
                      <a:pt x="1517" y="8301"/>
                    </a:cubicBezTo>
                    <a:lnTo>
                      <a:pt x="1719" y="8178"/>
                    </a:lnTo>
                    <a:cubicBezTo>
                      <a:pt x="1784" y="8142"/>
                      <a:pt x="1856" y="8113"/>
                      <a:pt x="1928" y="8077"/>
                    </a:cubicBezTo>
                    <a:cubicBezTo>
                      <a:pt x="2072" y="8005"/>
                      <a:pt x="2217" y="7947"/>
                      <a:pt x="2368" y="7904"/>
                    </a:cubicBezTo>
                    <a:cubicBezTo>
                      <a:pt x="2448" y="7882"/>
                      <a:pt x="2520" y="7861"/>
                      <a:pt x="2599" y="7846"/>
                    </a:cubicBezTo>
                    <a:lnTo>
                      <a:pt x="2837" y="7788"/>
                    </a:lnTo>
                    <a:cubicBezTo>
                      <a:pt x="2989" y="7767"/>
                      <a:pt x="3148" y="7745"/>
                      <a:pt x="3307" y="7731"/>
                    </a:cubicBezTo>
                    <a:cubicBezTo>
                      <a:pt x="3449" y="7721"/>
                      <a:pt x="3592" y="7717"/>
                      <a:pt x="3734" y="7717"/>
                    </a:cubicBezTo>
                    <a:close/>
                    <a:moveTo>
                      <a:pt x="4163" y="8223"/>
                    </a:moveTo>
                    <a:cubicBezTo>
                      <a:pt x="4434" y="8223"/>
                      <a:pt x="4707" y="8232"/>
                      <a:pt x="4981" y="8250"/>
                    </a:cubicBezTo>
                    <a:cubicBezTo>
                      <a:pt x="5522" y="8279"/>
                      <a:pt x="6064" y="8337"/>
                      <a:pt x="6605" y="8402"/>
                    </a:cubicBezTo>
                    <a:cubicBezTo>
                      <a:pt x="6872" y="8438"/>
                      <a:pt x="7146" y="8474"/>
                      <a:pt x="7413" y="8510"/>
                    </a:cubicBezTo>
                    <a:cubicBezTo>
                      <a:pt x="7673" y="8553"/>
                      <a:pt x="7947" y="8582"/>
                      <a:pt x="8214" y="8626"/>
                    </a:cubicBezTo>
                    <a:lnTo>
                      <a:pt x="8207" y="8633"/>
                    </a:lnTo>
                    <a:lnTo>
                      <a:pt x="8561" y="8691"/>
                    </a:lnTo>
                    <a:cubicBezTo>
                      <a:pt x="8770" y="8748"/>
                      <a:pt x="8980" y="8799"/>
                      <a:pt x="9196" y="8849"/>
                    </a:cubicBezTo>
                    <a:cubicBezTo>
                      <a:pt x="8871" y="8842"/>
                      <a:pt x="8539" y="8828"/>
                      <a:pt x="8214" y="8820"/>
                    </a:cubicBezTo>
                    <a:cubicBezTo>
                      <a:pt x="7680" y="8806"/>
                      <a:pt x="7146" y="8806"/>
                      <a:pt x="6612" y="8806"/>
                    </a:cubicBezTo>
                    <a:cubicBezTo>
                      <a:pt x="6078" y="8813"/>
                      <a:pt x="5537" y="8835"/>
                      <a:pt x="5003" y="8857"/>
                    </a:cubicBezTo>
                    <a:cubicBezTo>
                      <a:pt x="4469" y="8878"/>
                      <a:pt x="3934" y="8907"/>
                      <a:pt x="3400" y="8943"/>
                    </a:cubicBezTo>
                    <a:cubicBezTo>
                      <a:pt x="3133" y="8965"/>
                      <a:pt x="2859" y="8986"/>
                      <a:pt x="2592" y="9015"/>
                    </a:cubicBezTo>
                    <a:cubicBezTo>
                      <a:pt x="2318" y="9051"/>
                      <a:pt x="2051" y="9080"/>
                      <a:pt x="1776" y="9124"/>
                    </a:cubicBezTo>
                    <a:cubicBezTo>
                      <a:pt x="1509" y="9167"/>
                      <a:pt x="1235" y="9217"/>
                      <a:pt x="975" y="9290"/>
                    </a:cubicBezTo>
                    <a:cubicBezTo>
                      <a:pt x="845" y="9326"/>
                      <a:pt x="708" y="9362"/>
                      <a:pt x="578" y="9412"/>
                    </a:cubicBezTo>
                    <a:lnTo>
                      <a:pt x="528" y="9434"/>
                    </a:lnTo>
                    <a:cubicBezTo>
                      <a:pt x="535" y="9420"/>
                      <a:pt x="542" y="9405"/>
                      <a:pt x="549" y="9391"/>
                    </a:cubicBezTo>
                    <a:cubicBezTo>
                      <a:pt x="564" y="9362"/>
                      <a:pt x="578" y="9326"/>
                      <a:pt x="600" y="9297"/>
                    </a:cubicBezTo>
                    <a:cubicBezTo>
                      <a:pt x="629" y="9239"/>
                      <a:pt x="658" y="9189"/>
                      <a:pt x="687" y="9138"/>
                    </a:cubicBezTo>
                    <a:cubicBezTo>
                      <a:pt x="737" y="9095"/>
                      <a:pt x="788" y="9051"/>
                      <a:pt x="845" y="9015"/>
                    </a:cubicBezTo>
                    <a:cubicBezTo>
                      <a:pt x="1091" y="8849"/>
                      <a:pt x="1351" y="8712"/>
                      <a:pt x="1625" y="8611"/>
                    </a:cubicBezTo>
                    <a:cubicBezTo>
                      <a:pt x="1762" y="8553"/>
                      <a:pt x="1906" y="8517"/>
                      <a:pt x="2043" y="8474"/>
                    </a:cubicBezTo>
                    <a:cubicBezTo>
                      <a:pt x="2181" y="8424"/>
                      <a:pt x="2332" y="8402"/>
                      <a:pt x="2477" y="8366"/>
                    </a:cubicBezTo>
                    <a:cubicBezTo>
                      <a:pt x="2621" y="8337"/>
                      <a:pt x="2765" y="8322"/>
                      <a:pt x="2910" y="8294"/>
                    </a:cubicBezTo>
                    <a:lnTo>
                      <a:pt x="3350" y="8250"/>
                    </a:lnTo>
                    <a:cubicBezTo>
                      <a:pt x="3620" y="8232"/>
                      <a:pt x="3891" y="8223"/>
                      <a:pt x="4163" y="8223"/>
                    </a:cubicBezTo>
                    <a:close/>
                    <a:moveTo>
                      <a:pt x="5537" y="8882"/>
                    </a:moveTo>
                    <a:cubicBezTo>
                      <a:pt x="5893" y="8882"/>
                      <a:pt x="6249" y="8885"/>
                      <a:pt x="6605" y="8885"/>
                    </a:cubicBezTo>
                    <a:lnTo>
                      <a:pt x="8214" y="8900"/>
                    </a:lnTo>
                    <a:cubicBezTo>
                      <a:pt x="8619" y="8900"/>
                      <a:pt x="9016" y="8907"/>
                      <a:pt x="9420" y="8914"/>
                    </a:cubicBezTo>
                    <a:lnTo>
                      <a:pt x="9514" y="8943"/>
                    </a:lnTo>
                    <a:cubicBezTo>
                      <a:pt x="8821" y="9073"/>
                      <a:pt x="8128" y="9196"/>
                      <a:pt x="7428" y="9304"/>
                    </a:cubicBezTo>
                    <a:cubicBezTo>
                      <a:pt x="6627" y="9420"/>
                      <a:pt x="5833" y="9535"/>
                      <a:pt x="5024" y="9629"/>
                    </a:cubicBezTo>
                    <a:cubicBezTo>
                      <a:pt x="4223" y="9715"/>
                      <a:pt x="3422" y="9795"/>
                      <a:pt x="2614" y="9824"/>
                    </a:cubicBezTo>
                    <a:cubicBezTo>
                      <a:pt x="2449" y="9830"/>
                      <a:pt x="2284" y="9833"/>
                      <a:pt x="2117" y="9833"/>
                    </a:cubicBezTo>
                    <a:cubicBezTo>
                      <a:pt x="1882" y="9833"/>
                      <a:pt x="1645" y="9826"/>
                      <a:pt x="1408" y="9809"/>
                    </a:cubicBezTo>
                    <a:cubicBezTo>
                      <a:pt x="1206" y="9802"/>
                      <a:pt x="1011" y="9780"/>
                      <a:pt x="809" y="9752"/>
                    </a:cubicBezTo>
                    <a:cubicBezTo>
                      <a:pt x="715" y="9730"/>
                      <a:pt x="614" y="9708"/>
                      <a:pt x="521" y="9687"/>
                    </a:cubicBezTo>
                    <a:lnTo>
                      <a:pt x="513" y="9687"/>
                    </a:lnTo>
                    <a:lnTo>
                      <a:pt x="492" y="9658"/>
                    </a:lnTo>
                    <a:lnTo>
                      <a:pt x="456" y="9600"/>
                    </a:lnTo>
                    <a:cubicBezTo>
                      <a:pt x="456" y="9600"/>
                      <a:pt x="456" y="9593"/>
                      <a:pt x="456" y="9593"/>
                    </a:cubicBezTo>
                    <a:cubicBezTo>
                      <a:pt x="463" y="9571"/>
                      <a:pt x="470" y="9549"/>
                      <a:pt x="484" y="9528"/>
                    </a:cubicBezTo>
                    <a:cubicBezTo>
                      <a:pt x="521" y="9513"/>
                      <a:pt x="557" y="9492"/>
                      <a:pt x="600" y="9477"/>
                    </a:cubicBezTo>
                    <a:cubicBezTo>
                      <a:pt x="723" y="9427"/>
                      <a:pt x="853" y="9391"/>
                      <a:pt x="982" y="9347"/>
                    </a:cubicBezTo>
                    <a:cubicBezTo>
                      <a:pt x="1242" y="9268"/>
                      <a:pt x="1509" y="9210"/>
                      <a:pt x="1776" y="9160"/>
                    </a:cubicBezTo>
                    <a:cubicBezTo>
                      <a:pt x="2043" y="9109"/>
                      <a:pt x="2318" y="9066"/>
                      <a:pt x="2585" y="9037"/>
                    </a:cubicBezTo>
                    <a:cubicBezTo>
                      <a:pt x="2859" y="9001"/>
                      <a:pt x="3126" y="8979"/>
                      <a:pt x="3400" y="8950"/>
                    </a:cubicBezTo>
                    <a:cubicBezTo>
                      <a:pt x="3934" y="8914"/>
                      <a:pt x="4469" y="8893"/>
                      <a:pt x="5003" y="8885"/>
                    </a:cubicBezTo>
                    <a:cubicBezTo>
                      <a:pt x="5181" y="8883"/>
                      <a:pt x="5359" y="8882"/>
                      <a:pt x="5537" y="8882"/>
                    </a:cubicBezTo>
                    <a:close/>
                    <a:moveTo>
                      <a:pt x="19106" y="8366"/>
                    </a:moveTo>
                    <a:cubicBezTo>
                      <a:pt x="19099" y="8380"/>
                      <a:pt x="19099" y="8395"/>
                      <a:pt x="19091" y="8402"/>
                    </a:cubicBezTo>
                    <a:cubicBezTo>
                      <a:pt x="19077" y="8438"/>
                      <a:pt x="19062" y="8474"/>
                      <a:pt x="19041" y="8503"/>
                    </a:cubicBezTo>
                    <a:cubicBezTo>
                      <a:pt x="19012" y="8553"/>
                      <a:pt x="18983" y="8604"/>
                      <a:pt x="18954" y="8654"/>
                    </a:cubicBezTo>
                    <a:cubicBezTo>
                      <a:pt x="18896" y="8698"/>
                      <a:pt x="18846" y="8748"/>
                      <a:pt x="18788" y="8784"/>
                    </a:cubicBezTo>
                    <a:cubicBezTo>
                      <a:pt x="18550" y="8950"/>
                      <a:pt x="18290" y="9088"/>
                      <a:pt x="18016" y="9189"/>
                    </a:cubicBezTo>
                    <a:cubicBezTo>
                      <a:pt x="17879" y="9246"/>
                      <a:pt x="17734" y="9275"/>
                      <a:pt x="17597" y="9326"/>
                    </a:cubicBezTo>
                    <a:cubicBezTo>
                      <a:pt x="17453" y="9376"/>
                      <a:pt x="17309" y="9398"/>
                      <a:pt x="17164" y="9427"/>
                    </a:cubicBezTo>
                    <a:cubicBezTo>
                      <a:pt x="17020" y="9463"/>
                      <a:pt x="16876" y="9477"/>
                      <a:pt x="16731" y="9499"/>
                    </a:cubicBezTo>
                    <a:lnTo>
                      <a:pt x="16291" y="9549"/>
                    </a:lnTo>
                    <a:lnTo>
                      <a:pt x="16731" y="9506"/>
                    </a:lnTo>
                    <a:cubicBezTo>
                      <a:pt x="16876" y="9492"/>
                      <a:pt x="17020" y="9463"/>
                      <a:pt x="17164" y="9441"/>
                    </a:cubicBezTo>
                    <a:cubicBezTo>
                      <a:pt x="17316" y="9420"/>
                      <a:pt x="17460" y="9383"/>
                      <a:pt x="17597" y="9347"/>
                    </a:cubicBezTo>
                    <a:cubicBezTo>
                      <a:pt x="17742" y="9311"/>
                      <a:pt x="17886" y="9268"/>
                      <a:pt x="18023" y="9217"/>
                    </a:cubicBezTo>
                    <a:cubicBezTo>
                      <a:pt x="18305" y="9124"/>
                      <a:pt x="18579" y="8994"/>
                      <a:pt x="18824" y="8828"/>
                    </a:cubicBezTo>
                    <a:lnTo>
                      <a:pt x="18824" y="8828"/>
                    </a:lnTo>
                    <a:lnTo>
                      <a:pt x="18788" y="8871"/>
                    </a:lnTo>
                    <a:cubicBezTo>
                      <a:pt x="18601" y="9109"/>
                      <a:pt x="18377" y="9318"/>
                      <a:pt x="18124" y="9484"/>
                    </a:cubicBezTo>
                    <a:lnTo>
                      <a:pt x="17922" y="9607"/>
                    </a:lnTo>
                    <a:cubicBezTo>
                      <a:pt x="17857" y="9650"/>
                      <a:pt x="17785" y="9679"/>
                      <a:pt x="17713" y="9708"/>
                    </a:cubicBezTo>
                    <a:cubicBezTo>
                      <a:pt x="17568" y="9780"/>
                      <a:pt x="17424" y="9838"/>
                      <a:pt x="17272" y="9881"/>
                    </a:cubicBezTo>
                    <a:cubicBezTo>
                      <a:pt x="17193" y="9910"/>
                      <a:pt x="17121" y="9925"/>
                      <a:pt x="17042" y="9946"/>
                    </a:cubicBezTo>
                    <a:lnTo>
                      <a:pt x="16811" y="9997"/>
                    </a:lnTo>
                    <a:cubicBezTo>
                      <a:pt x="16652" y="10019"/>
                      <a:pt x="16493" y="10040"/>
                      <a:pt x="16334" y="10062"/>
                    </a:cubicBezTo>
                    <a:cubicBezTo>
                      <a:pt x="16209" y="10068"/>
                      <a:pt x="16084" y="10072"/>
                      <a:pt x="15959" y="10072"/>
                    </a:cubicBezTo>
                    <a:cubicBezTo>
                      <a:pt x="15529" y="10072"/>
                      <a:pt x="15101" y="10034"/>
                      <a:pt x="14681" y="9961"/>
                    </a:cubicBezTo>
                    <a:lnTo>
                      <a:pt x="14270" y="9881"/>
                    </a:lnTo>
                    <a:cubicBezTo>
                      <a:pt x="14140" y="9860"/>
                      <a:pt x="14003" y="9824"/>
                      <a:pt x="13866" y="9795"/>
                    </a:cubicBezTo>
                    <a:lnTo>
                      <a:pt x="13664" y="9752"/>
                    </a:lnTo>
                    <a:lnTo>
                      <a:pt x="13469" y="9701"/>
                    </a:lnTo>
                    <a:cubicBezTo>
                      <a:pt x="13332" y="9665"/>
                      <a:pt x="13195" y="9636"/>
                      <a:pt x="13065" y="9600"/>
                    </a:cubicBezTo>
                    <a:lnTo>
                      <a:pt x="11932" y="9318"/>
                    </a:lnTo>
                    <a:lnTo>
                      <a:pt x="11932" y="9318"/>
                    </a:lnTo>
                    <a:cubicBezTo>
                      <a:pt x="12300" y="9369"/>
                      <a:pt x="12668" y="9420"/>
                      <a:pt x="13036" y="9463"/>
                    </a:cubicBezTo>
                    <a:cubicBezTo>
                      <a:pt x="13577" y="9521"/>
                      <a:pt x="14118" y="9557"/>
                      <a:pt x="14660" y="9578"/>
                    </a:cubicBezTo>
                    <a:cubicBezTo>
                      <a:pt x="14864" y="9581"/>
                      <a:pt x="15069" y="9584"/>
                      <a:pt x="15274" y="9584"/>
                    </a:cubicBezTo>
                    <a:cubicBezTo>
                      <a:pt x="15611" y="9584"/>
                      <a:pt x="15950" y="9576"/>
                      <a:pt x="16291" y="9549"/>
                    </a:cubicBezTo>
                    <a:lnTo>
                      <a:pt x="16291" y="9549"/>
                    </a:lnTo>
                    <a:cubicBezTo>
                      <a:pt x="16020" y="9564"/>
                      <a:pt x="15750" y="9571"/>
                      <a:pt x="15479" y="9571"/>
                    </a:cubicBezTo>
                    <a:cubicBezTo>
                      <a:pt x="15208" y="9571"/>
                      <a:pt x="14938" y="9564"/>
                      <a:pt x="14667" y="9549"/>
                    </a:cubicBezTo>
                    <a:cubicBezTo>
                      <a:pt x="14126" y="9513"/>
                      <a:pt x="13584" y="9456"/>
                      <a:pt x="13043" y="9391"/>
                    </a:cubicBezTo>
                    <a:cubicBezTo>
                      <a:pt x="12769" y="9362"/>
                      <a:pt x="12502" y="9326"/>
                      <a:pt x="12227" y="9282"/>
                    </a:cubicBezTo>
                    <a:cubicBezTo>
                      <a:pt x="11960" y="9246"/>
                      <a:pt x="11701" y="9203"/>
                      <a:pt x="11426" y="9160"/>
                    </a:cubicBezTo>
                    <a:lnTo>
                      <a:pt x="11080" y="9102"/>
                    </a:lnTo>
                    <a:lnTo>
                      <a:pt x="10445" y="8943"/>
                    </a:lnTo>
                    <a:lnTo>
                      <a:pt x="10445" y="8943"/>
                    </a:lnTo>
                    <a:cubicBezTo>
                      <a:pt x="10769" y="8958"/>
                      <a:pt x="11094" y="8965"/>
                      <a:pt x="11419" y="8979"/>
                    </a:cubicBezTo>
                    <a:cubicBezTo>
                      <a:pt x="11802" y="8984"/>
                      <a:pt x="12181" y="8989"/>
                      <a:pt x="12559" y="8989"/>
                    </a:cubicBezTo>
                    <a:cubicBezTo>
                      <a:pt x="12716" y="8989"/>
                      <a:pt x="12872" y="8989"/>
                      <a:pt x="13029" y="8986"/>
                    </a:cubicBezTo>
                    <a:cubicBezTo>
                      <a:pt x="13563" y="8979"/>
                      <a:pt x="14097" y="8965"/>
                      <a:pt x="14631" y="8943"/>
                    </a:cubicBezTo>
                    <a:cubicBezTo>
                      <a:pt x="15172" y="8922"/>
                      <a:pt x="15706" y="8893"/>
                      <a:pt x="16233" y="8857"/>
                    </a:cubicBezTo>
                    <a:cubicBezTo>
                      <a:pt x="16507" y="8835"/>
                      <a:pt x="16774" y="8813"/>
                      <a:pt x="17049" y="8777"/>
                    </a:cubicBezTo>
                    <a:cubicBezTo>
                      <a:pt x="17316" y="8748"/>
                      <a:pt x="17590" y="8719"/>
                      <a:pt x="17857" y="8676"/>
                    </a:cubicBezTo>
                    <a:cubicBezTo>
                      <a:pt x="18131" y="8633"/>
                      <a:pt x="18398" y="8575"/>
                      <a:pt x="18665" y="8510"/>
                    </a:cubicBezTo>
                    <a:cubicBezTo>
                      <a:pt x="18795" y="8474"/>
                      <a:pt x="18933" y="8438"/>
                      <a:pt x="19055" y="8387"/>
                    </a:cubicBezTo>
                    <a:lnTo>
                      <a:pt x="19106" y="8366"/>
                    </a:lnTo>
                    <a:close/>
                    <a:moveTo>
                      <a:pt x="9427" y="8986"/>
                    </a:moveTo>
                    <a:lnTo>
                      <a:pt x="9232" y="9095"/>
                    </a:lnTo>
                    <a:cubicBezTo>
                      <a:pt x="8640" y="9311"/>
                      <a:pt x="8034" y="9506"/>
                      <a:pt x="7428" y="9687"/>
                    </a:cubicBezTo>
                    <a:cubicBezTo>
                      <a:pt x="6627" y="9925"/>
                      <a:pt x="5811" y="10120"/>
                      <a:pt x="4988" y="10278"/>
                    </a:cubicBezTo>
                    <a:cubicBezTo>
                      <a:pt x="4779" y="10314"/>
                      <a:pt x="4577" y="10351"/>
                      <a:pt x="4368" y="10379"/>
                    </a:cubicBezTo>
                    <a:lnTo>
                      <a:pt x="4057" y="10423"/>
                    </a:lnTo>
                    <a:cubicBezTo>
                      <a:pt x="3956" y="10437"/>
                      <a:pt x="3848" y="10444"/>
                      <a:pt x="3747" y="10459"/>
                    </a:cubicBezTo>
                    <a:cubicBezTo>
                      <a:pt x="3478" y="10487"/>
                      <a:pt x="3210" y="10500"/>
                      <a:pt x="2944" y="10500"/>
                    </a:cubicBezTo>
                    <a:cubicBezTo>
                      <a:pt x="2794" y="10500"/>
                      <a:pt x="2646" y="10495"/>
                      <a:pt x="2498" y="10488"/>
                    </a:cubicBezTo>
                    <a:cubicBezTo>
                      <a:pt x="2080" y="10466"/>
                      <a:pt x="1668" y="10394"/>
                      <a:pt x="1278" y="10264"/>
                    </a:cubicBezTo>
                    <a:cubicBezTo>
                      <a:pt x="1141" y="10221"/>
                      <a:pt x="1004" y="10163"/>
                      <a:pt x="881" y="10098"/>
                    </a:cubicBezTo>
                    <a:cubicBezTo>
                      <a:pt x="845" y="10062"/>
                      <a:pt x="809" y="10026"/>
                      <a:pt x="773" y="9990"/>
                    </a:cubicBezTo>
                    <a:cubicBezTo>
                      <a:pt x="708" y="9925"/>
                      <a:pt x="643" y="9860"/>
                      <a:pt x="593" y="9788"/>
                    </a:cubicBezTo>
                    <a:lnTo>
                      <a:pt x="593" y="9788"/>
                    </a:lnTo>
                    <a:cubicBezTo>
                      <a:pt x="658" y="9802"/>
                      <a:pt x="730" y="9816"/>
                      <a:pt x="795" y="9831"/>
                    </a:cubicBezTo>
                    <a:cubicBezTo>
                      <a:pt x="997" y="9860"/>
                      <a:pt x="1199" y="9889"/>
                      <a:pt x="1401" y="9896"/>
                    </a:cubicBezTo>
                    <a:cubicBezTo>
                      <a:pt x="1638" y="9913"/>
                      <a:pt x="1877" y="9920"/>
                      <a:pt x="2116" y="9920"/>
                    </a:cubicBezTo>
                    <a:cubicBezTo>
                      <a:pt x="2285" y="9920"/>
                      <a:pt x="2453" y="9916"/>
                      <a:pt x="2621" y="9910"/>
                    </a:cubicBezTo>
                    <a:cubicBezTo>
                      <a:pt x="3429" y="9874"/>
                      <a:pt x="4238" y="9795"/>
                      <a:pt x="5039" y="9694"/>
                    </a:cubicBezTo>
                    <a:cubicBezTo>
                      <a:pt x="5833" y="9586"/>
                      <a:pt x="6634" y="9463"/>
                      <a:pt x="7435" y="9333"/>
                    </a:cubicBezTo>
                    <a:lnTo>
                      <a:pt x="8626" y="9131"/>
                    </a:lnTo>
                    <a:lnTo>
                      <a:pt x="9427" y="8986"/>
                    </a:lnTo>
                    <a:close/>
                    <a:moveTo>
                      <a:pt x="9037" y="9196"/>
                    </a:moveTo>
                    <a:cubicBezTo>
                      <a:pt x="8510" y="9470"/>
                      <a:pt x="7969" y="9715"/>
                      <a:pt x="7406" y="9925"/>
                    </a:cubicBezTo>
                    <a:cubicBezTo>
                      <a:pt x="6598" y="10228"/>
                      <a:pt x="5761" y="10466"/>
                      <a:pt x="4902" y="10639"/>
                    </a:cubicBezTo>
                    <a:lnTo>
                      <a:pt x="4591" y="10704"/>
                    </a:lnTo>
                    <a:cubicBezTo>
                      <a:pt x="4483" y="10726"/>
                      <a:pt x="4375" y="10740"/>
                      <a:pt x="4274" y="10755"/>
                    </a:cubicBezTo>
                    <a:cubicBezTo>
                      <a:pt x="4057" y="10791"/>
                      <a:pt x="3848" y="10805"/>
                      <a:pt x="3639" y="10827"/>
                    </a:cubicBezTo>
                    <a:cubicBezTo>
                      <a:pt x="3502" y="10839"/>
                      <a:pt x="3366" y="10844"/>
                      <a:pt x="3230" y="10844"/>
                    </a:cubicBezTo>
                    <a:cubicBezTo>
                      <a:pt x="2948" y="10844"/>
                      <a:pt x="2667" y="10820"/>
                      <a:pt x="2390" y="10776"/>
                    </a:cubicBezTo>
                    <a:cubicBezTo>
                      <a:pt x="1986" y="10704"/>
                      <a:pt x="1603" y="10567"/>
                      <a:pt x="1250" y="10358"/>
                    </a:cubicBezTo>
                    <a:lnTo>
                      <a:pt x="1213" y="10336"/>
                    </a:lnTo>
                    <a:lnTo>
                      <a:pt x="1250" y="10351"/>
                    </a:lnTo>
                    <a:cubicBezTo>
                      <a:pt x="1654" y="10481"/>
                      <a:pt x="2072" y="10560"/>
                      <a:pt x="2498" y="10574"/>
                    </a:cubicBezTo>
                    <a:cubicBezTo>
                      <a:pt x="2643" y="10582"/>
                      <a:pt x="2787" y="10586"/>
                      <a:pt x="2932" y="10586"/>
                    </a:cubicBezTo>
                    <a:cubicBezTo>
                      <a:pt x="3207" y="10586"/>
                      <a:pt x="3482" y="10571"/>
                      <a:pt x="3761" y="10538"/>
                    </a:cubicBezTo>
                    <a:cubicBezTo>
                      <a:pt x="3862" y="10531"/>
                      <a:pt x="3963" y="10517"/>
                      <a:pt x="4072" y="10502"/>
                    </a:cubicBezTo>
                    <a:lnTo>
                      <a:pt x="4382" y="10459"/>
                    </a:lnTo>
                    <a:cubicBezTo>
                      <a:pt x="4591" y="10430"/>
                      <a:pt x="4801" y="10387"/>
                      <a:pt x="5003" y="10351"/>
                    </a:cubicBezTo>
                    <a:cubicBezTo>
                      <a:pt x="5825" y="10177"/>
                      <a:pt x="6641" y="9968"/>
                      <a:pt x="7442" y="9715"/>
                    </a:cubicBezTo>
                    <a:cubicBezTo>
                      <a:pt x="7976" y="9549"/>
                      <a:pt x="8510" y="9376"/>
                      <a:pt x="9037" y="9196"/>
                    </a:cubicBezTo>
                    <a:close/>
                    <a:moveTo>
                      <a:pt x="10474" y="9420"/>
                    </a:moveTo>
                    <a:cubicBezTo>
                      <a:pt x="10979" y="9737"/>
                      <a:pt x="11455" y="10091"/>
                      <a:pt x="11917" y="10466"/>
                    </a:cubicBezTo>
                    <a:cubicBezTo>
                      <a:pt x="12588" y="11022"/>
                      <a:pt x="13216" y="11621"/>
                      <a:pt x="13794" y="12278"/>
                    </a:cubicBezTo>
                    <a:lnTo>
                      <a:pt x="14003" y="12523"/>
                    </a:lnTo>
                    <a:cubicBezTo>
                      <a:pt x="14075" y="12602"/>
                      <a:pt x="14140" y="12689"/>
                      <a:pt x="14205" y="12768"/>
                    </a:cubicBezTo>
                    <a:cubicBezTo>
                      <a:pt x="14349" y="12934"/>
                      <a:pt x="14465" y="13108"/>
                      <a:pt x="14588" y="13281"/>
                    </a:cubicBezTo>
                    <a:cubicBezTo>
                      <a:pt x="14826" y="13627"/>
                      <a:pt x="15021" y="14003"/>
                      <a:pt x="15165" y="14392"/>
                    </a:cubicBezTo>
                    <a:cubicBezTo>
                      <a:pt x="15309" y="14775"/>
                      <a:pt x="15374" y="15179"/>
                      <a:pt x="15374" y="15583"/>
                    </a:cubicBezTo>
                    <a:lnTo>
                      <a:pt x="15374" y="15634"/>
                    </a:lnTo>
                    <a:cubicBezTo>
                      <a:pt x="15374" y="15619"/>
                      <a:pt x="15374" y="15605"/>
                      <a:pt x="15367" y="15590"/>
                    </a:cubicBezTo>
                    <a:cubicBezTo>
                      <a:pt x="15288" y="15179"/>
                      <a:pt x="15143" y="14775"/>
                      <a:pt x="14948" y="14400"/>
                    </a:cubicBezTo>
                    <a:cubicBezTo>
                      <a:pt x="14754" y="14024"/>
                      <a:pt x="14530" y="13663"/>
                      <a:pt x="14277" y="13324"/>
                    </a:cubicBezTo>
                    <a:cubicBezTo>
                      <a:pt x="14219" y="13238"/>
                      <a:pt x="14155" y="13151"/>
                      <a:pt x="14090" y="13072"/>
                    </a:cubicBezTo>
                    <a:lnTo>
                      <a:pt x="13895" y="12819"/>
                    </a:lnTo>
                    <a:cubicBezTo>
                      <a:pt x="13765" y="12653"/>
                      <a:pt x="13628" y="12501"/>
                      <a:pt x="13491" y="12343"/>
                    </a:cubicBezTo>
                    <a:cubicBezTo>
                      <a:pt x="12935" y="11707"/>
                      <a:pt x="12336" y="11116"/>
                      <a:pt x="11722" y="10545"/>
                    </a:cubicBezTo>
                    <a:cubicBezTo>
                      <a:pt x="11318" y="10163"/>
                      <a:pt x="10899" y="9788"/>
                      <a:pt x="10474" y="9420"/>
                    </a:cubicBezTo>
                    <a:close/>
                    <a:moveTo>
                      <a:pt x="10091" y="9189"/>
                    </a:moveTo>
                    <a:cubicBezTo>
                      <a:pt x="10156" y="9225"/>
                      <a:pt x="10214" y="9261"/>
                      <a:pt x="10279" y="9297"/>
                    </a:cubicBezTo>
                    <a:cubicBezTo>
                      <a:pt x="10762" y="9701"/>
                      <a:pt x="11239" y="10127"/>
                      <a:pt x="11693" y="10560"/>
                    </a:cubicBezTo>
                    <a:cubicBezTo>
                      <a:pt x="12300" y="11145"/>
                      <a:pt x="12884" y="11744"/>
                      <a:pt x="13426" y="12379"/>
                    </a:cubicBezTo>
                    <a:cubicBezTo>
                      <a:pt x="13563" y="12545"/>
                      <a:pt x="13700" y="12696"/>
                      <a:pt x="13830" y="12862"/>
                    </a:cubicBezTo>
                    <a:lnTo>
                      <a:pt x="14017" y="13115"/>
                    </a:lnTo>
                    <a:cubicBezTo>
                      <a:pt x="14082" y="13194"/>
                      <a:pt x="14140" y="13281"/>
                      <a:pt x="14198" y="13368"/>
                    </a:cubicBezTo>
                    <a:cubicBezTo>
                      <a:pt x="14443" y="13707"/>
                      <a:pt x="14667" y="14060"/>
                      <a:pt x="14855" y="14436"/>
                    </a:cubicBezTo>
                    <a:cubicBezTo>
                      <a:pt x="15042" y="14804"/>
                      <a:pt x="15187" y="15201"/>
                      <a:pt x="15273" y="15605"/>
                    </a:cubicBezTo>
                    <a:cubicBezTo>
                      <a:pt x="15295" y="15749"/>
                      <a:pt x="15317" y="15886"/>
                      <a:pt x="15324" y="16031"/>
                    </a:cubicBezTo>
                    <a:cubicBezTo>
                      <a:pt x="15317" y="16081"/>
                      <a:pt x="15309" y="16132"/>
                      <a:pt x="15295" y="16175"/>
                    </a:cubicBezTo>
                    <a:cubicBezTo>
                      <a:pt x="15273" y="16262"/>
                      <a:pt x="15244" y="16348"/>
                      <a:pt x="15208" y="16435"/>
                    </a:cubicBezTo>
                    <a:cubicBezTo>
                      <a:pt x="15187" y="16370"/>
                      <a:pt x="15165" y="16298"/>
                      <a:pt x="15136" y="16233"/>
                    </a:cubicBezTo>
                    <a:cubicBezTo>
                      <a:pt x="15064" y="16045"/>
                      <a:pt x="14985" y="15858"/>
                      <a:pt x="14891" y="15677"/>
                    </a:cubicBezTo>
                    <a:cubicBezTo>
                      <a:pt x="14710" y="15316"/>
                      <a:pt x="14508" y="14963"/>
                      <a:pt x="14299" y="14616"/>
                    </a:cubicBezTo>
                    <a:cubicBezTo>
                      <a:pt x="13866" y="13930"/>
                      <a:pt x="13397" y="13274"/>
                      <a:pt x="12899" y="12631"/>
                    </a:cubicBezTo>
                    <a:cubicBezTo>
                      <a:pt x="12408" y="11989"/>
                      <a:pt x="11903" y="11361"/>
                      <a:pt x="11383" y="10740"/>
                    </a:cubicBezTo>
                    <a:lnTo>
                      <a:pt x="10611" y="9802"/>
                    </a:lnTo>
                    <a:lnTo>
                      <a:pt x="10091" y="9189"/>
                    </a:lnTo>
                    <a:close/>
                    <a:moveTo>
                      <a:pt x="10510" y="10935"/>
                    </a:moveTo>
                    <a:lnTo>
                      <a:pt x="10510" y="10935"/>
                    </a:lnTo>
                    <a:cubicBezTo>
                      <a:pt x="10647" y="11282"/>
                      <a:pt x="10777" y="11621"/>
                      <a:pt x="10935" y="11960"/>
                    </a:cubicBezTo>
                    <a:cubicBezTo>
                      <a:pt x="11152" y="12458"/>
                      <a:pt x="11390" y="12949"/>
                      <a:pt x="11650" y="13425"/>
                    </a:cubicBezTo>
                    <a:cubicBezTo>
                      <a:pt x="11910" y="13909"/>
                      <a:pt x="12177" y="14378"/>
                      <a:pt x="12487" y="14825"/>
                    </a:cubicBezTo>
                    <a:lnTo>
                      <a:pt x="12740" y="15186"/>
                    </a:lnTo>
                    <a:cubicBezTo>
                      <a:pt x="12834" y="15309"/>
                      <a:pt x="12920" y="15417"/>
                      <a:pt x="13021" y="15533"/>
                    </a:cubicBezTo>
                    <a:cubicBezTo>
                      <a:pt x="13115" y="15648"/>
                      <a:pt x="13216" y="15756"/>
                      <a:pt x="13317" y="15865"/>
                    </a:cubicBezTo>
                    <a:cubicBezTo>
                      <a:pt x="13418" y="15973"/>
                      <a:pt x="13527" y="16074"/>
                      <a:pt x="13642" y="16168"/>
                    </a:cubicBezTo>
                    <a:cubicBezTo>
                      <a:pt x="13865" y="16362"/>
                      <a:pt x="14110" y="16535"/>
                      <a:pt x="14376" y="16665"/>
                    </a:cubicBezTo>
                    <a:lnTo>
                      <a:pt x="14376" y="16665"/>
                    </a:lnTo>
                    <a:lnTo>
                      <a:pt x="14328" y="16659"/>
                    </a:lnTo>
                    <a:cubicBezTo>
                      <a:pt x="14025" y="16608"/>
                      <a:pt x="13736" y="16514"/>
                      <a:pt x="13462" y="16377"/>
                    </a:cubicBezTo>
                    <a:lnTo>
                      <a:pt x="13454" y="16384"/>
                    </a:lnTo>
                    <a:lnTo>
                      <a:pt x="13252" y="16269"/>
                    </a:lnTo>
                    <a:cubicBezTo>
                      <a:pt x="13180" y="16233"/>
                      <a:pt x="13122" y="16182"/>
                      <a:pt x="13057" y="16139"/>
                    </a:cubicBezTo>
                    <a:cubicBezTo>
                      <a:pt x="12928" y="16045"/>
                      <a:pt x="12805" y="15944"/>
                      <a:pt x="12689" y="15843"/>
                    </a:cubicBezTo>
                    <a:cubicBezTo>
                      <a:pt x="12624" y="15785"/>
                      <a:pt x="12574" y="15728"/>
                      <a:pt x="12516" y="15670"/>
                    </a:cubicBezTo>
                    <a:lnTo>
                      <a:pt x="12357" y="15497"/>
                    </a:lnTo>
                    <a:cubicBezTo>
                      <a:pt x="12256" y="15374"/>
                      <a:pt x="12162" y="15244"/>
                      <a:pt x="12061" y="15114"/>
                    </a:cubicBezTo>
                    <a:cubicBezTo>
                      <a:pt x="11758" y="14652"/>
                      <a:pt x="11513" y="14154"/>
                      <a:pt x="11325" y="13635"/>
                    </a:cubicBezTo>
                    <a:lnTo>
                      <a:pt x="11188" y="13245"/>
                    </a:lnTo>
                    <a:cubicBezTo>
                      <a:pt x="11145" y="13115"/>
                      <a:pt x="11109" y="12978"/>
                      <a:pt x="11065" y="12848"/>
                    </a:cubicBezTo>
                    <a:lnTo>
                      <a:pt x="11000" y="12653"/>
                    </a:lnTo>
                    <a:lnTo>
                      <a:pt x="10943" y="12451"/>
                    </a:lnTo>
                    <a:cubicBezTo>
                      <a:pt x="10907" y="12321"/>
                      <a:pt x="10863" y="12191"/>
                      <a:pt x="10827" y="12054"/>
                    </a:cubicBezTo>
                    <a:lnTo>
                      <a:pt x="10510" y="10935"/>
                    </a:lnTo>
                    <a:close/>
                    <a:moveTo>
                      <a:pt x="10004" y="9138"/>
                    </a:moveTo>
                    <a:lnTo>
                      <a:pt x="10004" y="9138"/>
                    </a:lnTo>
                    <a:cubicBezTo>
                      <a:pt x="10466" y="9672"/>
                      <a:pt x="10921" y="10213"/>
                      <a:pt x="11361" y="10762"/>
                    </a:cubicBezTo>
                    <a:cubicBezTo>
                      <a:pt x="11867" y="11397"/>
                      <a:pt x="12357" y="12032"/>
                      <a:pt x="12841" y="12682"/>
                    </a:cubicBezTo>
                    <a:cubicBezTo>
                      <a:pt x="13324" y="13331"/>
                      <a:pt x="13794" y="13988"/>
                      <a:pt x="14219" y="14667"/>
                    </a:cubicBezTo>
                    <a:cubicBezTo>
                      <a:pt x="14429" y="15006"/>
                      <a:pt x="14631" y="15360"/>
                      <a:pt x="14811" y="15720"/>
                    </a:cubicBezTo>
                    <a:cubicBezTo>
                      <a:pt x="14905" y="15894"/>
                      <a:pt x="14985" y="16081"/>
                      <a:pt x="15057" y="16269"/>
                    </a:cubicBezTo>
                    <a:cubicBezTo>
                      <a:pt x="15093" y="16356"/>
                      <a:pt x="15129" y="16449"/>
                      <a:pt x="15151" y="16550"/>
                    </a:cubicBezTo>
                    <a:lnTo>
                      <a:pt x="15151" y="16558"/>
                    </a:lnTo>
                    <a:lnTo>
                      <a:pt x="15143" y="16594"/>
                    </a:lnTo>
                    <a:cubicBezTo>
                      <a:pt x="15136" y="16615"/>
                      <a:pt x="15122" y="16637"/>
                      <a:pt x="15114" y="16651"/>
                    </a:cubicBezTo>
                    <a:lnTo>
                      <a:pt x="15100" y="16651"/>
                    </a:lnTo>
                    <a:cubicBezTo>
                      <a:pt x="15078" y="16659"/>
                      <a:pt x="15057" y="16659"/>
                      <a:pt x="15035" y="16666"/>
                    </a:cubicBezTo>
                    <a:lnTo>
                      <a:pt x="14934" y="16587"/>
                    </a:lnTo>
                    <a:cubicBezTo>
                      <a:pt x="14826" y="16507"/>
                      <a:pt x="14725" y="16413"/>
                      <a:pt x="14624" y="16319"/>
                    </a:cubicBezTo>
                    <a:cubicBezTo>
                      <a:pt x="14429" y="16132"/>
                      <a:pt x="14248" y="15930"/>
                      <a:pt x="14068" y="15720"/>
                    </a:cubicBezTo>
                    <a:cubicBezTo>
                      <a:pt x="13887" y="15518"/>
                      <a:pt x="13721" y="15302"/>
                      <a:pt x="13555" y="15085"/>
                    </a:cubicBezTo>
                    <a:cubicBezTo>
                      <a:pt x="13389" y="14869"/>
                      <a:pt x="13231" y="14645"/>
                      <a:pt x="13079" y="14421"/>
                    </a:cubicBezTo>
                    <a:cubicBezTo>
                      <a:pt x="12776" y="13981"/>
                      <a:pt x="12487" y="13526"/>
                      <a:pt x="12220" y="13072"/>
                    </a:cubicBezTo>
                    <a:cubicBezTo>
                      <a:pt x="11939" y="12610"/>
                      <a:pt x="11679" y="12148"/>
                      <a:pt x="11412" y="11686"/>
                    </a:cubicBezTo>
                    <a:lnTo>
                      <a:pt x="10618" y="10286"/>
                    </a:lnTo>
                    <a:cubicBezTo>
                      <a:pt x="10423" y="9932"/>
                      <a:pt x="10228" y="9586"/>
                      <a:pt x="10033" y="9232"/>
                    </a:cubicBezTo>
                    <a:cubicBezTo>
                      <a:pt x="10026" y="9203"/>
                      <a:pt x="10012" y="9167"/>
                      <a:pt x="10004" y="9138"/>
                    </a:cubicBezTo>
                    <a:close/>
                    <a:moveTo>
                      <a:pt x="10091" y="9463"/>
                    </a:moveTo>
                    <a:cubicBezTo>
                      <a:pt x="10243" y="9752"/>
                      <a:pt x="10394" y="10033"/>
                      <a:pt x="10553" y="10322"/>
                    </a:cubicBezTo>
                    <a:cubicBezTo>
                      <a:pt x="10813" y="10791"/>
                      <a:pt x="11073" y="11260"/>
                      <a:pt x="11347" y="11722"/>
                    </a:cubicBezTo>
                    <a:cubicBezTo>
                      <a:pt x="11621" y="12184"/>
                      <a:pt x="11903" y="12639"/>
                      <a:pt x="12184" y="13086"/>
                    </a:cubicBezTo>
                    <a:cubicBezTo>
                      <a:pt x="12473" y="13541"/>
                      <a:pt x="12762" y="13988"/>
                      <a:pt x="13065" y="14428"/>
                    </a:cubicBezTo>
                    <a:cubicBezTo>
                      <a:pt x="13223" y="14652"/>
                      <a:pt x="13375" y="14883"/>
                      <a:pt x="13541" y="15100"/>
                    </a:cubicBezTo>
                    <a:cubicBezTo>
                      <a:pt x="13700" y="15316"/>
                      <a:pt x="13866" y="15540"/>
                      <a:pt x="14039" y="15749"/>
                    </a:cubicBezTo>
                    <a:cubicBezTo>
                      <a:pt x="14205" y="15959"/>
                      <a:pt x="14385" y="16168"/>
                      <a:pt x="14580" y="16363"/>
                    </a:cubicBezTo>
                    <a:cubicBezTo>
                      <a:pt x="14674" y="16457"/>
                      <a:pt x="14775" y="16558"/>
                      <a:pt x="14883" y="16644"/>
                    </a:cubicBezTo>
                    <a:lnTo>
                      <a:pt x="14920" y="16673"/>
                    </a:lnTo>
                    <a:lnTo>
                      <a:pt x="14883" y="16673"/>
                    </a:lnTo>
                    <a:cubicBezTo>
                      <a:pt x="14847" y="16673"/>
                      <a:pt x="14811" y="16680"/>
                      <a:pt x="14768" y="16680"/>
                    </a:cubicBezTo>
                    <a:lnTo>
                      <a:pt x="14588" y="16680"/>
                    </a:lnTo>
                    <a:cubicBezTo>
                      <a:pt x="14537" y="16659"/>
                      <a:pt x="14472" y="16637"/>
                      <a:pt x="14407" y="16608"/>
                    </a:cubicBezTo>
                    <a:cubicBezTo>
                      <a:pt x="14140" y="16485"/>
                      <a:pt x="13895" y="16327"/>
                      <a:pt x="13664" y="16139"/>
                    </a:cubicBezTo>
                    <a:cubicBezTo>
                      <a:pt x="13548" y="16052"/>
                      <a:pt x="13447" y="15944"/>
                      <a:pt x="13339" y="15843"/>
                    </a:cubicBezTo>
                    <a:cubicBezTo>
                      <a:pt x="13231" y="15749"/>
                      <a:pt x="13130" y="15634"/>
                      <a:pt x="13036" y="15526"/>
                    </a:cubicBezTo>
                    <a:cubicBezTo>
                      <a:pt x="12935" y="15417"/>
                      <a:pt x="12841" y="15302"/>
                      <a:pt x="12754" y="15186"/>
                    </a:cubicBezTo>
                    <a:lnTo>
                      <a:pt x="12494" y="14825"/>
                    </a:lnTo>
                    <a:cubicBezTo>
                      <a:pt x="12191" y="14371"/>
                      <a:pt x="11924" y="13894"/>
                      <a:pt x="11679" y="13411"/>
                    </a:cubicBezTo>
                    <a:cubicBezTo>
                      <a:pt x="11433" y="12927"/>
                      <a:pt x="11217" y="12429"/>
                      <a:pt x="11000" y="11931"/>
                    </a:cubicBezTo>
                    <a:cubicBezTo>
                      <a:pt x="10899" y="11679"/>
                      <a:pt x="10791" y="11426"/>
                      <a:pt x="10690" y="11173"/>
                    </a:cubicBezTo>
                    <a:cubicBezTo>
                      <a:pt x="10596" y="10928"/>
                      <a:pt x="10488" y="10675"/>
                      <a:pt x="10394" y="10416"/>
                    </a:cubicBezTo>
                    <a:cubicBezTo>
                      <a:pt x="10351" y="10307"/>
                      <a:pt x="10308" y="10192"/>
                      <a:pt x="10271" y="10084"/>
                    </a:cubicBezTo>
                    <a:cubicBezTo>
                      <a:pt x="10207" y="9874"/>
                      <a:pt x="10149" y="9672"/>
                      <a:pt x="10091" y="9463"/>
                    </a:cubicBezTo>
                    <a:close/>
                    <a:moveTo>
                      <a:pt x="8395" y="10509"/>
                    </a:moveTo>
                    <a:lnTo>
                      <a:pt x="8395" y="10509"/>
                    </a:lnTo>
                    <a:cubicBezTo>
                      <a:pt x="8164" y="10798"/>
                      <a:pt x="7940" y="11094"/>
                      <a:pt x="7716" y="11397"/>
                    </a:cubicBezTo>
                    <a:cubicBezTo>
                      <a:pt x="7399" y="11837"/>
                      <a:pt x="7096" y="12285"/>
                      <a:pt x="6800" y="12747"/>
                    </a:cubicBezTo>
                    <a:cubicBezTo>
                      <a:pt x="6518" y="13209"/>
                      <a:pt x="6244" y="13685"/>
                      <a:pt x="6006" y="14169"/>
                    </a:cubicBezTo>
                    <a:lnTo>
                      <a:pt x="5825" y="14573"/>
                    </a:lnTo>
                    <a:cubicBezTo>
                      <a:pt x="5768" y="14710"/>
                      <a:pt x="5717" y="14847"/>
                      <a:pt x="5667" y="14991"/>
                    </a:cubicBezTo>
                    <a:cubicBezTo>
                      <a:pt x="5616" y="15129"/>
                      <a:pt x="5573" y="15273"/>
                      <a:pt x="5530" y="15410"/>
                    </a:cubicBezTo>
                    <a:cubicBezTo>
                      <a:pt x="5486" y="15554"/>
                      <a:pt x="5450" y="15699"/>
                      <a:pt x="5428" y="15843"/>
                    </a:cubicBezTo>
                    <a:cubicBezTo>
                      <a:pt x="5371" y="16139"/>
                      <a:pt x="5349" y="16435"/>
                      <a:pt x="5371" y="16731"/>
                    </a:cubicBezTo>
                    <a:lnTo>
                      <a:pt x="5371" y="16738"/>
                    </a:lnTo>
                    <a:lnTo>
                      <a:pt x="5349" y="16688"/>
                    </a:lnTo>
                    <a:cubicBezTo>
                      <a:pt x="5234" y="16399"/>
                      <a:pt x="5169" y="16096"/>
                      <a:pt x="5154" y="15793"/>
                    </a:cubicBezTo>
                    <a:lnTo>
                      <a:pt x="5147" y="15554"/>
                    </a:lnTo>
                    <a:cubicBezTo>
                      <a:pt x="5147" y="15475"/>
                      <a:pt x="5161" y="15396"/>
                      <a:pt x="5161" y="15323"/>
                    </a:cubicBezTo>
                    <a:cubicBezTo>
                      <a:pt x="5176" y="15165"/>
                      <a:pt x="5205" y="15006"/>
                      <a:pt x="5234" y="14854"/>
                    </a:cubicBezTo>
                    <a:cubicBezTo>
                      <a:pt x="5255" y="14775"/>
                      <a:pt x="5270" y="14696"/>
                      <a:pt x="5299" y="14623"/>
                    </a:cubicBezTo>
                    <a:lnTo>
                      <a:pt x="5371" y="14392"/>
                    </a:lnTo>
                    <a:cubicBezTo>
                      <a:pt x="5428" y="14248"/>
                      <a:pt x="5493" y="14096"/>
                      <a:pt x="5551" y="13952"/>
                    </a:cubicBezTo>
                    <a:cubicBezTo>
                      <a:pt x="5797" y="13454"/>
                      <a:pt x="6107" y="12992"/>
                      <a:pt x="6461" y="12566"/>
                    </a:cubicBezTo>
                    <a:lnTo>
                      <a:pt x="6735" y="12256"/>
                    </a:lnTo>
                    <a:cubicBezTo>
                      <a:pt x="6821" y="12155"/>
                      <a:pt x="6915" y="12054"/>
                      <a:pt x="7009" y="11953"/>
                    </a:cubicBezTo>
                    <a:lnTo>
                      <a:pt x="7153" y="11801"/>
                    </a:lnTo>
                    <a:lnTo>
                      <a:pt x="7298" y="11650"/>
                    </a:lnTo>
                    <a:cubicBezTo>
                      <a:pt x="7392" y="11549"/>
                      <a:pt x="7485" y="11448"/>
                      <a:pt x="7579" y="11354"/>
                    </a:cubicBezTo>
                    <a:lnTo>
                      <a:pt x="8395" y="10509"/>
                    </a:lnTo>
                    <a:close/>
                    <a:moveTo>
                      <a:pt x="9687" y="9715"/>
                    </a:moveTo>
                    <a:lnTo>
                      <a:pt x="9687" y="9715"/>
                    </a:lnTo>
                    <a:cubicBezTo>
                      <a:pt x="9665" y="10314"/>
                      <a:pt x="9600" y="10906"/>
                      <a:pt x="9506" y="11498"/>
                    </a:cubicBezTo>
                    <a:cubicBezTo>
                      <a:pt x="9362" y="12357"/>
                      <a:pt x="9153" y="13201"/>
                      <a:pt x="8871" y="14024"/>
                    </a:cubicBezTo>
                    <a:lnTo>
                      <a:pt x="8770" y="14327"/>
                    </a:lnTo>
                    <a:cubicBezTo>
                      <a:pt x="8734" y="14428"/>
                      <a:pt x="8691" y="14530"/>
                      <a:pt x="8655" y="14631"/>
                    </a:cubicBezTo>
                    <a:cubicBezTo>
                      <a:pt x="8583" y="14833"/>
                      <a:pt x="8489" y="15020"/>
                      <a:pt x="8402" y="15215"/>
                    </a:cubicBezTo>
                    <a:cubicBezTo>
                      <a:pt x="8222" y="15598"/>
                      <a:pt x="7998" y="15951"/>
                      <a:pt x="7731" y="16269"/>
                    </a:cubicBezTo>
                    <a:cubicBezTo>
                      <a:pt x="7471" y="16587"/>
                      <a:pt x="7153" y="16846"/>
                      <a:pt x="6800" y="17056"/>
                    </a:cubicBezTo>
                    <a:lnTo>
                      <a:pt x="6757" y="17070"/>
                    </a:lnTo>
                    <a:lnTo>
                      <a:pt x="6757" y="17070"/>
                    </a:lnTo>
                    <a:lnTo>
                      <a:pt x="6793" y="17048"/>
                    </a:lnTo>
                    <a:cubicBezTo>
                      <a:pt x="7110" y="16767"/>
                      <a:pt x="7384" y="16442"/>
                      <a:pt x="7615" y="16081"/>
                    </a:cubicBezTo>
                    <a:cubicBezTo>
                      <a:pt x="7839" y="15728"/>
                      <a:pt x="8041" y="15352"/>
                      <a:pt x="8207" y="14970"/>
                    </a:cubicBezTo>
                    <a:cubicBezTo>
                      <a:pt x="8251" y="14869"/>
                      <a:pt x="8301" y="14775"/>
                      <a:pt x="8337" y="14681"/>
                    </a:cubicBezTo>
                    <a:lnTo>
                      <a:pt x="8453" y="14385"/>
                    </a:lnTo>
                    <a:cubicBezTo>
                      <a:pt x="8532" y="14190"/>
                      <a:pt x="8597" y="13988"/>
                      <a:pt x="8669" y="13793"/>
                    </a:cubicBezTo>
                    <a:cubicBezTo>
                      <a:pt x="8936" y="12992"/>
                      <a:pt x="9153" y="12184"/>
                      <a:pt x="9340" y="11361"/>
                    </a:cubicBezTo>
                    <a:cubicBezTo>
                      <a:pt x="9470" y="10820"/>
                      <a:pt x="9586" y="10271"/>
                      <a:pt x="9687" y="9715"/>
                    </a:cubicBezTo>
                    <a:close/>
                    <a:moveTo>
                      <a:pt x="9463" y="9420"/>
                    </a:moveTo>
                    <a:lnTo>
                      <a:pt x="9463" y="9420"/>
                    </a:lnTo>
                    <a:cubicBezTo>
                      <a:pt x="9290" y="9694"/>
                      <a:pt x="9117" y="9975"/>
                      <a:pt x="8943" y="10250"/>
                    </a:cubicBezTo>
                    <a:cubicBezTo>
                      <a:pt x="8669" y="10711"/>
                      <a:pt x="8395" y="11166"/>
                      <a:pt x="8135" y="11635"/>
                    </a:cubicBezTo>
                    <a:cubicBezTo>
                      <a:pt x="7875" y="12104"/>
                      <a:pt x="7615" y="12574"/>
                      <a:pt x="7370" y="13050"/>
                    </a:cubicBezTo>
                    <a:cubicBezTo>
                      <a:pt x="7117" y="13519"/>
                      <a:pt x="6879" y="14003"/>
                      <a:pt x="6648" y="14486"/>
                    </a:cubicBezTo>
                    <a:cubicBezTo>
                      <a:pt x="6533" y="14732"/>
                      <a:pt x="6410" y="14977"/>
                      <a:pt x="6302" y="15230"/>
                    </a:cubicBezTo>
                    <a:cubicBezTo>
                      <a:pt x="6194" y="15475"/>
                      <a:pt x="6085" y="15728"/>
                      <a:pt x="5991" y="15980"/>
                    </a:cubicBezTo>
                    <a:cubicBezTo>
                      <a:pt x="5890" y="16240"/>
                      <a:pt x="5804" y="16500"/>
                      <a:pt x="5732" y="16760"/>
                    </a:cubicBezTo>
                    <a:cubicBezTo>
                      <a:pt x="5696" y="16890"/>
                      <a:pt x="5659" y="17027"/>
                      <a:pt x="5638" y="17164"/>
                    </a:cubicBezTo>
                    <a:lnTo>
                      <a:pt x="5631" y="17214"/>
                    </a:lnTo>
                    <a:lnTo>
                      <a:pt x="5609" y="17186"/>
                    </a:lnTo>
                    <a:cubicBezTo>
                      <a:pt x="5587" y="17149"/>
                      <a:pt x="5566" y="17121"/>
                      <a:pt x="5551" y="17092"/>
                    </a:cubicBezTo>
                    <a:cubicBezTo>
                      <a:pt x="5515" y="17041"/>
                      <a:pt x="5486" y="16991"/>
                      <a:pt x="5457" y="16933"/>
                    </a:cubicBezTo>
                    <a:cubicBezTo>
                      <a:pt x="5450" y="16861"/>
                      <a:pt x="5436" y="16789"/>
                      <a:pt x="5436" y="16724"/>
                    </a:cubicBezTo>
                    <a:lnTo>
                      <a:pt x="5428" y="16731"/>
                    </a:lnTo>
                    <a:cubicBezTo>
                      <a:pt x="5407" y="16442"/>
                      <a:pt x="5414" y="16146"/>
                      <a:pt x="5472" y="15858"/>
                    </a:cubicBezTo>
                    <a:cubicBezTo>
                      <a:pt x="5486" y="15713"/>
                      <a:pt x="5530" y="15569"/>
                      <a:pt x="5558" y="15424"/>
                    </a:cubicBezTo>
                    <a:cubicBezTo>
                      <a:pt x="5595" y="15280"/>
                      <a:pt x="5638" y="15143"/>
                      <a:pt x="5688" y="14999"/>
                    </a:cubicBezTo>
                    <a:cubicBezTo>
                      <a:pt x="5732" y="14862"/>
                      <a:pt x="5789" y="14724"/>
                      <a:pt x="5840" y="14587"/>
                    </a:cubicBezTo>
                    <a:lnTo>
                      <a:pt x="6020" y="14183"/>
                    </a:lnTo>
                    <a:cubicBezTo>
                      <a:pt x="6266" y="13692"/>
                      <a:pt x="6533" y="13223"/>
                      <a:pt x="6836" y="12768"/>
                    </a:cubicBezTo>
                    <a:cubicBezTo>
                      <a:pt x="7132" y="12321"/>
                      <a:pt x="7457" y="11881"/>
                      <a:pt x="7781" y="11440"/>
                    </a:cubicBezTo>
                    <a:cubicBezTo>
                      <a:pt x="7940" y="11224"/>
                      <a:pt x="8106" y="11015"/>
                      <a:pt x="8279" y="10798"/>
                    </a:cubicBezTo>
                    <a:cubicBezTo>
                      <a:pt x="8445" y="10589"/>
                      <a:pt x="8611" y="10372"/>
                      <a:pt x="8785" y="10163"/>
                    </a:cubicBezTo>
                    <a:lnTo>
                      <a:pt x="9008" y="9881"/>
                    </a:lnTo>
                    <a:cubicBezTo>
                      <a:pt x="9160" y="9730"/>
                      <a:pt x="9312" y="9578"/>
                      <a:pt x="9463" y="9420"/>
                    </a:cubicBezTo>
                    <a:close/>
                    <a:moveTo>
                      <a:pt x="9694" y="9290"/>
                    </a:moveTo>
                    <a:lnTo>
                      <a:pt x="9694" y="9506"/>
                    </a:lnTo>
                    <a:cubicBezTo>
                      <a:pt x="9586" y="10127"/>
                      <a:pt x="9456" y="10748"/>
                      <a:pt x="9304" y="11368"/>
                    </a:cubicBezTo>
                    <a:cubicBezTo>
                      <a:pt x="9109" y="12184"/>
                      <a:pt x="8871" y="12985"/>
                      <a:pt x="8597" y="13779"/>
                    </a:cubicBezTo>
                    <a:cubicBezTo>
                      <a:pt x="8525" y="13974"/>
                      <a:pt x="8460" y="14176"/>
                      <a:pt x="8373" y="14364"/>
                    </a:cubicBezTo>
                    <a:lnTo>
                      <a:pt x="8258" y="14659"/>
                    </a:lnTo>
                    <a:cubicBezTo>
                      <a:pt x="8222" y="14753"/>
                      <a:pt x="8171" y="14847"/>
                      <a:pt x="8128" y="14941"/>
                    </a:cubicBezTo>
                    <a:cubicBezTo>
                      <a:pt x="7962" y="15323"/>
                      <a:pt x="7760" y="15692"/>
                      <a:pt x="7529" y="16038"/>
                    </a:cubicBezTo>
                    <a:cubicBezTo>
                      <a:pt x="7312" y="16392"/>
                      <a:pt x="7038" y="16709"/>
                      <a:pt x="6728" y="16991"/>
                    </a:cubicBezTo>
                    <a:cubicBezTo>
                      <a:pt x="6619" y="17077"/>
                      <a:pt x="6511" y="17157"/>
                      <a:pt x="6388" y="17236"/>
                    </a:cubicBezTo>
                    <a:lnTo>
                      <a:pt x="6388" y="17243"/>
                    </a:lnTo>
                    <a:cubicBezTo>
                      <a:pt x="6338" y="17258"/>
                      <a:pt x="6295" y="17272"/>
                      <a:pt x="6244" y="17287"/>
                    </a:cubicBezTo>
                    <a:cubicBezTo>
                      <a:pt x="6157" y="17308"/>
                      <a:pt x="6064" y="17330"/>
                      <a:pt x="5977" y="17337"/>
                    </a:cubicBezTo>
                    <a:cubicBezTo>
                      <a:pt x="6020" y="17287"/>
                      <a:pt x="6064" y="17236"/>
                      <a:pt x="6114" y="17178"/>
                    </a:cubicBezTo>
                    <a:cubicBezTo>
                      <a:pt x="6244" y="17020"/>
                      <a:pt x="6367" y="16861"/>
                      <a:pt x="6475" y="16688"/>
                    </a:cubicBezTo>
                    <a:cubicBezTo>
                      <a:pt x="6699" y="16348"/>
                      <a:pt x="6901" y="16002"/>
                      <a:pt x="7096" y="15641"/>
                    </a:cubicBezTo>
                    <a:cubicBezTo>
                      <a:pt x="7471" y="14919"/>
                      <a:pt x="7803" y="14190"/>
                      <a:pt x="8113" y="13440"/>
                    </a:cubicBezTo>
                    <a:cubicBezTo>
                      <a:pt x="8431" y="12696"/>
                      <a:pt x="8720" y="11938"/>
                      <a:pt x="8994" y="11188"/>
                    </a:cubicBezTo>
                    <a:lnTo>
                      <a:pt x="9420" y="10047"/>
                    </a:lnTo>
                    <a:lnTo>
                      <a:pt x="9694" y="9290"/>
                    </a:lnTo>
                    <a:close/>
                    <a:moveTo>
                      <a:pt x="9694" y="9174"/>
                    </a:moveTo>
                    <a:lnTo>
                      <a:pt x="9694" y="9174"/>
                    </a:lnTo>
                    <a:cubicBezTo>
                      <a:pt x="9470" y="9845"/>
                      <a:pt x="9225" y="10509"/>
                      <a:pt x="8972" y="11159"/>
                    </a:cubicBezTo>
                    <a:cubicBezTo>
                      <a:pt x="8676" y="11917"/>
                      <a:pt x="8373" y="12660"/>
                      <a:pt x="8048" y="13404"/>
                    </a:cubicBezTo>
                    <a:cubicBezTo>
                      <a:pt x="7731" y="14140"/>
                      <a:pt x="7392" y="14876"/>
                      <a:pt x="7016" y="15590"/>
                    </a:cubicBezTo>
                    <a:cubicBezTo>
                      <a:pt x="6821" y="15944"/>
                      <a:pt x="6627" y="16298"/>
                      <a:pt x="6403" y="16630"/>
                    </a:cubicBezTo>
                    <a:cubicBezTo>
                      <a:pt x="6295" y="16796"/>
                      <a:pt x="6172" y="16962"/>
                      <a:pt x="6049" y="17113"/>
                    </a:cubicBezTo>
                    <a:cubicBezTo>
                      <a:pt x="5991" y="17193"/>
                      <a:pt x="5927" y="17272"/>
                      <a:pt x="5854" y="17344"/>
                    </a:cubicBezTo>
                    <a:lnTo>
                      <a:pt x="5854" y="17352"/>
                    </a:lnTo>
                    <a:lnTo>
                      <a:pt x="5746" y="17352"/>
                    </a:lnTo>
                    <a:lnTo>
                      <a:pt x="5739" y="17344"/>
                    </a:lnTo>
                    <a:cubicBezTo>
                      <a:pt x="5724" y="17330"/>
                      <a:pt x="5710" y="17308"/>
                      <a:pt x="5696" y="17287"/>
                    </a:cubicBezTo>
                    <a:cubicBezTo>
                      <a:pt x="5696" y="17251"/>
                      <a:pt x="5710" y="17207"/>
                      <a:pt x="5717" y="17164"/>
                    </a:cubicBezTo>
                    <a:cubicBezTo>
                      <a:pt x="5732" y="17034"/>
                      <a:pt x="5761" y="16897"/>
                      <a:pt x="5789" y="16767"/>
                    </a:cubicBezTo>
                    <a:cubicBezTo>
                      <a:pt x="5854" y="16500"/>
                      <a:pt x="5941" y="16240"/>
                      <a:pt x="6028" y="15987"/>
                    </a:cubicBezTo>
                    <a:cubicBezTo>
                      <a:pt x="6114" y="15728"/>
                      <a:pt x="6215" y="15475"/>
                      <a:pt x="6323" y="15222"/>
                    </a:cubicBezTo>
                    <a:cubicBezTo>
                      <a:pt x="6432" y="14977"/>
                      <a:pt x="6540" y="14724"/>
                      <a:pt x="6655" y="14479"/>
                    </a:cubicBezTo>
                    <a:cubicBezTo>
                      <a:pt x="6894" y="13995"/>
                      <a:pt x="7139" y="13526"/>
                      <a:pt x="7399" y="13057"/>
                    </a:cubicBezTo>
                    <a:cubicBezTo>
                      <a:pt x="7659" y="12588"/>
                      <a:pt x="7933" y="12126"/>
                      <a:pt x="8200" y="11664"/>
                    </a:cubicBezTo>
                    <a:lnTo>
                      <a:pt x="9008" y="10278"/>
                    </a:lnTo>
                    <a:cubicBezTo>
                      <a:pt x="9218" y="9932"/>
                      <a:pt x="9420" y="9586"/>
                      <a:pt x="9629" y="9246"/>
                    </a:cubicBezTo>
                    <a:cubicBezTo>
                      <a:pt x="9651" y="9225"/>
                      <a:pt x="9672" y="9203"/>
                      <a:pt x="9694" y="9174"/>
                    </a:cubicBezTo>
                    <a:close/>
                    <a:moveTo>
                      <a:pt x="13819" y="0"/>
                    </a:moveTo>
                    <a:cubicBezTo>
                      <a:pt x="12883" y="0"/>
                      <a:pt x="12083" y="537"/>
                      <a:pt x="11542" y="1213"/>
                    </a:cubicBezTo>
                    <a:cubicBezTo>
                      <a:pt x="11260" y="1574"/>
                      <a:pt x="11029" y="1964"/>
                      <a:pt x="10849" y="2390"/>
                    </a:cubicBezTo>
                    <a:cubicBezTo>
                      <a:pt x="10755" y="2592"/>
                      <a:pt x="10668" y="2801"/>
                      <a:pt x="10603" y="3018"/>
                    </a:cubicBezTo>
                    <a:cubicBezTo>
                      <a:pt x="10567" y="3126"/>
                      <a:pt x="10531" y="3227"/>
                      <a:pt x="10502" y="3335"/>
                    </a:cubicBezTo>
                    <a:lnTo>
                      <a:pt x="10409" y="3660"/>
                    </a:lnTo>
                    <a:cubicBezTo>
                      <a:pt x="10185" y="4519"/>
                      <a:pt x="10077" y="5399"/>
                      <a:pt x="9976" y="6265"/>
                    </a:cubicBezTo>
                    <a:cubicBezTo>
                      <a:pt x="9925" y="6706"/>
                      <a:pt x="9882" y="7139"/>
                      <a:pt x="9831" y="7579"/>
                    </a:cubicBezTo>
                    <a:cubicBezTo>
                      <a:pt x="9817" y="7709"/>
                      <a:pt x="9802" y="7832"/>
                      <a:pt x="9788" y="7962"/>
                    </a:cubicBezTo>
                    <a:cubicBezTo>
                      <a:pt x="9745" y="7716"/>
                      <a:pt x="9694" y="7471"/>
                      <a:pt x="9636" y="7225"/>
                    </a:cubicBezTo>
                    <a:cubicBezTo>
                      <a:pt x="9514" y="6677"/>
                      <a:pt x="9348" y="6143"/>
                      <a:pt x="9153" y="5616"/>
                    </a:cubicBezTo>
                    <a:cubicBezTo>
                      <a:pt x="8951" y="5096"/>
                      <a:pt x="8712" y="4584"/>
                      <a:pt x="8453" y="4086"/>
                    </a:cubicBezTo>
                    <a:cubicBezTo>
                      <a:pt x="8395" y="3963"/>
                      <a:pt x="8323" y="3840"/>
                      <a:pt x="8258" y="3718"/>
                    </a:cubicBezTo>
                    <a:lnTo>
                      <a:pt x="8157" y="3537"/>
                    </a:lnTo>
                    <a:lnTo>
                      <a:pt x="8048" y="3357"/>
                    </a:lnTo>
                    <a:lnTo>
                      <a:pt x="7940" y="3176"/>
                    </a:lnTo>
                    <a:cubicBezTo>
                      <a:pt x="7911" y="3119"/>
                      <a:pt x="7875" y="3061"/>
                      <a:pt x="7832" y="2996"/>
                    </a:cubicBezTo>
                    <a:cubicBezTo>
                      <a:pt x="7760" y="2880"/>
                      <a:pt x="7680" y="2765"/>
                      <a:pt x="7608" y="2650"/>
                    </a:cubicBezTo>
                    <a:lnTo>
                      <a:pt x="7334" y="2260"/>
                    </a:lnTo>
                    <a:cubicBezTo>
                      <a:pt x="7226" y="2137"/>
                      <a:pt x="7125" y="2007"/>
                      <a:pt x="7016" y="1884"/>
                    </a:cubicBezTo>
                    <a:cubicBezTo>
                      <a:pt x="6908" y="1769"/>
                      <a:pt x="6800" y="1646"/>
                      <a:pt x="6670" y="1545"/>
                    </a:cubicBezTo>
                    <a:cubicBezTo>
                      <a:pt x="6612" y="1487"/>
                      <a:pt x="6547" y="1437"/>
                      <a:pt x="6482" y="1386"/>
                    </a:cubicBezTo>
                    <a:lnTo>
                      <a:pt x="6287" y="1235"/>
                    </a:lnTo>
                    <a:cubicBezTo>
                      <a:pt x="6013" y="1040"/>
                      <a:pt x="5710" y="896"/>
                      <a:pt x="5385" y="802"/>
                    </a:cubicBezTo>
                    <a:cubicBezTo>
                      <a:pt x="5306" y="780"/>
                      <a:pt x="5219" y="759"/>
                      <a:pt x="5133" y="744"/>
                    </a:cubicBezTo>
                    <a:cubicBezTo>
                      <a:pt x="5046" y="730"/>
                      <a:pt x="4967" y="715"/>
                      <a:pt x="4880" y="715"/>
                    </a:cubicBezTo>
                    <a:cubicBezTo>
                      <a:pt x="4837" y="715"/>
                      <a:pt x="4786" y="715"/>
                      <a:pt x="4750" y="708"/>
                    </a:cubicBezTo>
                    <a:lnTo>
                      <a:pt x="4613" y="708"/>
                    </a:lnTo>
                    <a:cubicBezTo>
                      <a:pt x="4570" y="708"/>
                      <a:pt x="4526" y="708"/>
                      <a:pt x="4483" y="715"/>
                    </a:cubicBezTo>
                    <a:cubicBezTo>
                      <a:pt x="4461" y="715"/>
                      <a:pt x="4440" y="715"/>
                      <a:pt x="4411" y="730"/>
                    </a:cubicBezTo>
                    <a:cubicBezTo>
                      <a:pt x="4389" y="737"/>
                      <a:pt x="4368" y="737"/>
                      <a:pt x="4339" y="744"/>
                    </a:cubicBezTo>
                    <a:lnTo>
                      <a:pt x="4266" y="759"/>
                    </a:lnTo>
                    <a:lnTo>
                      <a:pt x="4223" y="816"/>
                    </a:lnTo>
                    <a:cubicBezTo>
                      <a:pt x="3653" y="1661"/>
                      <a:pt x="3704" y="2707"/>
                      <a:pt x="4036" y="3559"/>
                    </a:cubicBezTo>
                    <a:cubicBezTo>
                      <a:pt x="4209" y="3985"/>
                      <a:pt x="4432" y="4382"/>
                      <a:pt x="4707" y="4750"/>
                    </a:cubicBezTo>
                    <a:cubicBezTo>
                      <a:pt x="4844" y="4930"/>
                      <a:pt x="4974" y="5111"/>
                      <a:pt x="5125" y="5277"/>
                    </a:cubicBezTo>
                    <a:cubicBezTo>
                      <a:pt x="5205" y="5356"/>
                      <a:pt x="5277" y="5443"/>
                      <a:pt x="5349" y="5529"/>
                    </a:cubicBezTo>
                    <a:lnTo>
                      <a:pt x="5587" y="5760"/>
                    </a:lnTo>
                    <a:cubicBezTo>
                      <a:pt x="6215" y="6388"/>
                      <a:pt x="6930" y="6922"/>
                      <a:pt x="7630" y="7442"/>
                    </a:cubicBezTo>
                    <a:cubicBezTo>
                      <a:pt x="7984" y="7709"/>
                      <a:pt x="8337" y="7962"/>
                      <a:pt x="8691" y="8221"/>
                    </a:cubicBezTo>
                    <a:cubicBezTo>
                      <a:pt x="8799" y="8301"/>
                      <a:pt x="8900" y="8373"/>
                      <a:pt x="9008" y="8452"/>
                    </a:cubicBezTo>
                    <a:cubicBezTo>
                      <a:pt x="8770" y="8366"/>
                      <a:pt x="8532" y="8286"/>
                      <a:pt x="8287" y="8214"/>
                    </a:cubicBezTo>
                    <a:cubicBezTo>
                      <a:pt x="7745" y="8048"/>
                      <a:pt x="7204" y="7918"/>
                      <a:pt x="6648" y="7832"/>
                    </a:cubicBezTo>
                    <a:cubicBezTo>
                      <a:pt x="6093" y="7745"/>
                      <a:pt x="5537" y="7695"/>
                      <a:pt x="4981" y="7673"/>
                    </a:cubicBezTo>
                    <a:cubicBezTo>
                      <a:pt x="4837" y="7666"/>
                      <a:pt x="4700" y="7666"/>
                      <a:pt x="4562" y="7658"/>
                    </a:cubicBezTo>
                    <a:lnTo>
                      <a:pt x="4353" y="7651"/>
                    </a:lnTo>
                    <a:lnTo>
                      <a:pt x="3725" y="7651"/>
                    </a:lnTo>
                    <a:cubicBezTo>
                      <a:pt x="3588" y="7666"/>
                      <a:pt x="3444" y="7666"/>
                      <a:pt x="3307" y="7673"/>
                    </a:cubicBezTo>
                    <a:lnTo>
                      <a:pt x="2823" y="7723"/>
                    </a:lnTo>
                    <a:cubicBezTo>
                      <a:pt x="2671" y="7752"/>
                      <a:pt x="2505" y="7774"/>
                      <a:pt x="2347" y="7817"/>
                    </a:cubicBezTo>
                    <a:cubicBezTo>
                      <a:pt x="2195" y="7853"/>
                      <a:pt x="2029" y="7882"/>
                      <a:pt x="1877" y="7940"/>
                    </a:cubicBezTo>
                    <a:cubicBezTo>
                      <a:pt x="1805" y="7969"/>
                      <a:pt x="1726" y="7990"/>
                      <a:pt x="1646" y="8027"/>
                    </a:cubicBezTo>
                    <a:lnTo>
                      <a:pt x="1423" y="8120"/>
                    </a:lnTo>
                    <a:cubicBezTo>
                      <a:pt x="1112" y="8265"/>
                      <a:pt x="838" y="8452"/>
                      <a:pt x="593" y="8691"/>
                    </a:cubicBezTo>
                    <a:cubicBezTo>
                      <a:pt x="528" y="8748"/>
                      <a:pt x="470" y="8806"/>
                      <a:pt x="420" y="8878"/>
                    </a:cubicBezTo>
                    <a:cubicBezTo>
                      <a:pt x="362" y="8943"/>
                      <a:pt x="311" y="9008"/>
                      <a:pt x="261" y="9080"/>
                    </a:cubicBezTo>
                    <a:cubicBezTo>
                      <a:pt x="239" y="9116"/>
                      <a:pt x="217" y="9152"/>
                      <a:pt x="196" y="9189"/>
                    </a:cubicBezTo>
                    <a:cubicBezTo>
                      <a:pt x="167" y="9225"/>
                      <a:pt x="145" y="9268"/>
                      <a:pt x="131" y="9304"/>
                    </a:cubicBezTo>
                    <a:cubicBezTo>
                      <a:pt x="109" y="9347"/>
                      <a:pt x="88" y="9383"/>
                      <a:pt x="73" y="9427"/>
                    </a:cubicBezTo>
                    <a:cubicBezTo>
                      <a:pt x="59" y="9448"/>
                      <a:pt x="51" y="9470"/>
                      <a:pt x="44" y="9492"/>
                    </a:cubicBezTo>
                    <a:cubicBezTo>
                      <a:pt x="37" y="9513"/>
                      <a:pt x="30" y="9535"/>
                      <a:pt x="15" y="9564"/>
                    </a:cubicBezTo>
                    <a:lnTo>
                      <a:pt x="1" y="9636"/>
                    </a:lnTo>
                    <a:lnTo>
                      <a:pt x="30" y="9701"/>
                    </a:lnTo>
                    <a:cubicBezTo>
                      <a:pt x="470" y="10618"/>
                      <a:pt x="1401" y="11101"/>
                      <a:pt x="2311" y="11238"/>
                    </a:cubicBezTo>
                    <a:cubicBezTo>
                      <a:pt x="2548" y="11273"/>
                      <a:pt x="2790" y="11289"/>
                      <a:pt x="3033" y="11289"/>
                    </a:cubicBezTo>
                    <a:cubicBezTo>
                      <a:pt x="3247" y="11289"/>
                      <a:pt x="3462" y="11276"/>
                      <a:pt x="3675" y="11253"/>
                    </a:cubicBezTo>
                    <a:cubicBezTo>
                      <a:pt x="3898" y="11224"/>
                      <a:pt x="4129" y="11195"/>
                      <a:pt x="4339" y="11145"/>
                    </a:cubicBezTo>
                    <a:cubicBezTo>
                      <a:pt x="4447" y="11123"/>
                      <a:pt x="4562" y="11101"/>
                      <a:pt x="4671" y="11080"/>
                    </a:cubicBezTo>
                    <a:lnTo>
                      <a:pt x="4988" y="10993"/>
                    </a:lnTo>
                    <a:cubicBezTo>
                      <a:pt x="5847" y="10762"/>
                      <a:pt x="6663" y="10408"/>
                      <a:pt x="7471" y="10062"/>
                    </a:cubicBezTo>
                    <a:cubicBezTo>
                      <a:pt x="7875" y="9896"/>
                      <a:pt x="8272" y="9715"/>
                      <a:pt x="8676" y="9535"/>
                    </a:cubicBezTo>
                    <a:lnTo>
                      <a:pt x="9030" y="9376"/>
                    </a:lnTo>
                    <a:lnTo>
                      <a:pt x="9030" y="9376"/>
                    </a:lnTo>
                    <a:cubicBezTo>
                      <a:pt x="8835" y="9542"/>
                      <a:pt x="8648" y="9708"/>
                      <a:pt x="8467" y="9881"/>
                    </a:cubicBezTo>
                    <a:cubicBezTo>
                      <a:pt x="8056" y="10264"/>
                      <a:pt x="7673" y="10668"/>
                      <a:pt x="7319" y="11101"/>
                    </a:cubicBezTo>
                    <a:cubicBezTo>
                      <a:pt x="6966" y="11541"/>
                      <a:pt x="6641" y="11996"/>
                      <a:pt x="6345" y="12473"/>
                    </a:cubicBezTo>
                    <a:cubicBezTo>
                      <a:pt x="6266" y="12588"/>
                      <a:pt x="6194" y="12711"/>
                      <a:pt x="6121" y="12833"/>
                    </a:cubicBezTo>
                    <a:lnTo>
                      <a:pt x="6013" y="13014"/>
                    </a:lnTo>
                    <a:lnTo>
                      <a:pt x="5912" y="13194"/>
                    </a:lnTo>
                    <a:lnTo>
                      <a:pt x="5811" y="13375"/>
                    </a:lnTo>
                    <a:cubicBezTo>
                      <a:pt x="5775" y="13432"/>
                      <a:pt x="5739" y="13497"/>
                      <a:pt x="5710" y="13555"/>
                    </a:cubicBezTo>
                    <a:cubicBezTo>
                      <a:pt x="5645" y="13678"/>
                      <a:pt x="5580" y="13801"/>
                      <a:pt x="5515" y="13923"/>
                    </a:cubicBezTo>
                    <a:lnTo>
                      <a:pt x="5320" y="14364"/>
                    </a:lnTo>
                    <a:cubicBezTo>
                      <a:pt x="5270" y="14522"/>
                      <a:pt x="5205" y="14667"/>
                      <a:pt x="5154" y="14818"/>
                    </a:cubicBezTo>
                    <a:cubicBezTo>
                      <a:pt x="5111" y="14970"/>
                      <a:pt x="5053" y="15129"/>
                      <a:pt x="5032" y="15287"/>
                    </a:cubicBezTo>
                    <a:cubicBezTo>
                      <a:pt x="5017" y="15367"/>
                      <a:pt x="4995" y="15446"/>
                      <a:pt x="4988" y="15533"/>
                    </a:cubicBezTo>
                    <a:lnTo>
                      <a:pt x="4959" y="15778"/>
                    </a:lnTo>
                    <a:cubicBezTo>
                      <a:pt x="4930" y="16110"/>
                      <a:pt x="4952" y="16449"/>
                      <a:pt x="5032" y="16774"/>
                    </a:cubicBezTo>
                    <a:cubicBezTo>
                      <a:pt x="5053" y="16861"/>
                      <a:pt x="5075" y="16940"/>
                      <a:pt x="5111" y="17020"/>
                    </a:cubicBezTo>
                    <a:cubicBezTo>
                      <a:pt x="5140" y="17099"/>
                      <a:pt x="5169" y="17186"/>
                      <a:pt x="5212" y="17258"/>
                    </a:cubicBezTo>
                    <a:cubicBezTo>
                      <a:pt x="5226" y="17301"/>
                      <a:pt x="5248" y="17337"/>
                      <a:pt x="5270" y="17373"/>
                    </a:cubicBezTo>
                    <a:cubicBezTo>
                      <a:pt x="5291" y="17417"/>
                      <a:pt x="5313" y="17453"/>
                      <a:pt x="5335" y="17489"/>
                    </a:cubicBezTo>
                    <a:cubicBezTo>
                      <a:pt x="5364" y="17525"/>
                      <a:pt x="5385" y="17561"/>
                      <a:pt x="5414" y="17597"/>
                    </a:cubicBezTo>
                    <a:cubicBezTo>
                      <a:pt x="5428" y="17619"/>
                      <a:pt x="5443" y="17633"/>
                      <a:pt x="5457" y="17655"/>
                    </a:cubicBezTo>
                    <a:cubicBezTo>
                      <a:pt x="5472" y="17676"/>
                      <a:pt x="5486" y="17691"/>
                      <a:pt x="5508" y="17712"/>
                    </a:cubicBezTo>
                    <a:lnTo>
                      <a:pt x="5558" y="17763"/>
                    </a:lnTo>
                    <a:lnTo>
                      <a:pt x="5631" y="17770"/>
                    </a:lnTo>
                    <a:cubicBezTo>
                      <a:pt x="5694" y="17775"/>
                      <a:pt x="5758" y="17778"/>
                      <a:pt x="5820" y="17778"/>
                    </a:cubicBezTo>
                    <a:cubicBezTo>
                      <a:pt x="6757" y="17778"/>
                      <a:pt x="7558" y="17235"/>
                      <a:pt x="8099" y="16565"/>
                    </a:cubicBezTo>
                    <a:cubicBezTo>
                      <a:pt x="8380" y="16204"/>
                      <a:pt x="8611" y="15814"/>
                      <a:pt x="8792" y="15388"/>
                    </a:cubicBezTo>
                    <a:cubicBezTo>
                      <a:pt x="8886" y="15186"/>
                      <a:pt x="8972" y="14977"/>
                      <a:pt x="9037" y="14760"/>
                    </a:cubicBezTo>
                    <a:cubicBezTo>
                      <a:pt x="9073" y="14652"/>
                      <a:pt x="9109" y="14551"/>
                      <a:pt x="9146" y="14443"/>
                    </a:cubicBezTo>
                    <a:lnTo>
                      <a:pt x="9232" y="14118"/>
                    </a:lnTo>
                    <a:cubicBezTo>
                      <a:pt x="9456" y="13259"/>
                      <a:pt x="9564" y="12379"/>
                      <a:pt x="9665" y="11513"/>
                    </a:cubicBezTo>
                    <a:cubicBezTo>
                      <a:pt x="9716" y="11072"/>
                      <a:pt x="9766" y="10639"/>
                      <a:pt x="9810" y="10199"/>
                    </a:cubicBezTo>
                    <a:cubicBezTo>
                      <a:pt x="9824" y="10069"/>
                      <a:pt x="9838" y="9946"/>
                      <a:pt x="9853" y="9816"/>
                    </a:cubicBezTo>
                    <a:cubicBezTo>
                      <a:pt x="9896" y="10062"/>
                      <a:pt x="9947" y="10307"/>
                      <a:pt x="10004" y="10553"/>
                    </a:cubicBezTo>
                    <a:cubicBezTo>
                      <a:pt x="10127" y="11101"/>
                      <a:pt x="10293" y="11635"/>
                      <a:pt x="10488" y="12162"/>
                    </a:cubicBezTo>
                    <a:cubicBezTo>
                      <a:pt x="10690" y="12682"/>
                      <a:pt x="10928" y="13194"/>
                      <a:pt x="11188" y="13692"/>
                    </a:cubicBezTo>
                    <a:cubicBezTo>
                      <a:pt x="11253" y="13815"/>
                      <a:pt x="11325" y="13938"/>
                      <a:pt x="11390" y="14060"/>
                    </a:cubicBezTo>
                    <a:lnTo>
                      <a:pt x="11484" y="14241"/>
                    </a:lnTo>
                    <a:lnTo>
                      <a:pt x="11592" y="14421"/>
                    </a:lnTo>
                    <a:lnTo>
                      <a:pt x="11701" y="14602"/>
                    </a:lnTo>
                    <a:cubicBezTo>
                      <a:pt x="11737" y="14659"/>
                      <a:pt x="11766" y="14717"/>
                      <a:pt x="11809" y="14782"/>
                    </a:cubicBezTo>
                    <a:cubicBezTo>
                      <a:pt x="11888" y="14898"/>
                      <a:pt x="11960" y="15013"/>
                      <a:pt x="12033" y="15129"/>
                    </a:cubicBezTo>
                    <a:lnTo>
                      <a:pt x="12314" y="15526"/>
                    </a:lnTo>
                    <a:cubicBezTo>
                      <a:pt x="12422" y="15641"/>
                      <a:pt x="12523" y="15771"/>
                      <a:pt x="12632" y="15894"/>
                    </a:cubicBezTo>
                    <a:cubicBezTo>
                      <a:pt x="12740" y="16009"/>
                      <a:pt x="12848" y="16132"/>
                      <a:pt x="12978" y="16233"/>
                    </a:cubicBezTo>
                    <a:cubicBezTo>
                      <a:pt x="13036" y="16291"/>
                      <a:pt x="13101" y="16348"/>
                      <a:pt x="13166" y="16399"/>
                    </a:cubicBezTo>
                    <a:lnTo>
                      <a:pt x="13361" y="16543"/>
                    </a:lnTo>
                    <a:cubicBezTo>
                      <a:pt x="13635" y="16738"/>
                      <a:pt x="13938" y="16882"/>
                      <a:pt x="14263" y="16976"/>
                    </a:cubicBezTo>
                    <a:cubicBezTo>
                      <a:pt x="14342" y="16998"/>
                      <a:pt x="14429" y="17020"/>
                      <a:pt x="14515" y="17034"/>
                    </a:cubicBezTo>
                    <a:cubicBezTo>
                      <a:pt x="14595" y="17048"/>
                      <a:pt x="14681" y="17063"/>
                      <a:pt x="14768" y="17063"/>
                    </a:cubicBezTo>
                    <a:cubicBezTo>
                      <a:pt x="14790" y="17066"/>
                      <a:pt x="14813" y="17066"/>
                      <a:pt x="14836" y="17066"/>
                    </a:cubicBezTo>
                    <a:cubicBezTo>
                      <a:pt x="14858" y="17066"/>
                      <a:pt x="14880" y="17066"/>
                      <a:pt x="14898" y="17070"/>
                    </a:cubicBezTo>
                    <a:cubicBezTo>
                      <a:pt x="14912" y="17072"/>
                      <a:pt x="14928" y="17073"/>
                      <a:pt x="14943" y="17073"/>
                    </a:cubicBezTo>
                    <a:cubicBezTo>
                      <a:pt x="14974" y="17073"/>
                      <a:pt x="15006" y="17070"/>
                      <a:pt x="15035" y="17070"/>
                    </a:cubicBezTo>
                    <a:cubicBezTo>
                      <a:pt x="15078" y="17070"/>
                      <a:pt x="15122" y="17063"/>
                      <a:pt x="15165" y="17063"/>
                    </a:cubicBezTo>
                    <a:cubicBezTo>
                      <a:pt x="15187" y="17063"/>
                      <a:pt x="15208" y="17056"/>
                      <a:pt x="15237" y="17048"/>
                    </a:cubicBezTo>
                    <a:cubicBezTo>
                      <a:pt x="15259" y="17048"/>
                      <a:pt x="15280" y="17041"/>
                      <a:pt x="15309" y="17034"/>
                    </a:cubicBezTo>
                    <a:lnTo>
                      <a:pt x="15381" y="17020"/>
                    </a:lnTo>
                    <a:lnTo>
                      <a:pt x="15425" y="16962"/>
                    </a:lnTo>
                    <a:cubicBezTo>
                      <a:pt x="15995" y="16117"/>
                      <a:pt x="15944" y="15071"/>
                      <a:pt x="15612" y="14219"/>
                    </a:cubicBezTo>
                    <a:cubicBezTo>
                      <a:pt x="15439" y="13793"/>
                      <a:pt x="15215" y="13389"/>
                      <a:pt x="14941" y="13028"/>
                    </a:cubicBezTo>
                    <a:cubicBezTo>
                      <a:pt x="14804" y="12848"/>
                      <a:pt x="14674" y="12667"/>
                      <a:pt x="14515" y="12501"/>
                    </a:cubicBezTo>
                    <a:cubicBezTo>
                      <a:pt x="14443" y="12422"/>
                      <a:pt x="14371" y="12335"/>
                      <a:pt x="14292" y="12256"/>
                    </a:cubicBezTo>
                    <a:lnTo>
                      <a:pt x="14061" y="12018"/>
                    </a:lnTo>
                    <a:cubicBezTo>
                      <a:pt x="13433" y="11390"/>
                      <a:pt x="12718" y="10856"/>
                      <a:pt x="12018" y="10336"/>
                    </a:cubicBezTo>
                    <a:cubicBezTo>
                      <a:pt x="11664" y="10069"/>
                      <a:pt x="11311" y="9816"/>
                      <a:pt x="10957" y="9557"/>
                    </a:cubicBezTo>
                    <a:cubicBezTo>
                      <a:pt x="10849" y="9477"/>
                      <a:pt x="10748" y="9405"/>
                      <a:pt x="10640" y="9326"/>
                    </a:cubicBezTo>
                    <a:lnTo>
                      <a:pt x="10640" y="9326"/>
                    </a:lnTo>
                    <a:cubicBezTo>
                      <a:pt x="10878" y="9412"/>
                      <a:pt x="11116" y="9492"/>
                      <a:pt x="11361" y="9564"/>
                    </a:cubicBezTo>
                    <a:cubicBezTo>
                      <a:pt x="11903" y="9730"/>
                      <a:pt x="12444" y="9853"/>
                      <a:pt x="13000" y="9946"/>
                    </a:cubicBezTo>
                    <a:cubicBezTo>
                      <a:pt x="13548" y="10033"/>
                      <a:pt x="14111" y="10084"/>
                      <a:pt x="14667" y="10105"/>
                    </a:cubicBezTo>
                    <a:cubicBezTo>
                      <a:pt x="14811" y="10112"/>
                      <a:pt x="14948" y="10112"/>
                      <a:pt x="15086" y="10120"/>
                    </a:cubicBezTo>
                    <a:lnTo>
                      <a:pt x="15295" y="10127"/>
                    </a:lnTo>
                    <a:lnTo>
                      <a:pt x="15923" y="10127"/>
                    </a:lnTo>
                    <a:cubicBezTo>
                      <a:pt x="16060" y="10112"/>
                      <a:pt x="16204" y="10112"/>
                      <a:pt x="16341" y="10105"/>
                    </a:cubicBezTo>
                    <a:lnTo>
                      <a:pt x="16818" y="10055"/>
                    </a:lnTo>
                    <a:cubicBezTo>
                      <a:pt x="16977" y="10026"/>
                      <a:pt x="17143" y="10004"/>
                      <a:pt x="17294" y="9961"/>
                    </a:cubicBezTo>
                    <a:cubicBezTo>
                      <a:pt x="17460" y="9932"/>
                      <a:pt x="17612" y="9889"/>
                      <a:pt x="17771" y="9838"/>
                    </a:cubicBezTo>
                    <a:cubicBezTo>
                      <a:pt x="17843" y="9809"/>
                      <a:pt x="17922" y="9788"/>
                      <a:pt x="18001" y="9759"/>
                    </a:cubicBezTo>
                    <a:lnTo>
                      <a:pt x="18225" y="9658"/>
                    </a:lnTo>
                    <a:cubicBezTo>
                      <a:pt x="18536" y="9513"/>
                      <a:pt x="18810" y="9326"/>
                      <a:pt x="19055" y="9088"/>
                    </a:cubicBezTo>
                    <a:cubicBezTo>
                      <a:pt x="19120" y="9030"/>
                      <a:pt x="19178" y="8972"/>
                      <a:pt x="19228" y="8900"/>
                    </a:cubicBezTo>
                    <a:cubicBezTo>
                      <a:pt x="19286" y="8835"/>
                      <a:pt x="19337" y="8770"/>
                      <a:pt x="19387" y="8698"/>
                    </a:cubicBezTo>
                    <a:cubicBezTo>
                      <a:pt x="19409" y="8662"/>
                      <a:pt x="19431" y="8626"/>
                      <a:pt x="19452" y="8590"/>
                    </a:cubicBezTo>
                    <a:cubicBezTo>
                      <a:pt x="19481" y="8546"/>
                      <a:pt x="19503" y="8510"/>
                      <a:pt x="19517" y="8474"/>
                    </a:cubicBezTo>
                    <a:cubicBezTo>
                      <a:pt x="19539" y="8431"/>
                      <a:pt x="19560" y="8395"/>
                      <a:pt x="19575" y="8351"/>
                    </a:cubicBezTo>
                    <a:cubicBezTo>
                      <a:pt x="19589" y="8330"/>
                      <a:pt x="19597" y="8308"/>
                      <a:pt x="19604" y="8286"/>
                    </a:cubicBezTo>
                    <a:cubicBezTo>
                      <a:pt x="19611" y="8265"/>
                      <a:pt x="19618" y="8243"/>
                      <a:pt x="19625" y="8214"/>
                    </a:cubicBezTo>
                    <a:lnTo>
                      <a:pt x="19647" y="8142"/>
                    </a:lnTo>
                    <a:lnTo>
                      <a:pt x="19611" y="8077"/>
                    </a:lnTo>
                    <a:cubicBezTo>
                      <a:pt x="19171" y="7160"/>
                      <a:pt x="18240" y="6684"/>
                      <a:pt x="17337" y="6547"/>
                    </a:cubicBezTo>
                    <a:cubicBezTo>
                      <a:pt x="17090" y="6512"/>
                      <a:pt x="16841" y="6493"/>
                      <a:pt x="16591" y="6493"/>
                    </a:cubicBezTo>
                    <a:cubicBezTo>
                      <a:pt x="16382" y="6493"/>
                      <a:pt x="16173" y="6506"/>
                      <a:pt x="15966" y="6533"/>
                    </a:cubicBezTo>
                    <a:cubicBezTo>
                      <a:pt x="15742" y="6561"/>
                      <a:pt x="15519" y="6583"/>
                      <a:pt x="15302" y="6634"/>
                    </a:cubicBezTo>
                    <a:cubicBezTo>
                      <a:pt x="15194" y="6655"/>
                      <a:pt x="15078" y="6677"/>
                      <a:pt x="14970" y="6706"/>
                    </a:cubicBezTo>
                    <a:lnTo>
                      <a:pt x="14653" y="6785"/>
                    </a:lnTo>
                    <a:cubicBezTo>
                      <a:pt x="13794" y="7023"/>
                      <a:pt x="12978" y="7370"/>
                      <a:pt x="12170" y="7716"/>
                    </a:cubicBezTo>
                    <a:cubicBezTo>
                      <a:pt x="11766" y="7889"/>
                      <a:pt x="11369" y="8070"/>
                      <a:pt x="10972" y="8243"/>
                    </a:cubicBezTo>
                    <a:lnTo>
                      <a:pt x="10611" y="8402"/>
                    </a:lnTo>
                    <a:cubicBezTo>
                      <a:pt x="10806" y="8243"/>
                      <a:pt x="10993" y="8070"/>
                      <a:pt x="11181" y="7897"/>
                    </a:cubicBezTo>
                    <a:cubicBezTo>
                      <a:pt x="11585" y="7521"/>
                      <a:pt x="11968" y="7110"/>
                      <a:pt x="12328" y="6677"/>
                    </a:cubicBezTo>
                    <a:cubicBezTo>
                      <a:pt x="12675" y="6237"/>
                      <a:pt x="13000" y="5782"/>
                      <a:pt x="13303" y="5313"/>
                    </a:cubicBezTo>
                    <a:cubicBezTo>
                      <a:pt x="13375" y="5190"/>
                      <a:pt x="13447" y="5067"/>
                      <a:pt x="13519" y="4952"/>
                    </a:cubicBezTo>
                    <a:lnTo>
                      <a:pt x="13628" y="4771"/>
                    </a:lnTo>
                    <a:lnTo>
                      <a:pt x="13729" y="4591"/>
                    </a:lnTo>
                    <a:lnTo>
                      <a:pt x="13837" y="4411"/>
                    </a:lnTo>
                    <a:cubicBezTo>
                      <a:pt x="13873" y="4346"/>
                      <a:pt x="13902" y="4288"/>
                      <a:pt x="13938" y="4230"/>
                    </a:cubicBezTo>
                    <a:cubicBezTo>
                      <a:pt x="13996" y="4100"/>
                      <a:pt x="14061" y="3978"/>
                      <a:pt x="14126" y="3855"/>
                    </a:cubicBezTo>
                    <a:lnTo>
                      <a:pt x="14321" y="3415"/>
                    </a:lnTo>
                    <a:cubicBezTo>
                      <a:pt x="14378" y="3263"/>
                      <a:pt x="14436" y="3111"/>
                      <a:pt x="14487" y="2960"/>
                    </a:cubicBezTo>
                    <a:cubicBezTo>
                      <a:pt x="14537" y="2808"/>
                      <a:pt x="14588" y="2650"/>
                      <a:pt x="14609" y="2491"/>
                    </a:cubicBezTo>
                    <a:cubicBezTo>
                      <a:pt x="14624" y="2404"/>
                      <a:pt x="14645" y="2325"/>
                      <a:pt x="14660" y="2245"/>
                    </a:cubicBezTo>
                    <a:lnTo>
                      <a:pt x="14689" y="2000"/>
                    </a:lnTo>
                    <a:cubicBezTo>
                      <a:pt x="14717" y="1668"/>
                      <a:pt x="14689" y="1329"/>
                      <a:pt x="14609" y="1004"/>
                    </a:cubicBezTo>
                    <a:cubicBezTo>
                      <a:pt x="14588" y="917"/>
                      <a:pt x="14566" y="838"/>
                      <a:pt x="14530" y="759"/>
                    </a:cubicBezTo>
                    <a:cubicBezTo>
                      <a:pt x="14501" y="672"/>
                      <a:pt x="14472" y="593"/>
                      <a:pt x="14429" y="520"/>
                    </a:cubicBezTo>
                    <a:cubicBezTo>
                      <a:pt x="14414" y="477"/>
                      <a:pt x="14393" y="441"/>
                      <a:pt x="14371" y="405"/>
                    </a:cubicBezTo>
                    <a:cubicBezTo>
                      <a:pt x="14349" y="362"/>
                      <a:pt x="14328" y="325"/>
                      <a:pt x="14306" y="289"/>
                    </a:cubicBezTo>
                    <a:cubicBezTo>
                      <a:pt x="14277" y="253"/>
                      <a:pt x="14256" y="217"/>
                      <a:pt x="14227" y="181"/>
                    </a:cubicBezTo>
                    <a:cubicBezTo>
                      <a:pt x="14212" y="159"/>
                      <a:pt x="14205" y="145"/>
                      <a:pt x="14183" y="123"/>
                    </a:cubicBezTo>
                    <a:cubicBezTo>
                      <a:pt x="14169" y="109"/>
                      <a:pt x="14155" y="87"/>
                      <a:pt x="14133" y="66"/>
                    </a:cubicBezTo>
                    <a:lnTo>
                      <a:pt x="14082" y="8"/>
                    </a:lnTo>
                    <a:lnTo>
                      <a:pt x="14010" y="8"/>
                    </a:lnTo>
                    <a:cubicBezTo>
                      <a:pt x="13946" y="3"/>
                      <a:pt x="13882" y="0"/>
                      <a:pt x="13819" y="0"/>
                    </a:cubicBez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31"/>
              <p:cNvSpPr/>
              <p:nvPr/>
            </p:nvSpPr>
            <p:spPr>
              <a:xfrm>
                <a:off x="-2407700" y="1919000"/>
                <a:ext cx="83575" cy="213650"/>
              </a:xfrm>
              <a:custGeom>
                <a:avLst/>
                <a:gdLst/>
                <a:ahLst/>
                <a:cxnLst/>
                <a:rect l="l" t="t" r="r" b="b"/>
                <a:pathLst>
                  <a:path w="3343" h="8546" extrusionOk="0">
                    <a:moveTo>
                      <a:pt x="1451" y="0"/>
                    </a:moveTo>
                    <a:cubicBezTo>
                      <a:pt x="1451" y="0"/>
                      <a:pt x="0" y="614"/>
                      <a:pt x="181" y="2974"/>
                    </a:cubicBezTo>
                    <a:cubicBezTo>
                      <a:pt x="361" y="5334"/>
                      <a:pt x="2108" y="8546"/>
                      <a:pt x="2108" y="8546"/>
                    </a:cubicBezTo>
                    <a:cubicBezTo>
                      <a:pt x="2108" y="8546"/>
                      <a:pt x="3342" y="5103"/>
                      <a:pt x="3162" y="2743"/>
                    </a:cubicBezTo>
                    <a:cubicBezTo>
                      <a:pt x="2981" y="383"/>
                      <a:pt x="1451" y="0"/>
                      <a:pt x="1451" y="0"/>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31"/>
              <p:cNvSpPr/>
              <p:nvPr/>
            </p:nvSpPr>
            <p:spPr>
              <a:xfrm>
                <a:off x="-2553125" y="2026450"/>
                <a:ext cx="198125" cy="106200"/>
              </a:xfrm>
              <a:custGeom>
                <a:avLst/>
                <a:gdLst/>
                <a:ahLst/>
                <a:cxnLst/>
                <a:rect l="l" t="t" r="r" b="b"/>
                <a:pathLst>
                  <a:path w="7925" h="4248" extrusionOk="0">
                    <a:moveTo>
                      <a:pt x="1737" y="1"/>
                    </a:moveTo>
                    <a:cubicBezTo>
                      <a:pt x="715" y="1"/>
                      <a:pt x="195" y="538"/>
                      <a:pt x="195" y="538"/>
                    </a:cubicBezTo>
                    <a:cubicBezTo>
                      <a:pt x="195" y="538"/>
                      <a:pt x="0" y="2104"/>
                      <a:pt x="2129" y="3129"/>
                    </a:cubicBezTo>
                    <a:cubicBezTo>
                      <a:pt x="4266" y="4154"/>
                      <a:pt x="7925" y="4248"/>
                      <a:pt x="7925" y="4248"/>
                    </a:cubicBezTo>
                    <a:cubicBezTo>
                      <a:pt x="7925" y="4248"/>
                      <a:pt x="5558" y="1454"/>
                      <a:pt x="3428" y="430"/>
                    </a:cubicBezTo>
                    <a:cubicBezTo>
                      <a:pt x="2763" y="110"/>
                      <a:pt x="2199" y="1"/>
                      <a:pt x="1737"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31"/>
              <p:cNvSpPr/>
              <p:nvPr/>
            </p:nvSpPr>
            <p:spPr>
              <a:xfrm>
                <a:off x="-2542850" y="2132625"/>
                <a:ext cx="187850" cy="129150"/>
              </a:xfrm>
              <a:custGeom>
                <a:avLst/>
                <a:gdLst/>
                <a:ahLst/>
                <a:cxnLst/>
                <a:rect l="l" t="t" r="r" b="b"/>
                <a:pathLst>
                  <a:path w="7514" h="5166" extrusionOk="0">
                    <a:moveTo>
                      <a:pt x="7514" y="1"/>
                    </a:moveTo>
                    <a:lnTo>
                      <a:pt x="7514" y="1"/>
                    </a:lnTo>
                    <a:cubicBezTo>
                      <a:pt x="7514" y="1"/>
                      <a:pt x="3912" y="650"/>
                      <a:pt x="1956" y="1985"/>
                    </a:cubicBezTo>
                    <a:cubicBezTo>
                      <a:pt x="1" y="3321"/>
                      <a:pt x="434" y="4836"/>
                      <a:pt x="434" y="4836"/>
                    </a:cubicBezTo>
                    <a:cubicBezTo>
                      <a:pt x="434" y="4836"/>
                      <a:pt x="868" y="5166"/>
                      <a:pt x="1623" y="5166"/>
                    </a:cubicBezTo>
                    <a:cubicBezTo>
                      <a:pt x="2152" y="5166"/>
                      <a:pt x="2839" y="5004"/>
                      <a:pt x="3645" y="4454"/>
                    </a:cubicBezTo>
                    <a:cubicBezTo>
                      <a:pt x="5601" y="3119"/>
                      <a:pt x="7514" y="1"/>
                      <a:pt x="7514"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31"/>
              <p:cNvSpPr/>
              <p:nvPr/>
            </p:nvSpPr>
            <p:spPr>
              <a:xfrm>
                <a:off x="-2386050" y="2132625"/>
                <a:ext cx="83575" cy="213675"/>
              </a:xfrm>
              <a:custGeom>
                <a:avLst/>
                <a:gdLst/>
                <a:ahLst/>
                <a:cxnLst/>
                <a:rect l="l" t="t" r="r" b="b"/>
                <a:pathLst>
                  <a:path w="3343" h="8547" extrusionOk="0">
                    <a:moveTo>
                      <a:pt x="1242" y="1"/>
                    </a:moveTo>
                    <a:cubicBezTo>
                      <a:pt x="1242" y="1"/>
                      <a:pt x="1" y="3443"/>
                      <a:pt x="181" y="5804"/>
                    </a:cubicBezTo>
                    <a:cubicBezTo>
                      <a:pt x="361" y="8164"/>
                      <a:pt x="1892" y="8546"/>
                      <a:pt x="1892" y="8546"/>
                    </a:cubicBezTo>
                    <a:cubicBezTo>
                      <a:pt x="1892" y="8546"/>
                      <a:pt x="3342" y="7940"/>
                      <a:pt x="3162" y="5573"/>
                    </a:cubicBezTo>
                    <a:cubicBezTo>
                      <a:pt x="2981" y="3212"/>
                      <a:pt x="1242" y="1"/>
                      <a:pt x="1242"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31"/>
              <p:cNvSpPr/>
              <p:nvPr/>
            </p:nvSpPr>
            <p:spPr>
              <a:xfrm>
                <a:off x="-2355025" y="2132625"/>
                <a:ext cx="197975" cy="106125"/>
              </a:xfrm>
              <a:custGeom>
                <a:avLst/>
                <a:gdLst/>
                <a:ahLst/>
                <a:cxnLst/>
                <a:rect l="l" t="t" r="r" b="b"/>
                <a:pathLst>
                  <a:path w="7919" h="4245" extrusionOk="0">
                    <a:moveTo>
                      <a:pt x="1" y="1"/>
                    </a:moveTo>
                    <a:cubicBezTo>
                      <a:pt x="1" y="1"/>
                      <a:pt x="2361" y="2801"/>
                      <a:pt x="4490" y="3819"/>
                    </a:cubicBezTo>
                    <a:cubicBezTo>
                      <a:pt x="5155" y="4135"/>
                      <a:pt x="5720" y="4245"/>
                      <a:pt x="6181" y="4245"/>
                    </a:cubicBezTo>
                    <a:cubicBezTo>
                      <a:pt x="7203" y="4245"/>
                      <a:pt x="7724" y="3710"/>
                      <a:pt x="7724" y="3710"/>
                    </a:cubicBezTo>
                    <a:cubicBezTo>
                      <a:pt x="7724" y="3710"/>
                      <a:pt x="7919" y="2144"/>
                      <a:pt x="5789" y="1127"/>
                    </a:cubicBezTo>
                    <a:cubicBezTo>
                      <a:pt x="3653" y="102"/>
                      <a:pt x="1" y="1"/>
                      <a:pt x="1"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31"/>
              <p:cNvSpPr/>
              <p:nvPr/>
            </p:nvSpPr>
            <p:spPr>
              <a:xfrm>
                <a:off x="-2355200" y="2003600"/>
                <a:ext cx="187700" cy="129225"/>
              </a:xfrm>
              <a:custGeom>
                <a:avLst/>
                <a:gdLst/>
                <a:ahLst/>
                <a:cxnLst/>
                <a:rect l="l" t="t" r="r" b="b"/>
                <a:pathLst>
                  <a:path w="7508" h="5169" extrusionOk="0">
                    <a:moveTo>
                      <a:pt x="5890" y="1"/>
                    </a:moveTo>
                    <a:cubicBezTo>
                      <a:pt x="5361" y="1"/>
                      <a:pt x="4674" y="163"/>
                      <a:pt x="3869" y="716"/>
                    </a:cubicBezTo>
                    <a:cubicBezTo>
                      <a:pt x="1913" y="2051"/>
                      <a:pt x="1" y="5169"/>
                      <a:pt x="1" y="5169"/>
                    </a:cubicBezTo>
                    <a:cubicBezTo>
                      <a:pt x="1" y="5169"/>
                      <a:pt x="3602" y="4519"/>
                      <a:pt x="5558" y="3184"/>
                    </a:cubicBezTo>
                    <a:cubicBezTo>
                      <a:pt x="7507" y="1849"/>
                      <a:pt x="7081" y="333"/>
                      <a:pt x="7081" y="333"/>
                    </a:cubicBezTo>
                    <a:cubicBezTo>
                      <a:pt x="7081" y="333"/>
                      <a:pt x="6646" y="1"/>
                      <a:pt x="5890" y="1"/>
                    </a:cubicBezTo>
                    <a:close/>
                  </a:path>
                </a:pathLst>
              </a:custGeom>
              <a:solidFill>
                <a:srgbClr val="D9933D"/>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31"/>
              <p:cNvSpPr/>
              <p:nvPr/>
            </p:nvSpPr>
            <p:spPr>
              <a:xfrm>
                <a:off x="-2555475" y="1913400"/>
                <a:ext cx="400775" cy="438850"/>
              </a:xfrm>
              <a:custGeom>
                <a:avLst/>
                <a:gdLst/>
                <a:ahLst/>
                <a:cxnLst/>
                <a:rect l="l" t="t" r="r" b="b"/>
                <a:pathLst>
                  <a:path w="16031" h="17554" extrusionOk="0">
                    <a:moveTo>
                      <a:pt x="7997" y="802"/>
                    </a:moveTo>
                    <a:lnTo>
                      <a:pt x="7997" y="802"/>
                    </a:lnTo>
                    <a:cubicBezTo>
                      <a:pt x="8199" y="968"/>
                      <a:pt x="8387" y="1162"/>
                      <a:pt x="8531" y="1379"/>
                    </a:cubicBezTo>
                    <a:lnTo>
                      <a:pt x="8647" y="1559"/>
                    </a:lnTo>
                    <a:cubicBezTo>
                      <a:pt x="8683" y="1617"/>
                      <a:pt x="8705" y="1682"/>
                      <a:pt x="8734" y="1747"/>
                    </a:cubicBezTo>
                    <a:cubicBezTo>
                      <a:pt x="8791" y="1870"/>
                      <a:pt x="8849" y="2007"/>
                      <a:pt x="8892" y="2137"/>
                    </a:cubicBezTo>
                    <a:cubicBezTo>
                      <a:pt x="8914" y="2209"/>
                      <a:pt x="8928" y="2274"/>
                      <a:pt x="8943" y="2346"/>
                    </a:cubicBezTo>
                    <a:lnTo>
                      <a:pt x="8993" y="2548"/>
                    </a:lnTo>
                    <a:cubicBezTo>
                      <a:pt x="9015" y="2693"/>
                      <a:pt x="9029" y="2830"/>
                      <a:pt x="9051" y="2974"/>
                    </a:cubicBezTo>
                    <a:cubicBezTo>
                      <a:pt x="9080" y="3465"/>
                      <a:pt x="9044" y="3956"/>
                      <a:pt x="8957" y="4446"/>
                    </a:cubicBezTo>
                    <a:lnTo>
                      <a:pt x="8885" y="4807"/>
                    </a:lnTo>
                    <a:cubicBezTo>
                      <a:pt x="8863" y="4923"/>
                      <a:pt x="8835" y="5045"/>
                      <a:pt x="8806" y="5168"/>
                    </a:cubicBezTo>
                    <a:lnTo>
                      <a:pt x="8762" y="5349"/>
                    </a:lnTo>
                    <a:lnTo>
                      <a:pt x="8719" y="5529"/>
                    </a:lnTo>
                    <a:cubicBezTo>
                      <a:pt x="8683" y="5644"/>
                      <a:pt x="8654" y="5767"/>
                      <a:pt x="8625" y="5890"/>
                    </a:cubicBezTo>
                    <a:cubicBezTo>
                      <a:pt x="8560" y="6135"/>
                      <a:pt x="8503" y="6381"/>
                      <a:pt x="8438" y="6633"/>
                    </a:cubicBezTo>
                    <a:cubicBezTo>
                      <a:pt x="8474" y="6395"/>
                      <a:pt x="8503" y="6157"/>
                      <a:pt x="8531" y="5919"/>
                    </a:cubicBezTo>
                    <a:cubicBezTo>
                      <a:pt x="8582" y="5435"/>
                      <a:pt x="8611" y="4952"/>
                      <a:pt x="8632" y="4468"/>
                    </a:cubicBezTo>
                    <a:cubicBezTo>
                      <a:pt x="8647" y="3984"/>
                      <a:pt x="8647" y="3501"/>
                      <a:pt x="8611" y="3017"/>
                    </a:cubicBezTo>
                    <a:lnTo>
                      <a:pt x="8568" y="2620"/>
                    </a:lnTo>
                    <a:cubicBezTo>
                      <a:pt x="8553" y="2490"/>
                      <a:pt x="8531" y="2361"/>
                      <a:pt x="8510" y="2231"/>
                    </a:cubicBezTo>
                    <a:cubicBezTo>
                      <a:pt x="8488" y="2101"/>
                      <a:pt x="8452" y="1971"/>
                      <a:pt x="8423" y="1848"/>
                    </a:cubicBezTo>
                    <a:cubicBezTo>
                      <a:pt x="8394" y="1718"/>
                      <a:pt x="8358" y="1588"/>
                      <a:pt x="8308" y="1466"/>
                    </a:cubicBezTo>
                    <a:cubicBezTo>
                      <a:pt x="8236" y="1235"/>
                      <a:pt x="8127" y="1011"/>
                      <a:pt x="7997" y="802"/>
                    </a:cubicBezTo>
                    <a:close/>
                    <a:moveTo>
                      <a:pt x="2079" y="4620"/>
                    </a:moveTo>
                    <a:cubicBezTo>
                      <a:pt x="2151" y="4620"/>
                      <a:pt x="2223" y="4627"/>
                      <a:pt x="2288" y="4634"/>
                    </a:cubicBezTo>
                    <a:cubicBezTo>
                      <a:pt x="2433" y="4641"/>
                      <a:pt x="2570" y="4663"/>
                      <a:pt x="2707" y="4692"/>
                    </a:cubicBezTo>
                    <a:cubicBezTo>
                      <a:pt x="2779" y="4706"/>
                      <a:pt x="2844" y="4728"/>
                      <a:pt x="2909" y="4750"/>
                    </a:cubicBezTo>
                    <a:lnTo>
                      <a:pt x="3118" y="4807"/>
                    </a:lnTo>
                    <a:cubicBezTo>
                      <a:pt x="3248" y="4865"/>
                      <a:pt x="3378" y="4916"/>
                      <a:pt x="3508" y="4973"/>
                    </a:cubicBezTo>
                    <a:cubicBezTo>
                      <a:pt x="3948" y="5197"/>
                      <a:pt x="4360" y="5471"/>
                      <a:pt x="4735" y="5789"/>
                    </a:cubicBezTo>
                    <a:lnTo>
                      <a:pt x="5016" y="6034"/>
                    </a:lnTo>
                    <a:cubicBezTo>
                      <a:pt x="5103" y="6114"/>
                      <a:pt x="5197" y="6200"/>
                      <a:pt x="5284" y="6287"/>
                    </a:cubicBezTo>
                    <a:lnTo>
                      <a:pt x="5421" y="6410"/>
                    </a:lnTo>
                    <a:lnTo>
                      <a:pt x="5551" y="6539"/>
                    </a:lnTo>
                    <a:cubicBezTo>
                      <a:pt x="5637" y="6626"/>
                      <a:pt x="5731" y="6705"/>
                      <a:pt x="5810" y="6792"/>
                    </a:cubicBezTo>
                    <a:lnTo>
                      <a:pt x="6359" y="7326"/>
                    </a:lnTo>
                    <a:cubicBezTo>
                      <a:pt x="6171" y="7182"/>
                      <a:pt x="5984" y="7037"/>
                      <a:pt x="5789" y="6900"/>
                    </a:cubicBezTo>
                    <a:cubicBezTo>
                      <a:pt x="5399" y="6612"/>
                      <a:pt x="4995" y="6345"/>
                      <a:pt x="4583" y="6085"/>
                    </a:cubicBezTo>
                    <a:cubicBezTo>
                      <a:pt x="4172" y="5832"/>
                      <a:pt x="3753" y="5587"/>
                      <a:pt x="3313" y="5377"/>
                    </a:cubicBezTo>
                    <a:lnTo>
                      <a:pt x="2952" y="5219"/>
                    </a:lnTo>
                    <a:cubicBezTo>
                      <a:pt x="2830" y="5168"/>
                      <a:pt x="2707" y="5118"/>
                      <a:pt x="2584" y="5074"/>
                    </a:cubicBezTo>
                    <a:cubicBezTo>
                      <a:pt x="2461" y="5024"/>
                      <a:pt x="2339" y="4988"/>
                      <a:pt x="2209" y="4952"/>
                    </a:cubicBezTo>
                    <a:cubicBezTo>
                      <a:pt x="2079" y="4916"/>
                      <a:pt x="1956" y="4879"/>
                      <a:pt x="1826" y="4858"/>
                    </a:cubicBezTo>
                    <a:cubicBezTo>
                      <a:pt x="1612" y="4820"/>
                      <a:pt x="1398" y="4799"/>
                      <a:pt x="1184" y="4799"/>
                    </a:cubicBezTo>
                    <a:cubicBezTo>
                      <a:pt x="1152" y="4799"/>
                      <a:pt x="1121" y="4799"/>
                      <a:pt x="1090" y="4800"/>
                    </a:cubicBezTo>
                    <a:cubicBezTo>
                      <a:pt x="1343" y="4706"/>
                      <a:pt x="1603" y="4641"/>
                      <a:pt x="1877" y="4627"/>
                    </a:cubicBezTo>
                    <a:lnTo>
                      <a:pt x="1870" y="4627"/>
                    </a:lnTo>
                    <a:lnTo>
                      <a:pt x="2079" y="4620"/>
                    </a:lnTo>
                    <a:close/>
                    <a:moveTo>
                      <a:pt x="6677" y="1242"/>
                    </a:moveTo>
                    <a:lnTo>
                      <a:pt x="6677" y="1242"/>
                    </a:lnTo>
                    <a:cubicBezTo>
                      <a:pt x="6583" y="1567"/>
                      <a:pt x="6525" y="1899"/>
                      <a:pt x="6511" y="2245"/>
                    </a:cubicBezTo>
                    <a:cubicBezTo>
                      <a:pt x="6489" y="2620"/>
                      <a:pt x="6503" y="2996"/>
                      <a:pt x="6547" y="3371"/>
                    </a:cubicBezTo>
                    <a:cubicBezTo>
                      <a:pt x="6554" y="3458"/>
                      <a:pt x="6561" y="3559"/>
                      <a:pt x="6575" y="3645"/>
                    </a:cubicBezTo>
                    <a:lnTo>
                      <a:pt x="6619" y="3927"/>
                    </a:lnTo>
                    <a:cubicBezTo>
                      <a:pt x="6640" y="4114"/>
                      <a:pt x="6684" y="4295"/>
                      <a:pt x="6720" y="4482"/>
                    </a:cubicBezTo>
                    <a:cubicBezTo>
                      <a:pt x="6864" y="5211"/>
                      <a:pt x="7066" y="5933"/>
                      <a:pt x="7283" y="6648"/>
                    </a:cubicBezTo>
                    <a:cubicBezTo>
                      <a:pt x="7420" y="7110"/>
                      <a:pt x="7571" y="7557"/>
                      <a:pt x="7723" y="8012"/>
                    </a:cubicBezTo>
                    <a:cubicBezTo>
                      <a:pt x="7492" y="7557"/>
                      <a:pt x="7283" y="7095"/>
                      <a:pt x="7102" y="6619"/>
                    </a:cubicBezTo>
                    <a:cubicBezTo>
                      <a:pt x="6835" y="5890"/>
                      <a:pt x="6626" y="5146"/>
                      <a:pt x="6482" y="4389"/>
                    </a:cubicBezTo>
                    <a:lnTo>
                      <a:pt x="6424" y="4107"/>
                    </a:lnTo>
                    <a:cubicBezTo>
                      <a:pt x="6409" y="4013"/>
                      <a:pt x="6395" y="3919"/>
                      <a:pt x="6381" y="3826"/>
                    </a:cubicBezTo>
                    <a:cubicBezTo>
                      <a:pt x="6345" y="3638"/>
                      <a:pt x="6330" y="3443"/>
                      <a:pt x="6316" y="3255"/>
                    </a:cubicBezTo>
                    <a:cubicBezTo>
                      <a:pt x="6287" y="2887"/>
                      <a:pt x="6301" y="2519"/>
                      <a:pt x="6366" y="2151"/>
                    </a:cubicBezTo>
                    <a:cubicBezTo>
                      <a:pt x="6424" y="1834"/>
                      <a:pt x="6532" y="1523"/>
                      <a:pt x="6677" y="1242"/>
                    </a:cubicBezTo>
                    <a:close/>
                    <a:moveTo>
                      <a:pt x="14912" y="4757"/>
                    </a:moveTo>
                    <a:cubicBezTo>
                      <a:pt x="14876" y="5024"/>
                      <a:pt x="14796" y="5284"/>
                      <a:pt x="14674" y="5522"/>
                    </a:cubicBezTo>
                    <a:lnTo>
                      <a:pt x="14674" y="5529"/>
                    </a:lnTo>
                    <a:lnTo>
                      <a:pt x="14580" y="5709"/>
                    </a:lnTo>
                    <a:cubicBezTo>
                      <a:pt x="14544" y="5767"/>
                      <a:pt x="14500" y="5825"/>
                      <a:pt x="14464" y="5883"/>
                    </a:cubicBezTo>
                    <a:cubicBezTo>
                      <a:pt x="14385" y="5998"/>
                      <a:pt x="14298" y="6106"/>
                      <a:pt x="14197" y="6215"/>
                    </a:cubicBezTo>
                    <a:cubicBezTo>
                      <a:pt x="14154" y="6265"/>
                      <a:pt x="14103" y="6316"/>
                      <a:pt x="14053" y="6359"/>
                    </a:cubicBezTo>
                    <a:lnTo>
                      <a:pt x="13894" y="6511"/>
                    </a:lnTo>
                    <a:cubicBezTo>
                      <a:pt x="13786" y="6597"/>
                      <a:pt x="13670" y="6684"/>
                      <a:pt x="13555" y="6763"/>
                    </a:cubicBezTo>
                    <a:cubicBezTo>
                      <a:pt x="13143" y="7037"/>
                      <a:pt x="12703" y="7254"/>
                      <a:pt x="12234" y="7420"/>
                    </a:cubicBezTo>
                    <a:lnTo>
                      <a:pt x="11888" y="7543"/>
                    </a:lnTo>
                    <a:cubicBezTo>
                      <a:pt x="11772" y="7579"/>
                      <a:pt x="11649" y="7608"/>
                      <a:pt x="11534" y="7644"/>
                    </a:cubicBezTo>
                    <a:lnTo>
                      <a:pt x="11361" y="7701"/>
                    </a:lnTo>
                    <a:lnTo>
                      <a:pt x="11180" y="7752"/>
                    </a:lnTo>
                    <a:cubicBezTo>
                      <a:pt x="11058" y="7781"/>
                      <a:pt x="10942" y="7817"/>
                      <a:pt x="10819" y="7853"/>
                    </a:cubicBezTo>
                    <a:lnTo>
                      <a:pt x="10083" y="8055"/>
                    </a:lnTo>
                    <a:cubicBezTo>
                      <a:pt x="10307" y="7969"/>
                      <a:pt x="10523" y="7875"/>
                      <a:pt x="10747" y="7781"/>
                    </a:cubicBezTo>
                    <a:cubicBezTo>
                      <a:pt x="11187" y="7586"/>
                      <a:pt x="11621" y="7369"/>
                      <a:pt x="12054" y="7138"/>
                    </a:cubicBezTo>
                    <a:cubicBezTo>
                      <a:pt x="12479" y="6915"/>
                      <a:pt x="12898" y="6669"/>
                      <a:pt x="13295" y="6395"/>
                    </a:cubicBezTo>
                    <a:lnTo>
                      <a:pt x="13620" y="6164"/>
                    </a:lnTo>
                    <a:cubicBezTo>
                      <a:pt x="13721" y="6085"/>
                      <a:pt x="13822" y="5998"/>
                      <a:pt x="13930" y="5919"/>
                    </a:cubicBezTo>
                    <a:cubicBezTo>
                      <a:pt x="14031" y="5839"/>
                      <a:pt x="14125" y="5746"/>
                      <a:pt x="14219" y="5652"/>
                    </a:cubicBezTo>
                    <a:cubicBezTo>
                      <a:pt x="14320" y="5551"/>
                      <a:pt x="14407" y="5471"/>
                      <a:pt x="14493" y="5363"/>
                    </a:cubicBezTo>
                    <a:cubicBezTo>
                      <a:pt x="14652" y="5175"/>
                      <a:pt x="14796" y="4973"/>
                      <a:pt x="14912" y="4757"/>
                    </a:cubicBezTo>
                    <a:close/>
                    <a:moveTo>
                      <a:pt x="7564" y="542"/>
                    </a:moveTo>
                    <a:cubicBezTo>
                      <a:pt x="7600" y="549"/>
                      <a:pt x="7629" y="571"/>
                      <a:pt x="7658" y="585"/>
                    </a:cubicBezTo>
                    <a:cubicBezTo>
                      <a:pt x="7716" y="614"/>
                      <a:pt x="7774" y="650"/>
                      <a:pt x="7824" y="686"/>
                    </a:cubicBezTo>
                    <a:lnTo>
                      <a:pt x="7831" y="693"/>
                    </a:lnTo>
                    <a:cubicBezTo>
                      <a:pt x="7860" y="708"/>
                      <a:pt x="7882" y="744"/>
                      <a:pt x="7911" y="780"/>
                    </a:cubicBezTo>
                    <a:cubicBezTo>
                      <a:pt x="8055" y="996"/>
                      <a:pt x="8178" y="1227"/>
                      <a:pt x="8272" y="1473"/>
                    </a:cubicBezTo>
                    <a:cubicBezTo>
                      <a:pt x="8322" y="1595"/>
                      <a:pt x="8351" y="1718"/>
                      <a:pt x="8394" y="1848"/>
                    </a:cubicBezTo>
                    <a:cubicBezTo>
                      <a:pt x="8438" y="1971"/>
                      <a:pt x="8459" y="2101"/>
                      <a:pt x="8481" y="2231"/>
                    </a:cubicBezTo>
                    <a:cubicBezTo>
                      <a:pt x="8510" y="2353"/>
                      <a:pt x="8531" y="2483"/>
                      <a:pt x="8546" y="2613"/>
                    </a:cubicBezTo>
                    <a:lnTo>
                      <a:pt x="8589" y="3010"/>
                    </a:lnTo>
                    <a:cubicBezTo>
                      <a:pt x="8618" y="3494"/>
                      <a:pt x="8618" y="3977"/>
                      <a:pt x="8589" y="4461"/>
                    </a:cubicBezTo>
                    <a:cubicBezTo>
                      <a:pt x="8560" y="4944"/>
                      <a:pt x="8510" y="5421"/>
                      <a:pt x="8452" y="5904"/>
                    </a:cubicBezTo>
                    <a:cubicBezTo>
                      <a:pt x="8423" y="6142"/>
                      <a:pt x="8387" y="6381"/>
                      <a:pt x="8351" y="6626"/>
                    </a:cubicBezTo>
                    <a:cubicBezTo>
                      <a:pt x="8322" y="6864"/>
                      <a:pt x="8286" y="7102"/>
                      <a:pt x="8250" y="7348"/>
                    </a:cubicBezTo>
                    <a:cubicBezTo>
                      <a:pt x="8243" y="7384"/>
                      <a:pt x="8236" y="7427"/>
                      <a:pt x="8228" y="7471"/>
                    </a:cubicBezTo>
                    <a:cubicBezTo>
                      <a:pt x="8171" y="7687"/>
                      <a:pt x="8120" y="7904"/>
                      <a:pt x="8062" y="8120"/>
                    </a:cubicBezTo>
                    <a:cubicBezTo>
                      <a:pt x="8077" y="7867"/>
                      <a:pt x="8084" y="7608"/>
                      <a:pt x="8091" y="7348"/>
                    </a:cubicBezTo>
                    <a:cubicBezTo>
                      <a:pt x="8098" y="6871"/>
                      <a:pt x="8106" y="6395"/>
                      <a:pt x="8098" y="5919"/>
                    </a:cubicBezTo>
                    <a:cubicBezTo>
                      <a:pt x="8091" y="5442"/>
                      <a:pt x="8077" y="4966"/>
                      <a:pt x="8062" y="4490"/>
                    </a:cubicBezTo>
                    <a:cubicBezTo>
                      <a:pt x="8041" y="4013"/>
                      <a:pt x="8012" y="3537"/>
                      <a:pt x="7976" y="3061"/>
                    </a:cubicBezTo>
                    <a:cubicBezTo>
                      <a:pt x="7954" y="2822"/>
                      <a:pt x="7940" y="2577"/>
                      <a:pt x="7911" y="2339"/>
                    </a:cubicBezTo>
                    <a:cubicBezTo>
                      <a:pt x="7882" y="2101"/>
                      <a:pt x="7853" y="1855"/>
                      <a:pt x="7817" y="1617"/>
                    </a:cubicBezTo>
                    <a:cubicBezTo>
                      <a:pt x="7788" y="1379"/>
                      <a:pt x="7738" y="1134"/>
                      <a:pt x="7673" y="903"/>
                    </a:cubicBezTo>
                    <a:cubicBezTo>
                      <a:pt x="7644" y="787"/>
                      <a:pt x="7608" y="664"/>
                      <a:pt x="7564" y="549"/>
                    </a:cubicBezTo>
                    <a:cubicBezTo>
                      <a:pt x="7564" y="549"/>
                      <a:pt x="7564" y="542"/>
                      <a:pt x="7564" y="542"/>
                    </a:cubicBezTo>
                    <a:close/>
                    <a:moveTo>
                      <a:pt x="13865" y="3847"/>
                    </a:moveTo>
                    <a:lnTo>
                      <a:pt x="13865" y="3847"/>
                    </a:lnTo>
                    <a:cubicBezTo>
                      <a:pt x="13533" y="3927"/>
                      <a:pt x="13216" y="4042"/>
                      <a:pt x="12912" y="4201"/>
                    </a:cubicBezTo>
                    <a:cubicBezTo>
                      <a:pt x="12580" y="4374"/>
                      <a:pt x="12256" y="4569"/>
                      <a:pt x="11960" y="4793"/>
                    </a:cubicBezTo>
                    <a:cubicBezTo>
                      <a:pt x="11880" y="4851"/>
                      <a:pt x="11801" y="4901"/>
                      <a:pt x="11729" y="4959"/>
                    </a:cubicBezTo>
                    <a:lnTo>
                      <a:pt x="11512" y="5139"/>
                    </a:lnTo>
                    <a:cubicBezTo>
                      <a:pt x="11361" y="5248"/>
                      <a:pt x="11224" y="5377"/>
                      <a:pt x="11079" y="5500"/>
                    </a:cubicBezTo>
                    <a:cubicBezTo>
                      <a:pt x="10516" y="5991"/>
                      <a:pt x="9989" y="6525"/>
                      <a:pt x="9484" y="7074"/>
                    </a:cubicBezTo>
                    <a:cubicBezTo>
                      <a:pt x="9159" y="7420"/>
                      <a:pt x="8835" y="7774"/>
                      <a:pt x="8524" y="8135"/>
                    </a:cubicBezTo>
                    <a:cubicBezTo>
                      <a:pt x="8798" y="7709"/>
                      <a:pt x="9102" y="7297"/>
                      <a:pt x="9426" y="6908"/>
                    </a:cubicBezTo>
                    <a:cubicBezTo>
                      <a:pt x="9917" y="6308"/>
                      <a:pt x="10459" y="5753"/>
                      <a:pt x="11050" y="5248"/>
                    </a:cubicBezTo>
                    <a:lnTo>
                      <a:pt x="11260" y="5060"/>
                    </a:lnTo>
                    <a:cubicBezTo>
                      <a:pt x="11332" y="4995"/>
                      <a:pt x="11411" y="4937"/>
                      <a:pt x="11483" y="4879"/>
                    </a:cubicBezTo>
                    <a:cubicBezTo>
                      <a:pt x="11628" y="4757"/>
                      <a:pt x="11787" y="4648"/>
                      <a:pt x="11938" y="4540"/>
                    </a:cubicBezTo>
                    <a:cubicBezTo>
                      <a:pt x="12241" y="4331"/>
                      <a:pt x="12573" y="4158"/>
                      <a:pt x="12920" y="4035"/>
                    </a:cubicBezTo>
                    <a:cubicBezTo>
                      <a:pt x="13223" y="3919"/>
                      <a:pt x="13548" y="3862"/>
                      <a:pt x="13865" y="3847"/>
                    </a:cubicBezTo>
                    <a:close/>
                    <a:moveTo>
                      <a:pt x="7203" y="592"/>
                    </a:moveTo>
                    <a:lnTo>
                      <a:pt x="7203" y="592"/>
                    </a:lnTo>
                    <a:cubicBezTo>
                      <a:pt x="7189" y="643"/>
                      <a:pt x="7182" y="686"/>
                      <a:pt x="7175" y="737"/>
                    </a:cubicBezTo>
                    <a:cubicBezTo>
                      <a:pt x="7146" y="917"/>
                      <a:pt x="7124" y="1097"/>
                      <a:pt x="7117" y="1278"/>
                    </a:cubicBezTo>
                    <a:cubicBezTo>
                      <a:pt x="7095" y="1639"/>
                      <a:pt x="7095" y="2000"/>
                      <a:pt x="7102" y="2361"/>
                    </a:cubicBezTo>
                    <a:cubicBezTo>
                      <a:pt x="7131" y="3082"/>
                      <a:pt x="7203" y="3804"/>
                      <a:pt x="7297" y="4511"/>
                    </a:cubicBezTo>
                    <a:cubicBezTo>
                      <a:pt x="7391" y="5219"/>
                      <a:pt x="7507" y="5940"/>
                      <a:pt x="7622" y="6648"/>
                    </a:cubicBezTo>
                    <a:cubicBezTo>
                      <a:pt x="7723" y="7225"/>
                      <a:pt x="7824" y="7803"/>
                      <a:pt x="7925" y="8380"/>
                    </a:cubicBezTo>
                    <a:cubicBezTo>
                      <a:pt x="7889" y="8322"/>
                      <a:pt x="7860" y="8264"/>
                      <a:pt x="7824" y="8199"/>
                    </a:cubicBezTo>
                    <a:cubicBezTo>
                      <a:pt x="7636" y="7687"/>
                      <a:pt x="7470" y="7167"/>
                      <a:pt x="7312" y="6640"/>
                    </a:cubicBezTo>
                    <a:cubicBezTo>
                      <a:pt x="7110" y="5919"/>
                      <a:pt x="6922" y="5197"/>
                      <a:pt x="6785" y="4461"/>
                    </a:cubicBezTo>
                    <a:cubicBezTo>
                      <a:pt x="6655" y="3732"/>
                      <a:pt x="6554" y="2988"/>
                      <a:pt x="6604" y="2245"/>
                    </a:cubicBezTo>
                    <a:cubicBezTo>
                      <a:pt x="6619" y="1877"/>
                      <a:pt x="6691" y="1509"/>
                      <a:pt x="6799" y="1162"/>
                    </a:cubicBezTo>
                    <a:cubicBezTo>
                      <a:pt x="6835" y="1069"/>
                      <a:pt x="6871" y="982"/>
                      <a:pt x="6907" y="895"/>
                    </a:cubicBezTo>
                    <a:cubicBezTo>
                      <a:pt x="6951" y="838"/>
                      <a:pt x="7001" y="780"/>
                      <a:pt x="7052" y="729"/>
                    </a:cubicBezTo>
                    <a:cubicBezTo>
                      <a:pt x="7102" y="686"/>
                      <a:pt x="7153" y="643"/>
                      <a:pt x="7203" y="592"/>
                    </a:cubicBezTo>
                    <a:close/>
                    <a:moveTo>
                      <a:pt x="1309" y="4861"/>
                    </a:moveTo>
                    <a:cubicBezTo>
                      <a:pt x="1479" y="4861"/>
                      <a:pt x="1649" y="4875"/>
                      <a:pt x="1819" y="4908"/>
                    </a:cubicBezTo>
                    <a:cubicBezTo>
                      <a:pt x="1949" y="4923"/>
                      <a:pt x="2072" y="4959"/>
                      <a:pt x="2202" y="4980"/>
                    </a:cubicBezTo>
                    <a:cubicBezTo>
                      <a:pt x="2332" y="5009"/>
                      <a:pt x="2454" y="5053"/>
                      <a:pt x="2577" y="5096"/>
                    </a:cubicBezTo>
                    <a:cubicBezTo>
                      <a:pt x="2707" y="5132"/>
                      <a:pt x="2830" y="5183"/>
                      <a:pt x="2945" y="5233"/>
                    </a:cubicBezTo>
                    <a:lnTo>
                      <a:pt x="3306" y="5392"/>
                    </a:lnTo>
                    <a:cubicBezTo>
                      <a:pt x="3739" y="5608"/>
                      <a:pt x="4158" y="5854"/>
                      <a:pt x="4562" y="6121"/>
                    </a:cubicBezTo>
                    <a:cubicBezTo>
                      <a:pt x="4966" y="6388"/>
                      <a:pt x="5356" y="6677"/>
                      <a:pt x="5745" y="6965"/>
                    </a:cubicBezTo>
                    <a:cubicBezTo>
                      <a:pt x="5940" y="7110"/>
                      <a:pt x="6128" y="7254"/>
                      <a:pt x="6316" y="7406"/>
                    </a:cubicBezTo>
                    <a:cubicBezTo>
                      <a:pt x="6511" y="7557"/>
                      <a:pt x="6698" y="7701"/>
                      <a:pt x="6893" y="7853"/>
                    </a:cubicBezTo>
                    <a:lnTo>
                      <a:pt x="6987" y="7932"/>
                    </a:lnTo>
                    <a:lnTo>
                      <a:pt x="7470" y="8402"/>
                    </a:lnTo>
                    <a:cubicBezTo>
                      <a:pt x="7254" y="8264"/>
                      <a:pt x="7037" y="8127"/>
                      <a:pt x="6814" y="7990"/>
                    </a:cubicBezTo>
                    <a:cubicBezTo>
                      <a:pt x="6409" y="7745"/>
                      <a:pt x="5998" y="7499"/>
                      <a:pt x="5579" y="7268"/>
                    </a:cubicBezTo>
                    <a:cubicBezTo>
                      <a:pt x="5168" y="7037"/>
                      <a:pt x="4742" y="6814"/>
                      <a:pt x="4316" y="6590"/>
                    </a:cubicBezTo>
                    <a:cubicBezTo>
                      <a:pt x="3891" y="6366"/>
                      <a:pt x="3472" y="6150"/>
                      <a:pt x="3039" y="5948"/>
                    </a:cubicBezTo>
                    <a:cubicBezTo>
                      <a:pt x="2822" y="5847"/>
                      <a:pt x="2599" y="5738"/>
                      <a:pt x="2382" y="5644"/>
                    </a:cubicBezTo>
                    <a:cubicBezTo>
                      <a:pt x="2158" y="5543"/>
                      <a:pt x="1927" y="5450"/>
                      <a:pt x="1704" y="5363"/>
                    </a:cubicBezTo>
                    <a:cubicBezTo>
                      <a:pt x="1480" y="5276"/>
                      <a:pt x="1249" y="5197"/>
                      <a:pt x="1011" y="5132"/>
                    </a:cubicBezTo>
                    <a:cubicBezTo>
                      <a:pt x="895" y="5096"/>
                      <a:pt x="773" y="5067"/>
                      <a:pt x="650" y="5045"/>
                    </a:cubicBezTo>
                    <a:lnTo>
                      <a:pt x="635" y="5045"/>
                    </a:lnTo>
                    <a:cubicBezTo>
                      <a:pt x="664" y="5031"/>
                      <a:pt x="693" y="5009"/>
                      <a:pt x="729" y="4988"/>
                    </a:cubicBezTo>
                    <a:cubicBezTo>
                      <a:pt x="780" y="4952"/>
                      <a:pt x="838" y="4923"/>
                      <a:pt x="902" y="4894"/>
                    </a:cubicBezTo>
                    <a:lnTo>
                      <a:pt x="910" y="4887"/>
                    </a:lnTo>
                    <a:cubicBezTo>
                      <a:pt x="953" y="4879"/>
                      <a:pt x="996" y="4872"/>
                      <a:pt x="1040" y="4872"/>
                    </a:cubicBezTo>
                    <a:cubicBezTo>
                      <a:pt x="1129" y="4865"/>
                      <a:pt x="1219" y="4861"/>
                      <a:pt x="1309" y="4861"/>
                    </a:cubicBezTo>
                    <a:close/>
                    <a:moveTo>
                      <a:pt x="7391" y="462"/>
                    </a:moveTo>
                    <a:cubicBezTo>
                      <a:pt x="7413" y="470"/>
                      <a:pt x="7442" y="477"/>
                      <a:pt x="7463" y="484"/>
                    </a:cubicBezTo>
                    <a:lnTo>
                      <a:pt x="7499" y="563"/>
                    </a:lnTo>
                    <a:cubicBezTo>
                      <a:pt x="7543" y="679"/>
                      <a:pt x="7579" y="787"/>
                      <a:pt x="7615" y="903"/>
                    </a:cubicBezTo>
                    <a:cubicBezTo>
                      <a:pt x="7680" y="1141"/>
                      <a:pt x="7730" y="1372"/>
                      <a:pt x="7781" y="1610"/>
                    </a:cubicBezTo>
                    <a:cubicBezTo>
                      <a:pt x="7824" y="1848"/>
                      <a:pt x="7867" y="2093"/>
                      <a:pt x="7889" y="2332"/>
                    </a:cubicBezTo>
                    <a:cubicBezTo>
                      <a:pt x="7918" y="2577"/>
                      <a:pt x="7947" y="2815"/>
                      <a:pt x="7968" y="3053"/>
                    </a:cubicBezTo>
                    <a:cubicBezTo>
                      <a:pt x="7997" y="3530"/>
                      <a:pt x="8019" y="4006"/>
                      <a:pt x="8026" y="4482"/>
                    </a:cubicBezTo>
                    <a:cubicBezTo>
                      <a:pt x="8033" y="4959"/>
                      <a:pt x="8026" y="5435"/>
                      <a:pt x="8026" y="5912"/>
                    </a:cubicBezTo>
                    <a:lnTo>
                      <a:pt x="8012" y="7341"/>
                    </a:lnTo>
                    <a:cubicBezTo>
                      <a:pt x="8012" y="7687"/>
                      <a:pt x="8012" y="8026"/>
                      <a:pt x="7997" y="8365"/>
                    </a:cubicBezTo>
                    <a:cubicBezTo>
                      <a:pt x="7990" y="8402"/>
                      <a:pt x="7983" y="8430"/>
                      <a:pt x="7976" y="8467"/>
                    </a:cubicBezTo>
                    <a:cubicBezTo>
                      <a:pt x="7853" y="7860"/>
                      <a:pt x="7752" y="7254"/>
                      <a:pt x="7658" y="6648"/>
                    </a:cubicBezTo>
                    <a:cubicBezTo>
                      <a:pt x="7550" y="5933"/>
                      <a:pt x="7456" y="5219"/>
                      <a:pt x="7369" y="4504"/>
                    </a:cubicBezTo>
                    <a:cubicBezTo>
                      <a:pt x="7290" y="3790"/>
                      <a:pt x="7225" y="3075"/>
                      <a:pt x="7196" y="2361"/>
                    </a:cubicBezTo>
                    <a:cubicBezTo>
                      <a:pt x="7189" y="2000"/>
                      <a:pt x="7182" y="1639"/>
                      <a:pt x="7203" y="1285"/>
                    </a:cubicBezTo>
                    <a:cubicBezTo>
                      <a:pt x="7218" y="1105"/>
                      <a:pt x="7232" y="924"/>
                      <a:pt x="7261" y="751"/>
                    </a:cubicBezTo>
                    <a:cubicBezTo>
                      <a:pt x="7276" y="672"/>
                      <a:pt x="7290" y="592"/>
                      <a:pt x="7312" y="513"/>
                    </a:cubicBezTo>
                    <a:lnTo>
                      <a:pt x="7355" y="484"/>
                    </a:lnTo>
                    <a:lnTo>
                      <a:pt x="7391" y="462"/>
                    </a:lnTo>
                    <a:close/>
                    <a:moveTo>
                      <a:pt x="14926" y="4251"/>
                    </a:moveTo>
                    <a:cubicBezTo>
                      <a:pt x="14926" y="4288"/>
                      <a:pt x="14933" y="4324"/>
                      <a:pt x="14933" y="4360"/>
                    </a:cubicBezTo>
                    <a:cubicBezTo>
                      <a:pt x="14941" y="4425"/>
                      <a:pt x="14941" y="4490"/>
                      <a:pt x="14933" y="4555"/>
                    </a:cubicBezTo>
                    <a:cubicBezTo>
                      <a:pt x="14933" y="4555"/>
                      <a:pt x="14933" y="4562"/>
                      <a:pt x="14933" y="4562"/>
                    </a:cubicBezTo>
                    <a:cubicBezTo>
                      <a:pt x="14919" y="4605"/>
                      <a:pt x="14905" y="4648"/>
                      <a:pt x="14890" y="4685"/>
                    </a:cubicBezTo>
                    <a:cubicBezTo>
                      <a:pt x="14775" y="4923"/>
                      <a:pt x="14637" y="5139"/>
                      <a:pt x="14471" y="5341"/>
                    </a:cubicBezTo>
                    <a:cubicBezTo>
                      <a:pt x="14392" y="5450"/>
                      <a:pt x="14298" y="5543"/>
                      <a:pt x="14204" y="5637"/>
                    </a:cubicBezTo>
                    <a:cubicBezTo>
                      <a:pt x="14118" y="5738"/>
                      <a:pt x="14017" y="5818"/>
                      <a:pt x="13923" y="5912"/>
                    </a:cubicBezTo>
                    <a:cubicBezTo>
                      <a:pt x="13829" y="5998"/>
                      <a:pt x="13721" y="6078"/>
                      <a:pt x="13620" y="6157"/>
                    </a:cubicBezTo>
                    <a:lnTo>
                      <a:pt x="13302" y="6388"/>
                    </a:lnTo>
                    <a:cubicBezTo>
                      <a:pt x="12898" y="6655"/>
                      <a:pt x="12479" y="6900"/>
                      <a:pt x="12039" y="7110"/>
                    </a:cubicBezTo>
                    <a:cubicBezTo>
                      <a:pt x="11606" y="7326"/>
                      <a:pt x="11166" y="7521"/>
                      <a:pt x="10718" y="7716"/>
                    </a:cubicBezTo>
                    <a:cubicBezTo>
                      <a:pt x="10502" y="7803"/>
                      <a:pt x="10271" y="7904"/>
                      <a:pt x="10047" y="7983"/>
                    </a:cubicBezTo>
                    <a:cubicBezTo>
                      <a:pt x="9831" y="8070"/>
                      <a:pt x="9600" y="8163"/>
                      <a:pt x="9376" y="8257"/>
                    </a:cubicBezTo>
                    <a:lnTo>
                      <a:pt x="9260" y="8301"/>
                    </a:lnTo>
                    <a:lnTo>
                      <a:pt x="8611" y="8488"/>
                    </a:lnTo>
                    <a:cubicBezTo>
                      <a:pt x="8842" y="8365"/>
                      <a:pt x="9066" y="8243"/>
                      <a:pt x="9289" y="8127"/>
                    </a:cubicBezTo>
                    <a:cubicBezTo>
                      <a:pt x="9708" y="7896"/>
                      <a:pt x="10127" y="7665"/>
                      <a:pt x="10538" y="7420"/>
                    </a:cubicBezTo>
                    <a:cubicBezTo>
                      <a:pt x="10949" y="7175"/>
                      <a:pt x="11346" y="6922"/>
                      <a:pt x="11758" y="6669"/>
                    </a:cubicBezTo>
                    <a:cubicBezTo>
                      <a:pt x="12162" y="6417"/>
                      <a:pt x="12559" y="6150"/>
                      <a:pt x="12949" y="5883"/>
                    </a:cubicBezTo>
                    <a:cubicBezTo>
                      <a:pt x="13151" y="5746"/>
                      <a:pt x="13353" y="5608"/>
                      <a:pt x="13548" y="5464"/>
                    </a:cubicBezTo>
                    <a:cubicBezTo>
                      <a:pt x="13743" y="5320"/>
                      <a:pt x="13937" y="5175"/>
                      <a:pt x="14125" y="5017"/>
                    </a:cubicBezTo>
                    <a:cubicBezTo>
                      <a:pt x="14320" y="4865"/>
                      <a:pt x="14500" y="4706"/>
                      <a:pt x="14674" y="4533"/>
                    </a:cubicBezTo>
                    <a:cubicBezTo>
                      <a:pt x="14760" y="4446"/>
                      <a:pt x="14847" y="4360"/>
                      <a:pt x="14926" y="4266"/>
                    </a:cubicBezTo>
                    <a:lnTo>
                      <a:pt x="14926" y="4251"/>
                    </a:lnTo>
                    <a:close/>
                    <a:moveTo>
                      <a:pt x="14284" y="3876"/>
                    </a:moveTo>
                    <a:cubicBezTo>
                      <a:pt x="14356" y="3883"/>
                      <a:pt x="14428" y="3898"/>
                      <a:pt x="14500" y="3919"/>
                    </a:cubicBezTo>
                    <a:cubicBezTo>
                      <a:pt x="14565" y="3934"/>
                      <a:pt x="14623" y="3956"/>
                      <a:pt x="14688" y="3977"/>
                    </a:cubicBezTo>
                    <a:cubicBezTo>
                      <a:pt x="14645" y="3992"/>
                      <a:pt x="14601" y="4006"/>
                      <a:pt x="14558" y="4028"/>
                    </a:cubicBezTo>
                    <a:cubicBezTo>
                      <a:pt x="14385" y="4093"/>
                      <a:pt x="14219" y="4165"/>
                      <a:pt x="14060" y="4244"/>
                    </a:cubicBezTo>
                    <a:cubicBezTo>
                      <a:pt x="13735" y="4403"/>
                      <a:pt x="13418" y="4584"/>
                      <a:pt x="13115" y="4778"/>
                    </a:cubicBezTo>
                    <a:cubicBezTo>
                      <a:pt x="12501" y="5161"/>
                      <a:pt x="11916" y="5587"/>
                      <a:pt x="11346" y="6020"/>
                    </a:cubicBezTo>
                    <a:cubicBezTo>
                      <a:pt x="10776" y="6453"/>
                      <a:pt x="10213" y="6915"/>
                      <a:pt x="9657" y="7377"/>
                    </a:cubicBezTo>
                    <a:cubicBezTo>
                      <a:pt x="9203" y="7745"/>
                      <a:pt x="8755" y="8127"/>
                      <a:pt x="8308" y="8503"/>
                    </a:cubicBezTo>
                    <a:cubicBezTo>
                      <a:pt x="8344" y="8445"/>
                      <a:pt x="8373" y="8380"/>
                      <a:pt x="8416" y="8322"/>
                    </a:cubicBezTo>
                    <a:cubicBezTo>
                      <a:pt x="8762" y="7904"/>
                      <a:pt x="9130" y="7492"/>
                      <a:pt x="9513" y="7102"/>
                    </a:cubicBezTo>
                    <a:cubicBezTo>
                      <a:pt x="10025" y="6561"/>
                      <a:pt x="10567" y="6041"/>
                      <a:pt x="11137" y="5558"/>
                    </a:cubicBezTo>
                    <a:cubicBezTo>
                      <a:pt x="11707" y="5074"/>
                      <a:pt x="12299" y="4620"/>
                      <a:pt x="12963" y="4295"/>
                    </a:cubicBezTo>
                    <a:cubicBezTo>
                      <a:pt x="13288" y="4122"/>
                      <a:pt x="13641" y="3992"/>
                      <a:pt x="14002" y="3919"/>
                    </a:cubicBezTo>
                    <a:cubicBezTo>
                      <a:pt x="14096" y="3898"/>
                      <a:pt x="14190" y="3883"/>
                      <a:pt x="14284" y="3876"/>
                    </a:cubicBezTo>
                    <a:close/>
                    <a:moveTo>
                      <a:pt x="14818" y="4035"/>
                    </a:moveTo>
                    <a:lnTo>
                      <a:pt x="14861" y="4057"/>
                    </a:lnTo>
                    <a:lnTo>
                      <a:pt x="14905" y="4078"/>
                    </a:lnTo>
                    <a:cubicBezTo>
                      <a:pt x="14912" y="4100"/>
                      <a:pt x="14912" y="4129"/>
                      <a:pt x="14919" y="4150"/>
                    </a:cubicBezTo>
                    <a:lnTo>
                      <a:pt x="14868" y="4223"/>
                    </a:lnTo>
                    <a:cubicBezTo>
                      <a:pt x="14789" y="4309"/>
                      <a:pt x="14710" y="4403"/>
                      <a:pt x="14630" y="4490"/>
                    </a:cubicBezTo>
                    <a:cubicBezTo>
                      <a:pt x="14464" y="4663"/>
                      <a:pt x="14284" y="4829"/>
                      <a:pt x="14103" y="4988"/>
                    </a:cubicBezTo>
                    <a:cubicBezTo>
                      <a:pt x="13916" y="5146"/>
                      <a:pt x="13728" y="5298"/>
                      <a:pt x="13533" y="5442"/>
                    </a:cubicBezTo>
                    <a:cubicBezTo>
                      <a:pt x="13338" y="5587"/>
                      <a:pt x="13143" y="5731"/>
                      <a:pt x="12941" y="5868"/>
                    </a:cubicBezTo>
                    <a:cubicBezTo>
                      <a:pt x="12544" y="6135"/>
                      <a:pt x="12147" y="6395"/>
                      <a:pt x="11736" y="6633"/>
                    </a:cubicBezTo>
                    <a:cubicBezTo>
                      <a:pt x="11325" y="6879"/>
                      <a:pt x="10913" y="7117"/>
                      <a:pt x="10502" y="7355"/>
                    </a:cubicBezTo>
                    <a:lnTo>
                      <a:pt x="9253" y="8062"/>
                    </a:lnTo>
                    <a:cubicBezTo>
                      <a:pt x="8957" y="8228"/>
                      <a:pt x="8661" y="8394"/>
                      <a:pt x="8358" y="8560"/>
                    </a:cubicBezTo>
                    <a:lnTo>
                      <a:pt x="8264" y="8589"/>
                    </a:lnTo>
                    <a:cubicBezTo>
                      <a:pt x="8726" y="8185"/>
                      <a:pt x="9203" y="7788"/>
                      <a:pt x="9679" y="7406"/>
                    </a:cubicBezTo>
                    <a:cubicBezTo>
                      <a:pt x="10242" y="6951"/>
                      <a:pt x="10812" y="6518"/>
                      <a:pt x="11390" y="6085"/>
                    </a:cubicBezTo>
                    <a:cubicBezTo>
                      <a:pt x="11967" y="5659"/>
                      <a:pt x="12552" y="5240"/>
                      <a:pt x="13165" y="4865"/>
                    </a:cubicBezTo>
                    <a:cubicBezTo>
                      <a:pt x="13468" y="4670"/>
                      <a:pt x="13779" y="4490"/>
                      <a:pt x="14096" y="4331"/>
                    </a:cubicBezTo>
                    <a:cubicBezTo>
                      <a:pt x="14255" y="4251"/>
                      <a:pt x="14421" y="4179"/>
                      <a:pt x="14587" y="4114"/>
                    </a:cubicBezTo>
                    <a:cubicBezTo>
                      <a:pt x="14659" y="4085"/>
                      <a:pt x="14739" y="4057"/>
                      <a:pt x="14818" y="4035"/>
                    </a:cubicBezTo>
                    <a:close/>
                    <a:moveTo>
                      <a:pt x="816" y="6150"/>
                    </a:moveTo>
                    <a:lnTo>
                      <a:pt x="816" y="6150"/>
                    </a:lnTo>
                    <a:cubicBezTo>
                      <a:pt x="1054" y="6402"/>
                      <a:pt x="1314" y="6626"/>
                      <a:pt x="1603" y="6814"/>
                    </a:cubicBezTo>
                    <a:cubicBezTo>
                      <a:pt x="1920" y="7016"/>
                      <a:pt x="2252" y="7189"/>
                      <a:pt x="2599" y="7341"/>
                    </a:cubicBezTo>
                    <a:cubicBezTo>
                      <a:pt x="2685" y="7384"/>
                      <a:pt x="2772" y="7420"/>
                      <a:pt x="2858" y="7456"/>
                    </a:cubicBezTo>
                    <a:lnTo>
                      <a:pt x="3118" y="7557"/>
                    </a:lnTo>
                    <a:cubicBezTo>
                      <a:pt x="3291" y="7629"/>
                      <a:pt x="3472" y="7687"/>
                      <a:pt x="3645" y="7752"/>
                    </a:cubicBezTo>
                    <a:cubicBezTo>
                      <a:pt x="4360" y="7983"/>
                      <a:pt x="5081" y="8185"/>
                      <a:pt x="5810" y="8344"/>
                    </a:cubicBezTo>
                    <a:cubicBezTo>
                      <a:pt x="6272" y="8452"/>
                      <a:pt x="6741" y="8553"/>
                      <a:pt x="7211" y="8647"/>
                    </a:cubicBezTo>
                    <a:cubicBezTo>
                      <a:pt x="6705" y="8618"/>
                      <a:pt x="6200" y="8568"/>
                      <a:pt x="5695" y="8481"/>
                    </a:cubicBezTo>
                    <a:cubicBezTo>
                      <a:pt x="4930" y="8351"/>
                      <a:pt x="4179" y="8163"/>
                      <a:pt x="3450" y="7911"/>
                    </a:cubicBezTo>
                    <a:lnTo>
                      <a:pt x="3183" y="7817"/>
                    </a:lnTo>
                    <a:cubicBezTo>
                      <a:pt x="3089" y="7788"/>
                      <a:pt x="3003" y="7745"/>
                      <a:pt x="2909" y="7716"/>
                    </a:cubicBezTo>
                    <a:cubicBezTo>
                      <a:pt x="2729" y="7651"/>
                      <a:pt x="2563" y="7564"/>
                      <a:pt x="2389" y="7485"/>
                    </a:cubicBezTo>
                    <a:cubicBezTo>
                      <a:pt x="2057" y="7326"/>
                      <a:pt x="1740" y="7124"/>
                      <a:pt x="1458" y="6886"/>
                    </a:cubicBezTo>
                    <a:cubicBezTo>
                      <a:pt x="1206" y="6677"/>
                      <a:pt x="989" y="6431"/>
                      <a:pt x="816" y="6150"/>
                    </a:cubicBezTo>
                    <a:close/>
                    <a:moveTo>
                      <a:pt x="563" y="5110"/>
                    </a:moveTo>
                    <a:lnTo>
                      <a:pt x="650" y="5118"/>
                    </a:lnTo>
                    <a:cubicBezTo>
                      <a:pt x="765" y="5139"/>
                      <a:pt x="888" y="5161"/>
                      <a:pt x="1004" y="5190"/>
                    </a:cubicBezTo>
                    <a:cubicBezTo>
                      <a:pt x="1234" y="5248"/>
                      <a:pt x="1465" y="5320"/>
                      <a:pt x="1696" y="5399"/>
                    </a:cubicBezTo>
                    <a:cubicBezTo>
                      <a:pt x="1927" y="5471"/>
                      <a:pt x="2151" y="5565"/>
                      <a:pt x="2375" y="5659"/>
                    </a:cubicBezTo>
                    <a:cubicBezTo>
                      <a:pt x="2599" y="5753"/>
                      <a:pt x="2822" y="5854"/>
                      <a:pt x="3039" y="5955"/>
                    </a:cubicBezTo>
                    <a:cubicBezTo>
                      <a:pt x="3472" y="6164"/>
                      <a:pt x="3891" y="6388"/>
                      <a:pt x="4302" y="6619"/>
                    </a:cubicBezTo>
                    <a:cubicBezTo>
                      <a:pt x="4721" y="6850"/>
                      <a:pt x="5132" y="7095"/>
                      <a:pt x="5543" y="7333"/>
                    </a:cubicBezTo>
                    <a:lnTo>
                      <a:pt x="6778" y="8055"/>
                    </a:lnTo>
                    <a:cubicBezTo>
                      <a:pt x="7066" y="8228"/>
                      <a:pt x="7362" y="8402"/>
                      <a:pt x="7658" y="8575"/>
                    </a:cubicBezTo>
                    <a:lnTo>
                      <a:pt x="7723" y="8647"/>
                    </a:lnTo>
                    <a:cubicBezTo>
                      <a:pt x="7146" y="8452"/>
                      <a:pt x="6568" y="8236"/>
                      <a:pt x="5991" y="8012"/>
                    </a:cubicBezTo>
                    <a:cubicBezTo>
                      <a:pt x="5320" y="7752"/>
                      <a:pt x="4656" y="7478"/>
                      <a:pt x="3999" y="7189"/>
                    </a:cubicBezTo>
                    <a:cubicBezTo>
                      <a:pt x="3342" y="6908"/>
                      <a:pt x="2685" y="6604"/>
                      <a:pt x="2050" y="6272"/>
                    </a:cubicBezTo>
                    <a:cubicBezTo>
                      <a:pt x="1732" y="6099"/>
                      <a:pt x="1422" y="5926"/>
                      <a:pt x="1126" y="5731"/>
                    </a:cubicBezTo>
                    <a:cubicBezTo>
                      <a:pt x="975" y="5630"/>
                      <a:pt x="830" y="5522"/>
                      <a:pt x="693" y="5414"/>
                    </a:cubicBezTo>
                    <a:cubicBezTo>
                      <a:pt x="628" y="5363"/>
                      <a:pt x="570" y="5305"/>
                      <a:pt x="513" y="5255"/>
                    </a:cubicBezTo>
                    <a:cubicBezTo>
                      <a:pt x="513" y="5240"/>
                      <a:pt x="513" y="5219"/>
                      <a:pt x="506" y="5204"/>
                    </a:cubicBezTo>
                    <a:cubicBezTo>
                      <a:pt x="498" y="5190"/>
                      <a:pt x="506" y="5175"/>
                      <a:pt x="506" y="5154"/>
                    </a:cubicBezTo>
                    <a:cubicBezTo>
                      <a:pt x="527" y="5139"/>
                      <a:pt x="542" y="5125"/>
                      <a:pt x="563" y="5110"/>
                    </a:cubicBezTo>
                    <a:close/>
                    <a:moveTo>
                      <a:pt x="527" y="5385"/>
                    </a:moveTo>
                    <a:cubicBezTo>
                      <a:pt x="563" y="5421"/>
                      <a:pt x="599" y="5450"/>
                      <a:pt x="635" y="5478"/>
                    </a:cubicBezTo>
                    <a:cubicBezTo>
                      <a:pt x="780" y="5594"/>
                      <a:pt x="924" y="5702"/>
                      <a:pt x="1076" y="5803"/>
                    </a:cubicBezTo>
                    <a:cubicBezTo>
                      <a:pt x="1379" y="5998"/>
                      <a:pt x="1689" y="6179"/>
                      <a:pt x="2007" y="6352"/>
                    </a:cubicBezTo>
                    <a:cubicBezTo>
                      <a:pt x="2649" y="6684"/>
                      <a:pt x="3306" y="6980"/>
                      <a:pt x="3970" y="7261"/>
                    </a:cubicBezTo>
                    <a:cubicBezTo>
                      <a:pt x="4634" y="7535"/>
                      <a:pt x="5305" y="7795"/>
                      <a:pt x="5984" y="8041"/>
                    </a:cubicBezTo>
                    <a:cubicBezTo>
                      <a:pt x="6532" y="8250"/>
                      <a:pt x="7081" y="8452"/>
                      <a:pt x="7636" y="8654"/>
                    </a:cubicBezTo>
                    <a:lnTo>
                      <a:pt x="7434" y="8654"/>
                    </a:lnTo>
                    <a:cubicBezTo>
                      <a:pt x="6893" y="8553"/>
                      <a:pt x="6352" y="8445"/>
                      <a:pt x="5825" y="8315"/>
                    </a:cubicBezTo>
                    <a:cubicBezTo>
                      <a:pt x="5103" y="8135"/>
                      <a:pt x="4381" y="7932"/>
                      <a:pt x="3674" y="7680"/>
                    </a:cubicBezTo>
                    <a:cubicBezTo>
                      <a:pt x="2974" y="7434"/>
                      <a:pt x="2281" y="7138"/>
                      <a:pt x="1660" y="6734"/>
                    </a:cubicBezTo>
                    <a:cubicBezTo>
                      <a:pt x="1350" y="6532"/>
                      <a:pt x="1068" y="6294"/>
                      <a:pt x="816" y="6020"/>
                    </a:cubicBezTo>
                    <a:cubicBezTo>
                      <a:pt x="758" y="5948"/>
                      <a:pt x="693" y="5868"/>
                      <a:pt x="643" y="5789"/>
                    </a:cubicBezTo>
                    <a:cubicBezTo>
                      <a:pt x="614" y="5724"/>
                      <a:pt x="592" y="5652"/>
                      <a:pt x="570" y="5587"/>
                    </a:cubicBezTo>
                    <a:cubicBezTo>
                      <a:pt x="556" y="5522"/>
                      <a:pt x="542" y="5457"/>
                      <a:pt x="527" y="5385"/>
                    </a:cubicBezTo>
                    <a:close/>
                    <a:moveTo>
                      <a:pt x="8820" y="8900"/>
                    </a:moveTo>
                    <a:lnTo>
                      <a:pt x="8820" y="8900"/>
                    </a:lnTo>
                    <a:cubicBezTo>
                      <a:pt x="9325" y="8921"/>
                      <a:pt x="9831" y="8972"/>
                      <a:pt x="10336" y="9058"/>
                    </a:cubicBezTo>
                    <a:cubicBezTo>
                      <a:pt x="11094" y="9188"/>
                      <a:pt x="11844" y="9383"/>
                      <a:pt x="12580" y="9636"/>
                    </a:cubicBezTo>
                    <a:lnTo>
                      <a:pt x="12848" y="9722"/>
                    </a:lnTo>
                    <a:cubicBezTo>
                      <a:pt x="12941" y="9758"/>
                      <a:pt x="13028" y="9795"/>
                      <a:pt x="13122" y="9831"/>
                    </a:cubicBezTo>
                    <a:cubicBezTo>
                      <a:pt x="13302" y="9896"/>
                      <a:pt x="13468" y="9975"/>
                      <a:pt x="13641" y="10054"/>
                    </a:cubicBezTo>
                    <a:cubicBezTo>
                      <a:pt x="13973" y="10213"/>
                      <a:pt x="14291" y="10415"/>
                      <a:pt x="14573" y="10653"/>
                    </a:cubicBezTo>
                    <a:cubicBezTo>
                      <a:pt x="14825" y="10863"/>
                      <a:pt x="15042" y="11115"/>
                      <a:pt x="15215" y="11390"/>
                    </a:cubicBezTo>
                    <a:cubicBezTo>
                      <a:pt x="14977" y="11137"/>
                      <a:pt x="14717" y="10920"/>
                      <a:pt x="14428" y="10733"/>
                    </a:cubicBezTo>
                    <a:cubicBezTo>
                      <a:pt x="14111" y="10531"/>
                      <a:pt x="13779" y="10350"/>
                      <a:pt x="13432" y="10199"/>
                    </a:cubicBezTo>
                    <a:cubicBezTo>
                      <a:pt x="13346" y="10163"/>
                      <a:pt x="13259" y="10119"/>
                      <a:pt x="13172" y="10083"/>
                    </a:cubicBezTo>
                    <a:lnTo>
                      <a:pt x="12912" y="9982"/>
                    </a:lnTo>
                    <a:cubicBezTo>
                      <a:pt x="12739" y="9910"/>
                      <a:pt x="12559" y="9859"/>
                      <a:pt x="12386" y="9795"/>
                    </a:cubicBezTo>
                    <a:cubicBezTo>
                      <a:pt x="11671" y="9556"/>
                      <a:pt x="10949" y="9361"/>
                      <a:pt x="10220" y="9195"/>
                    </a:cubicBezTo>
                    <a:cubicBezTo>
                      <a:pt x="9758" y="9087"/>
                      <a:pt x="9289" y="8986"/>
                      <a:pt x="8820" y="8900"/>
                    </a:cubicBezTo>
                    <a:close/>
                    <a:moveTo>
                      <a:pt x="8604" y="8892"/>
                    </a:moveTo>
                    <a:cubicBezTo>
                      <a:pt x="9145" y="8979"/>
                      <a:pt x="9679" y="9102"/>
                      <a:pt x="10213" y="9232"/>
                    </a:cubicBezTo>
                    <a:cubicBezTo>
                      <a:pt x="10935" y="9412"/>
                      <a:pt x="11657" y="9614"/>
                      <a:pt x="12357" y="9859"/>
                    </a:cubicBezTo>
                    <a:cubicBezTo>
                      <a:pt x="13064" y="10112"/>
                      <a:pt x="13750" y="10401"/>
                      <a:pt x="14370" y="10812"/>
                    </a:cubicBezTo>
                    <a:cubicBezTo>
                      <a:pt x="14681" y="11007"/>
                      <a:pt x="14962" y="11245"/>
                      <a:pt x="15215" y="11527"/>
                    </a:cubicBezTo>
                    <a:cubicBezTo>
                      <a:pt x="15273" y="11599"/>
                      <a:pt x="15338" y="11671"/>
                      <a:pt x="15388" y="11750"/>
                    </a:cubicBezTo>
                    <a:cubicBezTo>
                      <a:pt x="15417" y="11823"/>
                      <a:pt x="15439" y="11888"/>
                      <a:pt x="15460" y="11960"/>
                    </a:cubicBezTo>
                    <a:cubicBezTo>
                      <a:pt x="15475" y="12025"/>
                      <a:pt x="15489" y="12090"/>
                      <a:pt x="15504" y="12155"/>
                    </a:cubicBezTo>
                    <a:cubicBezTo>
                      <a:pt x="15467" y="12126"/>
                      <a:pt x="15431" y="12090"/>
                      <a:pt x="15395" y="12068"/>
                    </a:cubicBezTo>
                    <a:cubicBezTo>
                      <a:pt x="15251" y="11953"/>
                      <a:pt x="15107" y="11844"/>
                      <a:pt x="14955" y="11743"/>
                    </a:cubicBezTo>
                    <a:cubicBezTo>
                      <a:pt x="14659" y="11541"/>
                      <a:pt x="14342" y="11361"/>
                      <a:pt x="14024" y="11195"/>
                    </a:cubicBezTo>
                    <a:cubicBezTo>
                      <a:pt x="13382" y="10856"/>
                      <a:pt x="12725" y="10560"/>
                      <a:pt x="12061" y="10285"/>
                    </a:cubicBezTo>
                    <a:cubicBezTo>
                      <a:pt x="11397" y="10011"/>
                      <a:pt x="10726" y="9751"/>
                      <a:pt x="10047" y="9499"/>
                    </a:cubicBezTo>
                    <a:cubicBezTo>
                      <a:pt x="9499" y="9297"/>
                      <a:pt x="8950" y="9094"/>
                      <a:pt x="8394" y="8892"/>
                    </a:cubicBezTo>
                    <a:close/>
                    <a:moveTo>
                      <a:pt x="8308" y="8892"/>
                    </a:moveTo>
                    <a:cubicBezTo>
                      <a:pt x="8885" y="9094"/>
                      <a:pt x="9462" y="9304"/>
                      <a:pt x="10040" y="9527"/>
                    </a:cubicBezTo>
                    <a:cubicBezTo>
                      <a:pt x="10704" y="9787"/>
                      <a:pt x="11375" y="10062"/>
                      <a:pt x="12032" y="10350"/>
                    </a:cubicBezTo>
                    <a:cubicBezTo>
                      <a:pt x="12689" y="10639"/>
                      <a:pt x="13346" y="10935"/>
                      <a:pt x="13981" y="11274"/>
                    </a:cubicBezTo>
                    <a:cubicBezTo>
                      <a:pt x="14298" y="11440"/>
                      <a:pt x="14609" y="11621"/>
                      <a:pt x="14905" y="11815"/>
                    </a:cubicBezTo>
                    <a:cubicBezTo>
                      <a:pt x="15056" y="11909"/>
                      <a:pt x="15200" y="12018"/>
                      <a:pt x="15338" y="12126"/>
                    </a:cubicBezTo>
                    <a:cubicBezTo>
                      <a:pt x="15403" y="12176"/>
                      <a:pt x="15460" y="12234"/>
                      <a:pt x="15518" y="12285"/>
                    </a:cubicBezTo>
                    <a:lnTo>
                      <a:pt x="15518" y="12335"/>
                    </a:lnTo>
                    <a:lnTo>
                      <a:pt x="15518" y="12386"/>
                    </a:lnTo>
                    <a:cubicBezTo>
                      <a:pt x="15496" y="12400"/>
                      <a:pt x="15482" y="12414"/>
                      <a:pt x="15460" y="12436"/>
                    </a:cubicBezTo>
                    <a:lnTo>
                      <a:pt x="15374" y="12422"/>
                    </a:lnTo>
                    <a:cubicBezTo>
                      <a:pt x="15258" y="12407"/>
                      <a:pt x="15135" y="12378"/>
                      <a:pt x="15020" y="12350"/>
                    </a:cubicBezTo>
                    <a:cubicBezTo>
                      <a:pt x="14789" y="12299"/>
                      <a:pt x="14558" y="12227"/>
                      <a:pt x="14327" y="12147"/>
                    </a:cubicBezTo>
                    <a:cubicBezTo>
                      <a:pt x="14096" y="12068"/>
                      <a:pt x="13872" y="11981"/>
                      <a:pt x="13649" y="11880"/>
                    </a:cubicBezTo>
                    <a:cubicBezTo>
                      <a:pt x="13425" y="11787"/>
                      <a:pt x="13201" y="11686"/>
                      <a:pt x="12985" y="11584"/>
                    </a:cubicBezTo>
                    <a:cubicBezTo>
                      <a:pt x="12552" y="11375"/>
                      <a:pt x="12133" y="11151"/>
                      <a:pt x="11722" y="10920"/>
                    </a:cubicBezTo>
                    <a:cubicBezTo>
                      <a:pt x="11310" y="10690"/>
                      <a:pt x="10892" y="10444"/>
                      <a:pt x="10480" y="10206"/>
                    </a:cubicBezTo>
                    <a:lnTo>
                      <a:pt x="9246" y="9484"/>
                    </a:lnTo>
                    <a:cubicBezTo>
                      <a:pt x="8957" y="9311"/>
                      <a:pt x="8661" y="9138"/>
                      <a:pt x="8365" y="8965"/>
                    </a:cubicBezTo>
                    <a:lnTo>
                      <a:pt x="8308" y="8892"/>
                    </a:lnTo>
                    <a:close/>
                    <a:moveTo>
                      <a:pt x="8560" y="9145"/>
                    </a:moveTo>
                    <a:lnTo>
                      <a:pt x="8560" y="9145"/>
                    </a:lnTo>
                    <a:cubicBezTo>
                      <a:pt x="8777" y="9282"/>
                      <a:pt x="8993" y="9412"/>
                      <a:pt x="9217" y="9549"/>
                    </a:cubicBezTo>
                    <a:cubicBezTo>
                      <a:pt x="9621" y="9795"/>
                      <a:pt x="10033" y="10040"/>
                      <a:pt x="10451" y="10271"/>
                    </a:cubicBezTo>
                    <a:cubicBezTo>
                      <a:pt x="10863" y="10502"/>
                      <a:pt x="11289" y="10733"/>
                      <a:pt x="11714" y="10949"/>
                    </a:cubicBezTo>
                    <a:cubicBezTo>
                      <a:pt x="12140" y="11173"/>
                      <a:pt x="12559" y="11390"/>
                      <a:pt x="12992" y="11592"/>
                    </a:cubicBezTo>
                    <a:cubicBezTo>
                      <a:pt x="13208" y="11700"/>
                      <a:pt x="13432" y="11801"/>
                      <a:pt x="13656" y="11902"/>
                    </a:cubicBezTo>
                    <a:cubicBezTo>
                      <a:pt x="13880" y="11996"/>
                      <a:pt x="14096" y="12090"/>
                      <a:pt x="14327" y="12176"/>
                    </a:cubicBezTo>
                    <a:cubicBezTo>
                      <a:pt x="14551" y="12263"/>
                      <a:pt x="14782" y="12342"/>
                      <a:pt x="15020" y="12407"/>
                    </a:cubicBezTo>
                    <a:cubicBezTo>
                      <a:pt x="15135" y="12443"/>
                      <a:pt x="15258" y="12472"/>
                      <a:pt x="15381" y="12494"/>
                    </a:cubicBezTo>
                    <a:lnTo>
                      <a:pt x="15395" y="12494"/>
                    </a:lnTo>
                    <a:cubicBezTo>
                      <a:pt x="15366" y="12516"/>
                      <a:pt x="15338" y="12530"/>
                      <a:pt x="15301" y="12552"/>
                    </a:cubicBezTo>
                    <a:cubicBezTo>
                      <a:pt x="15244" y="12588"/>
                      <a:pt x="15193" y="12617"/>
                      <a:pt x="15128" y="12645"/>
                    </a:cubicBezTo>
                    <a:lnTo>
                      <a:pt x="15121" y="12653"/>
                    </a:lnTo>
                    <a:cubicBezTo>
                      <a:pt x="15078" y="12660"/>
                      <a:pt x="15034" y="12667"/>
                      <a:pt x="14991" y="12667"/>
                    </a:cubicBezTo>
                    <a:cubicBezTo>
                      <a:pt x="14898" y="12675"/>
                      <a:pt x="14805" y="12679"/>
                      <a:pt x="14711" y="12679"/>
                    </a:cubicBezTo>
                    <a:cubicBezTo>
                      <a:pt x="14545" y="12679"/>
                      <a:pt x="14378" y="12666"/>
                      <a:pt x="14212" y="12638"/>
                    </a:cubicBezTo>
                    <a:cubicBezTo>
                      <a:pt x="14082" y="12624"/>
                      <a:pt x="13959" y="12588"/>
                      <a:pt x="13829" y="12559"/>
                    </a:cubicBezTo>
                    <a:cubicBezTo>
                      <a:pt x="13699" y="12530"/>
                      <a:pt x="13576" y="12487"/>
                      <a:pt x="13454" y="12451"/>
                    </a:cubicBezTo>
                    <a:cubicBezTo>
                      <a:pt x="13324" y="12407"/>
                      <a:pt x="13208" y="12357"/>
                      <a:pt x="13086" y="12306"/>
                    </a:cubicBezTo>
                    <a:lnTo>
                      <a:pt x="12725" y="12147"/>
                    </a:lnTo>
                    <a:cubicBezTo>
                      <a:pt x="12292" y="11931"/>
                      <a:pt x="11873" y="11693"/>
                      <a:pt x="11469" y="11426"/>
                    </a:cubicBezTo>
                    <a:cubicBezTo>
                      <a:pt x="11065" y="11159"/>
                      <a:pt x="10675" y="10870"/>
                      <a:pt x="10285" y="10581"/>
                    </a:cubicBezTo>
                    <a:cubicBezTo>
                      <a:pt x="10090" y="10437"/>
                      <a:pt x="9903" y="10293"/>
                      <a:pt x="9715" y="10141"/>
                    </a:cubicBezTo>
                    <a:cubicBezTo>
                      <a:pt x="9520" y="9989"/>
                      <a:pt x="9333" y="9838"/>
                      <a:pt x="9145" y="9686"/>
                    </a:cubicBezTo>
                    <a:lnTo>
                      <a:pt x="9044" y="9607"/>
                    </a:lnTo>
                    <a:lnTo>
                      <a:pt x="8560" y="9145"/>
                    </a:lnTo>
                    <a:close/>
                    <a:moveTo>
                      <a:pt x="5948" y="9484"/>
                    </a:moveTo>
                    <a:lnTo>
                      <a:pt x="5948" y="9484"/>
                    </a:lnTo>
                    <a:cubicBezTo>
                      <a:pt x="5731" y="9571"/>
                      <a:pt x="5507" y="9665"/>
                      <a:pt x="5291" y="9766"/>
                    </a:cubicBezTo>
                    <a:cubicBezTo>
                      <a:pt x="4850" y="9961"/>
                      <a:pt x="4410" y="10177"/>
                      <a:pt x="3984" y="10401"/>
                    </a:cubicBezTo>
                    <a:cubicBezTo>
                      <a:pt x="3551" y="10625"/>
                      <a:pt x="3140" y="10877"/>
                      <a:pt x="2736" y="11144"/>
                    </a:cubicBezTo>
                    <a:lnTo>
                      <a:pt x="2411" y="11375"/>
                    </a:lnTo>
                    <a:cubicBezTo>
                      <a:pt x="2310" y="11455"/>
                      <a:pt x="2209" y="11541"/>
                      <a:pt x="2108" y="11621"/>
                    </a:cubicBezTo>
                    <a:cubicBezTo>
                      <a:pt x="2000" y="11707"/>
                      <a:pt x="1906" y="11801"/>
                      <a:pt x="1812" y="11895"/>
                    </a:cubicBezTo>
                    <a:cubicBezTo>
                      <a:pt x="1718" y="11989"/>
                      <a:pt x="1624" y="12082"/>
                      <a:pt x="1545" y="12184"/>
                    </a:cubicBezTo>
                    <a:cubicBezTo>
                      <a:pt x="1379" y="12364"/>
                      <a:pt x="1242" y="12573"/>
                      <a:pt x="1126" y="12790"/>
                    </a:cubicBezTo>
                    <a:cubicBezTo>
                      <a:pt x="1162" y="12523"/>
                      <a:pt x="1242" y="12263"/>
                      <a:pt x="1357" y="12018"/>
                    </a:cubicBezTo>
                    <a:lnTo>
                      <a:pt x="1451" y="11837"/>
                    </a:lnTo>
                    <a:cubicBezTo>
                      <a:pt x="1487" y="11772"/>
                      <a:pt x="1530" y="11722"/>
                      <a:pt x="1566" y="11664"/>
                    </a:cubicBezTo>
                    <a:cubicBezTo>
                      <a:pt x="1646" y="11548"/>
                      <a:pt x="1732" y="11433"/>
                      <a:pt x="1834" y="11332"/>
                    </a:cubicBezTo>
                    <a:cubicBezTo>
                      <a:pt x="1877" y="11281"/>
                      <a:pt x="1927" y="11231"/>
                      <a:pt x="1978" y="11180"/>
                    </a:cubicBezTo>
                    <a:lnTo>
                      <a:pt x="2137" y="11036"/>
                    </a:lnTo>
                    <a:cubicBezTo>
                      <a:pt x="2245" y="10942"/>
                      <a:pt x="2360" y="10863"/>
                      <a:pt x="2476" y="10776"/>
                    </a:cubicBezTo>
                    <a:cubicBezTo>
                      <a:pt x="2887" y="10509"/>
                      <a:pt x="3328" y="10285"/>
                      <a:pt x="3797" y="10119"/>
                    </a:cubicBezTo>
                    <a:lnTo>
                      <a:pt x="4143" y="10004"/>
                    </a:lnTo>
                    <a:cubicBezTo>
                      <a:pt x="4259" y="9968"/>
                      <a:pt x="4381" y="9932"/>
                      <a:pt x="4497" y="9896"/>
                    </a:cubicBezTo>
                    <a:lnTo>
                      <a:pt x="4677" y="9845"/>
                    </a:lnTo>
                    <a:lnTo>
                      <a:pt x="4858" y="9795"/>
                    </a:lnTo>
                    <a:cubicBezTo>
                      <a:pt x="4980" y="9758"/>
                      <a:pt x="5096" y="9722"/>
                      <a:pt x="5211" y="9693"/>
                    </a:cubicBezTo>
                    <a:lnTo>
                      <a:pt x="5948" y="9484"/>
                    </a:lnTo>
                    <a:close/>
                    <a:moveTo>
                      <a:pt x="9672" y="10213"/>
                    </a:moveTo>
                    <a:lnTo>
                      <a:pt x="9672" y="10213"/>
                    </a:lnTo>
                    <a:cubicBezTo>
                      <a:pt x="9859" y="10358"/>
                      <a:pt x="10047" y="10502"/>
                      <a:pt x="10242" y="10639"/>
                    </a:cubicBezTo>
                    <a:cubicBezTo>
                      <a:pt x="10632" y="10928"/>
                      <a:pt x="11036" y="11195"/>
                      <a:pt x="11447" y="11455"/>
                    </a:cubicBezTo>
                    <a:cubicBezTo>
                      <a:pt x="11859" y="11707"/>
                      <a:pt x="12277" y="11953"/>
                      <a:pt x="12718" y="12162"/>
                    </a:cubicBezTo>
                    <a:lnTo>
                      <a:pt x="13078" y="12321"/>
                    </a:lnTo>
                    <a:cubicBezTo>
                      <a:pt x="13201" y="12371"/>
                      <a:pt x="13324" y="12422"/>
                      <a:pt x="13447" y="12465"/>
                    </a:cubicBezTo>
                    <a:cubicBezTo>
                      <a:pt x="13569" y="12516"/>
                      <a:pt x="13692" y="12552"/>
                      <a:pt x="13822" y="12588"/>
                    </a:cubicBezTo>
                    <a:cubicBezTo>
                      <a:pt x="13952" y="12624"/>
                      <a:pt x="14075" y="12660"/>
                      <a:pt x="14204" y="12674"/>
                    </a:cubicBezTo>
                    <a:cubicBezTo>
                      <a:pt x="14419" y="12719"/>
                      <a:pt x="14634" y="12741"/>
                      <a:pt x="14849" y="12741"/>
                    </a:cubicBezTo>
                    <a:cubicBezTo>
                      <a:pt x="14879" y="12741"/>
                      <a:pt x="14910" y="12740"/>
                      <a:pt x="14941" y="12739"/>
                    </a:cubicBezTo>
                    <a:lnTo>
                      <a:pt x="14941" y="12739"/>
                    </a:lnTo>
                    <a:cubicBezTo>
                      <a:pt x="14688" y="12833"/>
                      <a:pt x="14428" y="12898"/>
                      <a:pt x="14161" y="12912"/>
                    </a:cubicBezTo>
                    <a:lnTo>
                      <a:pt x="13952" y="12920"/>
                    </a:lnTo>
                    <a:cubicBezTo>
                      <a:pt x="13880" y="12920"/>
                      <a:pt x="13807" y="12912"/>
                      <a:pt x="13743" y="12905"/>
                    </a:cubicBezTo>
                    <a:cubicBezTo>
                      <a:pt x="13598" y="12898"/>
                      <a:pt x="13461" y="12876"/>
                      <a:pt x="13324" y="12848"/>
                    </a:cubicBezTo>
                    <a:cubicBezTo>
                      <a:pt x="13252" y="12833"/>
                      <a:pt x="13187" y="12811"/>
                      <a:pt x="13122" y="12790"/>
                    </a:cubicBezTo>
                    <a:lnTo>
                      <a:pt x="12912" y="12732"/>
                    </a:lnTo>
                    <a:cubicBezTo>
                      <a:pt x="12783" y="12674"/>
                      <a:pt x="12653" y="12624"/>
                      <a:pt x="12523" y="12566"/>
                    </a:cubicBezTo>
                    <a:cubicBezTo>
                      <a:pt x="12082" y="12342"/>
                      <a:pt x="11671" y="12068"/>
                      <a:pt x="11296" y="11750"/>
                    </a:cubicBezTo>
                    <a:lnTo>
                      <a:pt x="11014" y="11505"/>
                    </a:lnTo>
                    <a:cubicBezTo>
                      <a:pt x="10928" y="11426"/>
                      <a:pt x="10834" y="11339"/>
                      <a:pt x="10747" y="11252"/>
                    </a:cubicBezTo>
                    <a:lnTo>
                      <a:pt x="10610" y="11130"/>
                    </a:lnTo>
                    <a:lnTo>
                      <a:pt x="10480" y="11000"/>
                    </a:lnTo>
                    <a:cubicBezTo>
                      <a:pt x="10394" y="10913"/>
                      <a:pt x="10300" y="10834"/>
                      <a:pt x="10220" y="10747"/>
                    </a:cubicBezTo>
                    <a:lnTo>
                      <a:pt x="9672" y="10213"/>
                    </a:lnTo>
                    <a:close/>
                    <a:moveTo>
                      <a:pt x="7420" y="9058"/>
                    </a:moveTo>
                    <a:cubicBezTo>
                      <a:pt x="7196" y="9181"/>
                      <a:pt x="6965" y="9297"/>
                      <a:pt x="6741" y="9419"/>
                    </a:cubicBezTo>
                    <a:cubicBezTo>
                      <a:pt x="6323" y="9650"/>
                      <a:pt x="5904" y="9881"/>
                      <a:pt x="5500" y="10127"/>
                    </a:cubicBezTo>
                    <a:cubicBezTo>
                      <a:pt x="5089" y="10372"/>
                      <a:pt x="4684" y="10625"/>
                      <a:pt x="4280" y="10877"/>
                    </a:cubicBezTo>
                    <a:cubicBezTo>
                      <a:pt x="3869" y="11130"/>
                      <a:pt x="3479" y="11390"/>
                      <a:pt x="3082" y="11664"/>
                    </a:cubicBezTo>
                    <a:cubicBezTo>
                      <a:pt x="2880" y="11801"/>
                      <a:pt x="2685" y="11938"/>
                      <a:pt x="2490" y="12082"/>
                    </a:cubicBezTo>
                    <a:cubicBezTo>
                      <a:pt x="2288" y="12227"/>
                      <a:pt x="2101" y="12371"/>
                      <a:pt x="1906" y="12523"/>
                    </a:cubicBezTo>
                    <a:cubicBezTo>
                      <a:pt x="1718" y="12674"/>
                      <a:pt x="1538" y="12840"/>
                      <a:pt x="1357" y="13006"/>
                    </a:cubicBezTo>
                    <a:cubicBezTo>
                      <a:pt x="1271" y="13100"/>
                      <a:pt x="1191" y="13187"/>
                      <a:pt x="1112" y="13281"/>
                    </a:cubicBezTo>
                    <a:lnTo>
                      <a:pt x="1105" y="13288"/>
                    </a:lnTo>
                    <a:cubicBezTo>
                      <a:pt x="1105" y="13259"/>
                      <a:pt x="1097" y="13223"/>
                      <a:pt x="1097" y="13187"/>
                    </a:cubicBezTo>
                    <a:cubicBezTo>
                      <a:pt x="1090" y="13122"/>
                      <a:pt x="1090" y="13057"/>
                      <a:pt x="1097" y="12992"/>
                    </a:cubicBezTo>
                    <a:cubicBezTo>
                      <a:pt x="1097" y="12985"/>
                      <a:pt x="1097" y="12985"/>
                      <a:pt x="1097" y="12977"/>
                    </a:cubicBezTo>
                    <a:cubicBezTo>
                      <a:pt x="1112" y="12941"/>
                      <a:pt x="1126" y="12898"/>
                      <a:pt x="1148" y="12862"/>
                    </a:cubicBezTo>
                    <a:cubicBezTo>
                      <a:pt x="1256" y="12624"/>
                      <a:pt x="1393" y="12400"/>
                      <a:pt x="1566" y="12198"/>
                    </a:cubicBezTo>
                    <a:cubicBezTo>
                      <a:pt x="1646" y="12097"/>
                      <a:pt x="1740" y="12003"/>
                      <a:pt x="1826" y="11909"/>
                    </a:cubicBezTo>
                    <a:cubicBezTo>
                      <a:pt x="1913" y="11808"/>
                      <a:pt x="2014" y="11729"/>
                      <a:pt x="2108" y="11635"/>
                    </a:cubicBezTo>
                    <a:cubicBezTo>
                      <a:pt x="2209" y="11548"/>
                      <a:pt x="2310" y="11469"/>
                      <a:pt x="2418" y="11382"/>
                    </a:cubicBezTo>
                    <a:lnTo>
                      <a:pt x="2736" y="11151"/>
                    </a:lnTo>
                    <a:cubicBezTo>
                      <a:pt x="3140" y="10884"/>
                      <a:pt x="3559" y="10646"/>
                      <a:pt x="3992" y="10430"/>
                    </a:cubicBezTo>
                    <a:cubicBezTo>
                      <a:pt x="4425" y="10213"/>
                      <a:pt x="4865" y="10018"/>
                      <a:pt x="5312" y="9831"/>
                    </a:cubicBezTo>
                    <a:cubicBezTo>
                      <a:pt x="5536" y="9737"/>
                      <a:pt x="5760" y="9643"/>
                      <a:pt x="5984" y="9556"/>
                    </a:cubicBezTo>
                    <a:cubicBezTo>
                      <a:pt x="6207" y="9477"/>
                      <a:pt x="6431" y="9376"/>
                      <a:pt x="6655" y="9289"/>
                    </a:cubicBezTo>
                    <a:lnTo>
                      <a:pt x="6770" y="9246"/>
                    </a:lnTo>
                    <a:lnTo>
                      <a:pt x="7420" y="9058"/>
                    </a:lnTo>
                    <a:close/>
                    <a:moveTo>
                      <a:pt x="7766" y="8965"/>
                    </a:moveTo>
                    <a:lnTo>
                      <a:pt x="7766" y="8965"/>
                    </a:lnTo>
                    <a:cubicBezTo>
                      <a:pt x="7304" y="9369"/>
                      <a:pt x="6828" y="9766"/>
                      <a:pt x="6352" y="10148"/>
                    </a:cubicBezTo>
                    <a:cubicBezTo>
                      <a:pt x="5789" y="10596"/>
                      <a:pt x="5219" y="11036"/>
                      <a:pt x="4641" y="11462"/>
                    </a:cubicBezTo>
                    <a:cubicBezTo>
                      <a:pt x="4064" y="11895"/>
                      <a:pt x="3479" y="12306"/>
                      <a:pt x="2866" y="12689"/>
                    </a:cubicBezTo>
                    <a:cubicBezTo>
                      <a:pt x="2563" y="12876"/>
                      <a:pt x="2252" y="13057"/>
                      <a:pt x="1935" y="13223"/>
                    </a:cubicBezTo>
                    <a:cubicBezTo>
                      <a:pt x="1776" y="13302"/>
                      <a:pt x="1610" y="13374"/>
                      <a:pt x="1444" y="13439"/>
                    </a:cubicBezTo>
                    <a:cubicBezTo>
                      <a:pt x="1372" y="13461"/>
                      <a:pt x="1292" y="13490"/>
                      <a:pt x="1213" y="13512"/>
                    </a:cubicBezTo>
                    <a:cubicBezTo>
                      <a:pt x="1198" y="13504"/>
                      <a:pt x="1184" y="13497"/>
                      <a:pt x="1170" y="13490"/>
                    </a:cubicBezTo>
                    <a:lnTo>
                      <a:pt x="1126" y="13468"/>
                    </a:lnTo>
                    <a:cubicBezTo>
                      <a:pt x="1119" y="13447"/>
                      <a:pt x="1119" y="13418"/>
                      <a:pt x="1112" y="13396"/>
                    </a:cubicBezTo>
                    <a:cubicBezTo>
                      <a:pt x="1133" y="13374"/>
                      <a:pt x="1148" y="13353"/>
                      <a:pt x="1162" y="13331"/>
                    </a:cubicBezTo>
                    <a:cubicBezTo>
                      <a:pt x="1242" y="13237"/>
                      <a:pt x="1321" y="13143"/>
                      <a:pt x="1400" y="13057"/>
                    </a:cubicBezTo>
                    <a:cubicBezTo>
                      <a:pt x="1566" y="12884"/>
                      <a:pt x="1747" y="12718"/>
                      <a:pt x="1927" y="12559"/>
                    </a:cubicBezTo>
                    <a:cubicBezTo>
                      <a:pt x="2115" y="12400"/>
                      <a:pt x="2303" y="12248"/>
                      <a:pt x="2498" y="12111"/>
                    </a:cubicBezTo>
                    <a:cubicBezTo>
                      <a:pt x="2692" y="11967"/>
                      <a:pt x="2887" y="11823"/>
                      <a:pt x="3089" y="11678"/>
                    </a:cubicBezTo>
                    <a:cubicBezTo>
                      <a:pt x="3486" y="11418"/>
                      <a:pt x="3883" y="11159"/>
                      <a:pt x="4295" y="10913"/>
                    </a:cubicBezTo>
                    <a:cubicBezTo>
                      <a:pt x="4706" y="10675"/>
                      <a:pt x="5118" y="10437"/>
                      <a:pt x="5536" y="10191"/>
                    </a:cubicBezTo>
                    <a:lnTo>
                      <a:pt x="6778" y="9491"/>
                    </a:lnTo>
                    <a:cubicBezTo>
                      <a:pt x="7073" y="9325"/>
                      <a:pt x="7369" y="9159"/>
                      <a:pt x="7673" y="8993"/>
                    </a:cubicBezTo>
                    <a:lnTo>
                      <a:pt x="7766" y="8965"/>
                    </a:lnTo>
                    <a:close/>
                    <a:moveTo>
                      <a:pt x="7723" y="9037"/>
                    </a:moveTo>
                    <a:lnTo>
                      <a:pt x="7723" y="9037"/>
                    </a:lnTo>
                    <a:cubicBezTo>
                      <a:pt x="7687" y="9094"/>
                      <a:pt x="7651" y="9159"/>
                      <a:pt x="7615" y="9217"/>
                    </a:cubicBezTo>
                    <a:cubicBezTo>
                      <a:pt x="7268" y="9636"/>
                      <a:pt x="6900" y="10047"/>
                      <a:pt x="6518" y="10444"/>
                    </a:cubicBezTo>
                    <a:cubicBezTo>
                      <a:pt x="6005" y="10985"/>
                      <a:pt x="5464" y="11498"/>
                      <a:pt x="4894" y="11981"/>
                    </a:cubicBezTo>
                    <a:cubicBezTo>
                      <a:pt x="4324" y="12465"/>
                      <a:pt x="3732" y="12920"/>
                      <a:pt x="3068" y="13245"/>
                    </a:cubicBezTo>
                    <a:cubicBezTo>
                      <a:pt x="2743" y="13418"/>
                      <a:pt x="2397" y="13548"/>
                      <a:pt x="2036" y="13627"/>
                    </a:cubicBezTo>
                    <a:cubicBezTo>
                      <a:pt x="1935" y="13641"/>
                      <a:pt x="1841" y="13656"/>
                      <a:pt x="1747" y="13663"/>
                    </a:cubicBezTo>
                    <a:cubicBezTo>
                      <a:pt x="1675" y="13656"/>
                      <a:pt x="1603" y="13641"/>
                      <a:pt x="1530" y="13620"/>
                    </a:cubicBezTo>
                    <a:cubicBezTo>
                      <a:pt x="1465" y="13605"/>
                      <a:pt x="1408" y="13584"/>
                      <a:pt x="1343" y="13562"/>
                    </a:cubicBezTo>
                    <a:cubicBezTo>
                      <a:pt x="1386" y="13548"/>
                      <a:pt x="1437" y="13533"/>
                      <a:pt x="1480" y="13519"/>
                    </a:cubicBezTo>
                    <a:cubicBezTo>
                      <a:pt x="1646" y="13454"/>
                      <a:pt x="1812" y="13374"/>
                      <a:pt x="1978" y="13295"/>
                    </a:cubicBezTo>
                    <a:cubicBezTo>
                      <a:pt x="2295" y="13136"/>
                      <a:pt x="2613" y="12956"/>
                      <a:pt x="2916" y="12761"/>
                    </a:cubicBezTo>
                    <a:cubicBezTo>
                      <a:pt x="3530" y="12378"/>
                      <a:pt x="4114" y="11960"/>
                      <a:pt x="4684" y="11520"/>
                    </a:cubicBezTo>
                    <a:cubicBezTo>
                      <a:pt x="5255" y="11079"/>
                      <a:pt x="5818" y="10632"/>
                      <a:pt x="6373" y="10170"/>
                    </a:cubicBezTo>
                    <a:cubicBezTo>
                      <a:pt x="6828" y="9795"/>
                      <a:pt x="7276" y="9412"/>
                      <a:pt x="7723" y="9037"/>
                    </a:cubicBezTo>
                    <a:close/>
                    <a:moveTo>
                      <a:pt x="7499" y="9398"/>
                    </a:moveTo>
                    <a:lnTo>
                      <a:pt x="7499" y="9398"/>
                    </a:lnTo>
                    <a:cubicBezTo>
                      <a:pt x="7225" y="9831"/>
                      <a:pt x="6929" y="10242"/>
                      <a:pt x="6612" y="10632"/>
                    </a:cubicBezTo>
                    <a:lnTo>
                      <a:pt x="6604" y="10632"/>
                    </a:lnTo>
                    <a:cubicBezTo>
                      <a:pt x="6114" y="11231"/>
                      <a:pt x="5572" y="11787"/>
                      <a:pt x="4980" y="12292"/>
                    </a:cubicBezTo>
                    <a:lnTo>
                      <a:pt x="4771" y="12479"/>
                    </a:lnTo>
                    <a:cubicBezTo>
                      <a:pt x="4699" y="12544"/>
                      <a:pt x="4620" y="12602"/>
                      <a:pt x="4547" y="12660"/>
                    </a:cubicBezTo>
                    <a:cubicBezTo>
                      <a:pt x="4403" y="12783"/>
                      <a:pt x="4244" y="12891"/>
                      <a:pt x="4093" y="12999"/>
                    </a:cubicBezTo>
                    <a:cubicBezTo>
                      <a:pt x="3782" y="13208"/>
                      <a:pt x="3450" y="13382"/>
                      <a:pt x="3104" y="13512"/>
                    </a:cubicBezTo>
                    <a:cubicBezTo>
                      <a:pt x="2801" y="13620"/>
                      <a:pt x="2483" y="13678"/>
                      <a:pt x="2158" y="13692"/>
                    </a:cubicBezTo>
                    <a:cubicBezTo>
                      <a:pt x="2490" y="13613"/>
                      <a:pt x="2808" y="13490"/>
                      <a:pt x="3111" y="13331"/>
                    </a:cubicBezTo>
                    <a:cubicBezTo>
                      <a:pt x="3443" y="13165"/>
                      <a:pt x="3768" y="12963"/>
                      <a:pt x="4071" y="12739"/>
                    </a:cubicBezTo>
                    <a:cubicBezTo>
                      <a:pt x="4143" y="12682"/>
                      <a:pt x="4223" y="12631"/>
                      <a:pt x="4295" y="12573"/>
                    </a:cubicBezTo>
                    <a:lnTo>
                      <a:pt x="4518" y="12400"/>
                    </a:lnTo>
                    <a:cubicBezTo>
                      <a:pt x="4663" y="12285"/>
                      <a:pt x="4800" y="12155"/>
                      <a:pt x="4944" y="12039"/>
                    </a:cubicBezTo>
                    <a:cubicBezTo>
                      <a:pt x="5507" y="11541"/>
                      <a:pt x="6034" y="11007"/>
                      <a:pt x="6547" y="10466"/>
                    </a:cubicBezTo>
                    <a:cubicBezTo>
                      <a:pt x="6871" y="10112"/>
                      <a:pt x="7189" y="9758"/>
                      <a:pt x="7499" y="9398"/>
                    </a:cubicBezTo>
                    <a:close/>
                    <a:moveTo>
                      <a:pt x="8308" y="9527"/>
                    </a:moveTo>
                    <a:lnTo>
                      <a:pt x="8308" y="9527"/>
                    </a:lnTo>
                    <a:cubicBezTo>
                      <a:pt x="8539" y="9982"/>
                      <a:pt x="8748" y="10444"/>
                      <a:pt x="8928" y="10920"/>
                    </a:cubicBezTo>
                    <a:cubicBezTo>
                      <a:pt x="9195" y="11649"/>
                      <a:pt x="9405" y="12393"/>
                      <a:pt x="9549" y="13151"/>
                    </a:cubicBezTo>
                    <a:lnTo>
                      <a:pt x="9607" y="13432"/>
                    </a:lnTo>
                    <a:cubicBezTo>
                      <a:pt x="9621" y="13526"/>
                      <a:pt x="9636" y="13620"/>
                      <a:pt x="9650" y="13721"/>
                    </a:cubicBezTo>
                    <a:cubicBezTo>
                      <a:pt x="9686" y="13909"/>
                      <a:pt x="9701" y="14096"/>
                      <a:pt x="9715" y="14284"/>
                    </a:cubicBezTo>
                    <a:cubicBezTo>
                      <a:pt x="9744" y="14652"/>
                      <a:pt x="9722" y="15020"/>
                      <a:pt x="9665" y="15388"/>
                    </a:cubicBezTo>
                    <a:cubicBezTo>
                      <a:pt x="9607" y="15706"/>
                      <a:pt x="9499" y="16016"/>
                      <a:pt x="9354" y="16298"/>
                    </a:cubicBezTo>
                    <a:cubicBezTo>
                      <a:pt x="9448" y="15973"/>
                      <a:pt x="9506" y="15641"/>
                      <a:pt x="9520" y="15301"/>
                    </a:cubicBezTo>
                    <a:cubicBezTo>
                      <a:pt x="9542" y="14919"/>
                      <a:pt x="9527" y="14544"/>
                      <a:pt x="9484" y="14176"/>
                    </a:cubicBezTo>
                    <a:cubicBezTo>
                      <a:pt x="9477" y="14082"/>
                      <a:pt x="9470" y="13988"/>
                      <a:pt x="9455" y="13894"/>
                    </a:cubicBezTo>
                    <a:lnTo>
                      <a:pt x="9412" y="13613"/>
                    </a:lnTo>
                    <a:cubicBezTo>
                      <a:pt x="9390" y="13425"/>
                      <a:pt x="9347" y="13245"/>
                      <a:pt x="9311" y="13064"/>
                    </a:cubicBezTo>
                    <a:cubicBezTo>
                      <a:pt x="9167" y="12328"/>
                      <a:pt x="8964" y="11606"/>
                      <a:pt x="8748" y="10892"/>
                    </a:cubicBezTo>
                    <a:cubicBezTo>
                      <a:pt x="8611" y="10430"/>
                      <a:pt x="8459" y="9982"/>
                      <a:pt x="8308" y="9527"/>
                    </a:cubicBezTo>
                    <a:close/>
                    <a:moveTo>
                      <a:pt x="7600" y="10913"/>
                    </a:moveTo>
                    <a:lnTo>
                      <a:pt x="7600" y="10913"/>
                    </a:lnTo>
                    <a:cubicBezTo>
                      <a:pt x="7564" y="11151"/>
                      <a:pt x="7535" y="11390"/>
                      <a:pt x="7507" y="11628"/>
                    </a:cubicBezTo>
                    <a:cubicBezTo>
                      <a:pt x="7456" y="12104"/>
                      <a:pt x="7427" y="12595"/>
                      <a:pt x="7405" y="13078"/>
                    </a:cubicBezTo>
                    <a:cubicBezTo>
                      <a:pt x="7391" y="13562"/>
                      <a:pt x="7391" y="14046"/>
                      <a:pt x="7427" y="14529"/>
                    </a:cubicBezTo>
                    <a:lnTo>
                      <a:pt x="7470" y="14919"/>
                    </a:lnTo>
                    <a:cubicBezTo>
                      <a:pt x="7485" y="15056"/>
                      <a:pt x="7507" y="15186"/>
                      <a:pt x="7528" y="15316"/>
                    </a:cubicBezTo>
                    <a:cubicBezTo>
                      <a:pt x="7550" y="15439"/>
                      <a:pt x="7579" y="15569"/>
                      <a:pt x="7608" y="15698"/>
                    </a:cubicBezTo>
                    <a:cubicBezTo>
                      <a:pt x="7644" y="15828"/>
                      <a:pt x="7680" y="15951"/>
                      <a:pt x="7723" y="16081"/>
                    </a:cubicBezTo>
                    <a:cubicBezTo>
                      <a:pt x="7802" y="16312"/>
                      <a:pt x="7911" y="16536"/>
                      <a:pt x="8041" y="16745"/>
                    </a:cubicBezTo>
                    <a:cubicBezTo>
                      <a:pt x="7831" y="16579"/>
                      <a:pt x="7651" y="16384"/>
                      <a:pt x="7499" y="16160"/>
                    </a:cubicBezTo>
                    <a:lnTo>
                      <a:pt x="7384" y="15980"/>
                    </a:lnTo>
                    <a:cubicBezTo>
                      <a:pt x="7348" y="15922"/>
                      <a:pt x="7326" y="15857"/>
                      <a:pt x="7297" y="15792"/>
                    </a:cubicBezTo>
                    <a:cubicBezTo>
                      <a:pt x="7232" y="15670"/>
                      <a:pt x="7182" y="15532"/>
                      <a:pt x="7146" y="15403"/>
                    </a:cubicBezTo>
                    <a:cubicBezTo>
                      <a:pt x="7117" y="15330"/>
                      <a:pt x="7102" y="15265"/>
                      <a:pt x="7088" y="15193"/>
                    </a:cubicBezTo>
                    <a:lnTo>
                      <a:pt x="7037" y="14991"/>
                    </a:lnTo>
                    <a:cubicBezTo>
                      <a:pt x="7016" y="14847"/>
                      <a:pt x="7001" y="14710"/>
                      <a:pt x="6980" y="14565"/>
                    </a:cubicBezTo>
                    <a:cubicBezTo>
                      <a:pt x="6958" y="14075"/>
                      <a:pt x="6987" y="13584"/>
                      <a:pt x="7081" y="13093"/>
                    </a:cubicBezTo>
                    <a:lnTo>
                      <a:pt x="7146" y="12732"/>
                    </a:lnTo>
                    <a:cubicBezTo>
                      <a:pt x="7175" y="12617"/>
                      <a:pt x="7203" y="12494"/>
                      <a:pt x="7232" y="12371"/>
                    </a:cubicBezTo>
                    <a:lnTo>
                      <a:pt x="7276" y="12191"/>
                    </a:lnTo>
                    <a:lnTo>
                      <a:pt x="7319" y="12010"/>
                    </a:lnTo>
                    <a:cubicBezTo>
                      <a:pt x="7355" y="11895"/>
                      <a:pt x="7377" y="11772"/>
                      <a:pt x="7413" y="11657"/>
                    </a:cubicBezTo>
                    <a:cubicBezTo>
                      <a:pt x="7470" y="11411"/>
                      <a:pt x="7535" y="11159"/>
                      <a:pt x="7600" y="10913"/>
                    </a:cubicBezTo>
                    <a:close/>
                    <a:moveTo>
                      <a:pt x="8106" y="9159"/>
                    </a:moveTo>
                    <a:cubicBezTo>
                      <a:pt x="8142" y="9224"/>
                      <a:pt x="8171" y="9282"/>
                      <a:pt x="8207" y="9340"/>
                    </a:cubicBezTo>
                    <a:cubicBezTo>
                      <a:pt x="8394" y="9859"/>
                      <a:pt x="8568" y="10379"/>
                      <a:pt x="8719" y="10906"/>
                    </a:cubicBezTo>
                    <a:cubicBezTo>
                      <a:pt x="8928" y="11621"/>
                      <a:pt x="9102" y="12350"/>
                      <a:pt x="9239" y="13078"/>
                    </a:cubicBezTo>
                    <a:cubicBezTo>
                      <a:pt x="9369" y="13815"/>
                      <a:pt x="9477" y="14558"/>
                      <a:pt x="9419" y="15301"/>
                    </a:cubicBezTo>
                    <a:cubicBezTo>
                      <a:pt x="9405" y="15670"/>
                      <a:pt x="9340" y="16030"/>
                      <a:pt x="9232" y="16377"/>
                    </a:cubicBezTo>
                    <a:lnTo>
                      <a:pt x="9232" y="16384"/>
                    </a:lnTo>
                    <a:cubicBezTo>
                      <a:pt x="9195" y="16471"/>
                      <a:pt x="9159" y="16565"/>
                      <a:pt x="9123" y="16651"/>
                    </a:cubicBezTo>
                    <a:cubicBezTo>
                      <a:pt x="9080" y="16709"/>
                      <a:pt x="9029" y="16759"/>
                      <a:pt x="8979" y="16817"/>
                    </a:cubicBezTo>
                    <a:cubicBezTo>
                      <a:pt x="8928" y="16860"/>
                      <a:pt x="8878" y="16904"/>
                      <a:pt x="8827" y="16947"/>
                    </a:cubicBezTo>
                    <a:cubicBezTo>
                      <a:pt x="8842" y="16904"/>
                      <a:pt x="8849" y="16853"/>
                      <a:pt x="8856" y="16810"/>
                    </a:cubicBezTo>
                    <a:cubicBezTo>
                      <a:pt x="8885" y="16630"/>
                      <a:pt x="8907" y="16449"/>
                      <a:pt x="8914" y="16269"/>
                    </a:cubicBezTo>
                    <a:cubicBezTo>
                      <a:pt x="8936" y="15908"/>
                      <a:pt x="8936" y="15547"/>
                      <a:pt x="8928" y="15186"/>
                    </a:cubicBezTo>
                    <a:cubicBezTo>
                      <a:pt x="8900" y="14464"/>
                      <a:pt x="8827" y="13743"/>
                      <a:pt x="8734" y="13035"/>
                    </a:cubicBezTo>
                    <a:cubicBezTo>
                      <a:pt x="8640" y="12328"/>
                      <a:pt x="8524" y="11606"/>
                      <a:pt x="8409" y="10899"/>
                    </a:cubicBezTo>
                    <a:cubicBezTo>
                      <a:pt x="8308" y="10321"/>
                      <a:pt x="8207" y="9737"/>
                      <a:pt x="8106" y="9159"/>
                    </a:cubicBezTo>
                    <a:close/>
                    <a:moveTo>
                      <a:pt x="7968" y="9419"/>
                    </a:moveTo>
                    <a:cubicBezTo>
                      <a:pt x="7954" y="9679"/>
                      <a:pt x="7947" y="9939"/>
                      <a:pt x="7940" y="10191"/>
                    </a:cubicBezTo>
                    <a:cubicBezTo>
                      <a:pt x="7932" y="10668"/>
                      <a:pt x="7925" y="11144"/>
                      <a:pt x="7932" y="11628"/>
                    </a:cubicBezTo>
                    <a:cubicBezTo>
                      <a:pt x="7940" y="12104"/>
                      <a:pt x="7954" y="12580"/>
                      <a:pt x="7976" y="13057"/>
                    </a:cubicBezTo>
                    <a:cubicBezTo>
                      <a:pt x="7990" y="13533"/>
                      <a:pt x="8019" y="14010"/>
                      <a:pt x="8055" y="14486"/>
                    </a:cubicBezTo>
                    <a:cubicBezTo>
                      <a:pt x="8077" y="14724"/>
                      <a:pt x="8091" y="14969"/>
                      <a:pt x="8120" y="15208"/>
                    </a:cubicBezTo>
                    <a:cubicBezTo>
                      <a:pt x="8149" y="15446"/>
                      <a:pt x="8178" y="15691"/>
                      <a:pt x="8214" y="15929"/>
                    </a:cubicBezTo>
                    <a:cubicBezTo>
                      <a:pt x="8243" y="16168"/>
                      <a:pt x="8293" y="16406"/>
                      <a:pt x="8358" y="16644"/>
                    </a:cubicBezTo>
                    <a:cubicBezTo>
                      <a:pt x="8387" y="16759"/>
                      <a:pt x="8423" y="16882"/>
                      <a:pt x="8466" y="16998"/>
                    </a:cubicBezTo>
                    <a:lnTo>
                      <a:pt x="8474" y="17005"/>
                    </a:lnTo>
                    <a:cubicBezTo>
                      <a:pt x="8438" y="16990"/>
                      <a:pt x="8409" y="16976"/>
                      <a:pt x="8380" y="16962"/>
                    </a:cubicBezTo>
                    <a:cubicBezTo>
                      <a:pt x="8322" y="16933"/>
                      <a:pt x="8264" y="16897"/>
                      <a:pt x="8214" y="16860"/>
                    </a:cubicBezTo>
                    <a:lnTo>
                      <a:pt x="8199" y="16853"/>
                    </a:lnTo>
                    <a:cubicBezTo>
                      <a:pt x="8178" y="16832"/>
                      <a:pt x="8149" y="16796"/>
                      <a:pt x="8120" y="16767"/>
                    </a:cubicBezTo>
                    <a:cubicBezTo>
                      <a:pt x="7976" y="16550"/>
                      <a:pt x="7853" y="16319"/>
                      <a:pt x="7759" y="16074"/>
                    </a:cubicBezTo>
                    <a:cubicBezTo>
                      <a:pt x="7709" y="15951"/>
                      <a:pt x="7680" y="15821"/>
                      <a:pt x="7636" y="15698"/>
                    </a:cubicBezTo>
                    <a:cubicBezTo>
                      <a:pt x="7593" y="15576"/>
                      <a:pt x="7571" y="15446"/>
                      <a:pt x="7550" y="15316"/>
                    </a:cubicBezTo>
                    <a:cubicBezTo>
                      <a:pt x="7521" y="15186"/>
                      <a:pt x="7499" y="15056"/>
                      <a:pt x="7485" y="14926"/>
                    </a:cubicBezTo>
                    <a:lnTo>
                      <a:pt x="7442" y="14536"/>
                    </a:lnTo>
                    <a:cubicBezTo>
                      <a:pt x="7413" y="14053"/>
                      <a:pt x="7413" y="13569"/>
                      <a:pt x="7442" y="13086"/>
                    </a:cubicBezTo>
                    <a:cubicBezTo>
                      <a:pt x="7470" y="12602"/>
                      <a:pt x="7521" y="12119"/>
                      <a:pt x="7579" y="11642"/>
                    </a:cubicBezTo>
                    <a:cubicBezTo>
                      <a:pt x="7608" y="11404"/>
                      <a:pt x="7644" y="11159"/>
                      <a:pt x="7680" y="10920"/>
                    </a:cubicBezTo>
                    <a:cubicBezTo>
                      <a:pt x="7709" y="10675"/>
                      <a:pt x="7745" y="10444"/>
                      <a:pt x="7781" y="10199"/>
                    </a:cubicBezTo>
                    <a:cubicBezTo>
                      <a:pt x="7788" y="10155"/>
                      <a:pt x="7795" y="10119"/>
                      <a:pt x="7802" y="10076"/>
                    </a:cubicBezTo>
                    <a:cubicBezTo>
                      <a:pt x="7860" y="9859"/>
                      <a:pt x="7911" y="9643"/>
                      <a:pt x="7968" y="9419"/>
                    </a:cubicBezTo>
                    <a:close/>
                    <a:moveTo>
                      <a:pt x="8055" y="9087"/>
                    </a:moveTo>
                    <a:cubicBezTo>
                      <a:pt x="8178" y="9686"/>
                      <a:pt x="8279" y="10293"/>
                      <a:pt x="8373" y="10906"/>
                    </a:cubicBezTo>
                    <a:cubicBezTo>
                      <a:pt x="8481" y="11613"/>
                      <a:pt x="8575" y="12328"/>
                      <a:pt x="8661" y="13042"/>
                    </a:cubicBezTo>
                    <a:cubicBezTo>
                      <a:pt x="8741" y="13757"/>
                      <a:pt x="8806" y="14471"/>
                      <a:pt x="8835" y="15186"/>
                    </a:cubicBezTo>
                    <a:cubicBezTo>
                      <a:pt x="8842" y="15547"/>
                      <a:pt x="8849" y="15908"/>
                      <a:pt x="8827" y="16261"/>
                    </a:cubicBezTo>
                    <a:cubicBezTo>
                      <a:pt x="8813" y="16442"/>
                      <a:pt x="8798" y="16615"/>
                      <a:pt x="8770" y="16796"/>
                    </a:cubicBezTo>
                    <a:cubicBezTo>
                      <a:pt x="8755" y="16875"/>
                      <a:pt x="8741" y="16954"/>
                      <a:pt x="8719" y="17034"/>
                    </a:cubicBezTo>
                    <a:lnTo>
                      <a:pt x="8683" y="17063"/>
                    </a:lnTo>
                    <a:lnTo>
                      <a:pt x="8640" y="17091"/>
                    </a:lnTo>
                    <a:cubicBezTo>
                      <a:pt x="8618" y="17077"/>
                      <a:pt x="8589" y="17070"/>
                      <a:pt x="8568" y="17063"/>
                    </a:cubicBezTo>
                    <a:cubicBezTo>
                      <a:pt x="8553" y="17034"/>
                      <a:pt x="8546" y="17012"/>
                      <a:pt x="8539" y="16983"/>
                    </a:cubicBezTo>
                    <a:cubicBezTo>
                      <a:pt x="8488" y="16875"/>
                      <a:pt x="8452" y="16759"/>
                      <a:pt x="8416" y="16644"/>
                    </a:cubicBezTo>
                    <a:cubicBezTo>
                      <a:pt x="8351" y="16413"/>
                      <a:pt x="8300" y="16175"/>
                      <a:pt x="8250" y="15937"/>
                    </a:cubicBezTo>
                    <a:cubicBezTo>
                      <a:pt x="8207" y="15698"/>
                      <a:pt x="8163" y="15460"/>
                      <a:pt x="8142" y="15215"/>
                    </a:cubicBezTo>
                    <a:cubicBezTo>
                      <a:pt x="8113" y="14969"/>
                      <a:pt x="8084" y="14731"/>
                      <a:pt x="8062" y="14493"/>
                    </a:cubicBezTo>
                    <a:cubicBezTo>
                      <a:pt x="8033" y="14017"/>
                      <a:pt x="8012" y="13540"/>
                      <a:pt x="8005" y="13064"/>
                    </a:cubicBezTo>
                    <a:cubicBezTo>
                      <a:pt x="7997" y="12588"/>
                      <a:pt x="8005" y="12111"/>
                      <a:pt x="8005" y="11635"/>
                    </a:cubicBezTo>
                    <a:lnTo>
                      <a:pt x="8019" y="10206"/>
                    </a:lnTo>
                    <a:cubicBezTo>
                      <a:pt x="8019" y="9859"/>
                      <a:pt x="8019" y="9520"/>
                      <a:pt x="8033" y="9181"/>
                    </a:cubicBezTo>
                    <a:cubicBezTo>
                      <a:pt x="8041" y="9145"/>
                      <a:pt x="8048" y="9116"/>
                      <a:pt x="8055" y="9087"/>
                    </a:cubicBezTo>
                    <a:close/>
                    <a:moveTo>
                      <a:pt x="7348" y="0"/>
                    </a:moveTo>
                    <a:lnTo>
                      <a:pt x="7283" y="29"/>
                    </a:lnTo>
                    <a:cubicBezTo>
                      <a:pt x="6446" y="426"/>
                      <a:pt x="6020" y="1263"/>
                      <a:pt x="5897" y="2079"/>
                    </a:cubicBezTo>
                    <a:cubicBezTo>
                      <a:pt x="5839" y="2483"/>
                      <a:pt x="5839" y="2895"/>
                      <a:pt x="5883" y="3299"/>
                    </a:cubicBezTo>
                    <a:cubicBezTo>
                      <a:pt x="5911" y="3501"/>
                      <a:pt x="5933" y="3703"/>
                      <a:pt x="5976" y="3898"/>
                    </a:cubicBezTo>
                    <a:cubicBezTo>
                      <a:pt x="5998" y="3992"/>
                      <a:pt x="6013" y="4093"/>
                      <a:pt x="6041" y="4187"/>
                    </a:cubicBezTo>
                    <a:lnTo>
                      <a:pt x="6114" y="4475"/>
                    </a:lnTo>
                    <a:cubicBezTo>
                      <a:pt x="6330" y="5240"/>
                      <a:pt x="6640" y="5962"/>
                      <a:pt x="6951" y="6684"/>
                    </a:cubicBezTo>
                    <a:lnTo>
                      <a:pt x="7189" y="7225"/>
                    </a:lnTo>
                    <a:lnTo>
                      <a:pt x="7427" y="7759"/>
                    </a:lnTo>
                    <a:cubicBezTo>
                      <a:pt x="7463" y="7831"/>
                      <a:pt x="7492" y="7911"/>
                      <a:pt x="7528" y="7990"/>
                    </a:cubicBezTo>
                    <a:cubicBezTo>
                      <a:pt x="7405" y="7839"/>
                      <a:pt x="7276" y="7694"/>
                      <a:pt x="7138" y="7550"/>
                    </a:cubicBezTo>
                    <a:cubicBezTo>
                      <a:pt x="6799" y="7189"/>
                      <a:pt x="6438" y="6843"/>
                      <a:pt x="6049" y="6532"/>
                    </a:cubicBezTo>
                    <a:cubicBezTo>
                      <a:pt x="5659" y="6222"/>
                      <a:pt x="5247" y="5933"/>
                      <a:pt x="4822" y="5673"/>
                    </a:cubicBezTo>
                    <a:cubicBezTo>
                      <a:pt x="4721" y="5601"/>
                      <a:pt x="4612" y="5543"/>
                      <a:pt x="4504" y="5478"/>
                    </a:cubicBezTo>
                    <a:lnTo>
                      <a:pt x="4345" y="5377"/>
                    </a:lnTo>
                    <a:lnTo>
                      <a:pt x="4179" y="5291"/>
                    </a:lnTo>
                    <a:lnTo>
                      <a:pt x="4020" y="5197"/>
                    </a:lnTo>
                    <a:cubicBezTo>
                      <a:pt x="3963" y="5168"/>
                      <a:pt x="3912" y="5139"/>
                      <a:pt x="3854" y="5110"/>
                    </a:cubicBezTo>
                    <a:cubicBezTo>
                      <a:pt x="3746" y="5053"/>
                      <a:pt x="3638" y="4995"/>
                      <a:pt x="3522" y="4937"/>
                    </a:cubicBezTo>
                    <a:lnTo>
                      <a:pt x="3133" y="4764"/>
                    </a:lnTo>
                    <a:cubicBezTo>
                      <a:pt x="2996" y="4721"/>
                      <a:pt x="2858" y="4663"/>
                      <a:pt x="2729" y="4620"/>
                    </a:cubicBezTo>
                    <a:cubicBezTo>
                      <a:pt x="2591" y="4576"/>
                      <a:pt x="2454" y="4526"/>
                      <a:pt x="2303" y="4504"/>
                    </a:cubicBezTo>
                    <a:cubicBezTo>
                      <a:pt x="2238" y="4490"/>
                      <a:pt x="2166" y="4475"/>
                      <a:pt x="2086" y="4461"/>
                    </a:cubicBezTo>
                    <a:lnTo>
                      <a:pt x="1870" y="4432"/>
                    </a:lnTo>
                    <a:cubicBezTo>
                      <a:pt x="1785" y="4424"/>
                      <a:pt x="1700" y="4420"/>
                      <a:pt x="1615" y="4420"/>
                    </a:cubicBezTo>
                    <a:cubicBezTo>
                      <a:pt x="1401" y="4420"/>
                      <a:pt x="1186" y="4445"/>
                      <a:pt x="975" y="4497"/>
                    </a:cubicBezTo>
                    <a:cubicBezTo>
                      <a:pt x="902" y="4511"/>
                      <a:pt x="823" y="4533"/>
                      <a:pt x="751" y="4562"/>
                    </a:cubicBezTo>
                    <a:cubicBezTo>
                      <a:pt x="679" y="4584"/>
                      <a:pt x="607" y="4620"/>
                      <a:pt x="542" y="4648"/>
                    </a:cubicBezTo>
                    <a:cubicBezTo>
                      <a:pt x="469" y="4685"/>
                      <a:pt x="397" y="4721"/>
                      <a:pt x="332" y="4764"/>
                    </a:cubicBezTo>
                    <a:cubicBezTo>
                      <a:pt x="296" y="4786"/>
                      <a:pt x="267" y="4807"/>
                      <a:pt x="231" y="4836"/>
                    </a:cubicBezTo>
                    <a:cubicBezTo>
                      <a:pt x="217" y="4843"/>
                      <a:pt x="202" y="4858"/>
                      <a:pt x="181" y="4872"/>
                    </a:cubicBezTo>
                    <a:cubicBezTo>
                      <a:pt x="166" y="4887"/>
                      <a:pt x="145" y="4901"/>
                      <a:pt x="130" y="4916"/>
                    </a:cubicBezTo>
                    <a:lnTo>
                      <a:pt x="72" y="4973"/>
                    </a:lnTo>
                    <a:lnTo>
                      <a:pt x="72" y="5038"/>
                    </a:lnTo>
                    <a:cubicBezTo>
                      <a:pt x="0" y="5962"/>
                      <a:pt x="506" y="6749"/>
                      <a:pt x="1155" y="7261"/>
                    </a:cubicBezTo>
                    <a:cubicBezTo>
                      <a:pt x="1473" y="7514"/>
                      <a:pt x="1826" y="7723"/>
                      <a:pt x="2209" y="7882"/>
                    </a:cubicBezTo>
                    <a:cubicBezTo>
                      <a:pt x="2397" y="7961"/>
                      <a:pt x="2577" y="8041"/>
                      <a:pt x="2772" y="8098"/>
                    </a:cubicBezTo>
                    <a:cubicBezTo>
                      <a:pt x="2858" y="8135"/>
                      <a:pt x="2959" y="8163"/>
                      <a:pt x="3053" y="8192"/>
                    </a:cubicBezTo>
                    <a:lnTo>
                      <a:pt x="3342" y="8272"/>
                    </a:lnTo>
                    <a:cubicBezTo>
                      <a:pt x="4107" y="8467"/>
                      <a:pt x="4894" y="8553"/>
                      <a:pt x="5673" y="8647"/>
                    </a:cubicBezTo>
                    <a:lnTo>
                      <a:pt x="6251" y="8712"/>
                    </a:lnTo>
                    <a:lnTo>
                      <a:pt x="6835" y="8770"/>
                    </a:lnTo>
                    <a:lnTo>
                      <a:pt x="7088" y="8799"/>
                    </a:lnTo>
                    <a:cubicBezTo>
                      <a:pt x="6893" y="8835"/>
                      <a:pt x="6705" y="8871"/>
                      <a:pt x="6518" y="8914"/>
                    </a:cubicBezTo>
                    <a:cubicBezTo>
                      <a:pt x="6027" y="9029"/>
                      <a:pt x="5551" y="9174"/>
                      <a:pt x="5081" y="9354"/>
                    </a:cubicBezTo>
                    <a:cubicBezTo>
                      <a:pt x="4620" y="9535"/>
                      <a:pt x="4165" y="9744"/>
                      <a:pt x="3725" y="9982"/>
                    </a:cubicBezTo>
                    <a:cubicBezTo>
                      <a:pt x="3616" y="10040"/>
                      <a:pt x="3508" y="10105"/>
                      <a:pt x="3400" y="10163"/>
                    </a:cubicBezTo>
                    <a:lnTo>
                      <a:pt x="3234" y="10256"/>
                    </a:lnTo>
                    <a:lnTo>
                      <a:pt x="3075" y="10350"/>
                    </a:lnTo>
                    <a:lnTo>
                      <a:pt x="2916" y="10437"/>
                    </a:lnTo>
                    <a:cubicBezTo>
                      <a:pt x="2858" y="10466"/>
                      <a:pt x="2808" y="10502"/>
                      <a:pt x="2757" y="10538"/>
                    </a:cubicBezTo>
                    <a:cubicBezTo>
                      <a:pt x="2656" y="10603"/>
                      <a:pt x="2548" y="10668"/>
                      <a:pt x="2447" y="10740"/>
                    </a:cubicBezTo>
                    <a:lnTo>
                      <a:pt x="2093" y="10993"/>
                    </a:lnTo>
                    <a:cubicBezTo>
                      <a:pt x="1985" y="11079"/>
                      <a:pt x="1870" y="11173"/>
                      <a:pt x="1761" y="11267"/>
                    </a:cubicBezTo>
                    <a:cubicBezTo>
                      <a:pt x="1660" y="11368"/>
                      <a:pt x="1552" y="11462"/>
                      <a:pt x="1458" y="11577"/>
                    </a:cubicBezTo>
                    <a:cubicBezTo>
                      <a:pt x="1408" y="11628"/>
                      <a:pt x="1357" y="11686"/>
                      <a:pt x="1314" y="11736"/>
                    </a:cubicBezTo>
                    <a:lnTo>
                      <a:pt x="1177" y="11916"/>
                    </a:lnTo>
                    <a:cubicBezTo>
                      <a:pt x="1004" y="12162"/>
                      <a:pt x="866" y="12436"/>
                      <a:pt x="787" y="12725"/>
                    </a:cubicBezTo>
                    <a:cubicBezTo>
                      <a:pt x="758" y="12797"/>
                      <a:pt x="744" y="12876"/>
                      <a:pt x="729" y="12949"/>
                    </a:cubicBezTo>
                    <a:cubicBezTo>
                      <a:pt x="715" y="13028"/>
                      <a:pt x="708" y="13100"/>
                      <a:pt x="700" y="13180"/>
                    </a:cubicBezTo>
                    <a:cubicBezTo>
                      <a:pt x="693" y="13259"/>
                      <a:pt x="693" y="13338"/>
                      <a:pt x="700" y="13418"/>
                    </a:cubicBezTo>
                    <a:cubicBezTo>
                      <a:pt x="700" y="13454"/>
                      <a:pt x="700" y="13497"/>
                      <a:pt x="708" y="13540"/>
                    </a:cubicBezTo>
                    <a:cubicBezTo>
                      <a:pt x="708" y="13555"/>
                      <a:pt x="708" y="13577"/>
                      <a:pt x="715" y="13598"/>
                    </a:cubicBezTo>
                    <a:cubicBezTo>
                      <a:pt x="729" y="13620"/>
                      <a:pt x="722" y="13641"/>
                      <a:pt x="729" y="13670"/>
                    </a:cubicBezTo>
                    <a:lnTo>
                      <a:pt x="751" y="13743"/>
                    </a:lnTo>
                    <a:lnTo>
                      <a:pt x="809" y="13786"/>
                    </a:lnTo>
                    <a:cubicBezTo>
                      <a:pt x="1217" y="14065"/>
                      <a:pt x="1677" y="14180"/>
                      <a:pt x="2134" y="14180"/>
                    </a:cubicBezTo>
                    <a:cubicBezTo>
                      <a:pt x="2526" y="14180"/>
                      <a:pt x="2917" y="14096"/>
                      <a:pt x="3270" y="13959"/>
                    </a:cubicBezTo>
                    <a:cubicBezTo>
                      <a:pt x="3652" y="13800"/>
                      <a:pt x="4013" y="13598"/>
                      <a:pt x="4338" y="13353"/>
                    </a:cubicBezTo>
                    <a:cubicBezTo>
                      <a:pt x="4497" y="13230"/>
                      <a:pt x="4663" y="13115"/>
                      <a:pt x="4807" y="12977"/>
                    </a:cubicBezTo>
                    <a:cubicBezTo>
                      <a:pt x="4879" y="12905"/>
                      <a:pt x="4959" y="12840"/>
                      <a:pt x="5031" y="12775"/>
                    </a:cubicBezTo>
                    <a:lnTo>
                      <a:pt x="5240" y="12566"/>
                    </a:lnTo>
                    <a:cubicBezTo>
                      <a:pt x="5796" y="11996"/>
                      <a:pt x="6265" y="11361"/>
                      <a:pt x="6734" y="10733"/>
                    </a:cubicBezTo>
                    <a:lnTo>
                      <a:pt x="7081" y="10264"/>
                    </a:lnTo>
                    <a:lnTo>
                      <a:pt x="7427" y="9787"/>
                    </a:lnTo>
                    <a:lnTo>
                      <a:pt x="7571" y="9585"/>
                    </a:lnTo>
                    <a:lnTo>
                      <a:pt x="7571" y="9585"/>
                    </a:lnTo>
                    <a:cubicBezTo>
                      <a:pt x="7507" y="9766"/>
                      <a:pt x="7449" y="9953"/>
                      <a:pt x="7391" y="10141"/>
                    </a:cubicBezTo>
                    <a:cubicBezTo>
                      <a:pt x="7247" y="10617"/>
                      <a:pt x="7131" y="11101"/>
                      <a:pt x="7052" y="11599"/>
                    </a:cubicBezTo>
                    <a:cubicBezTo>
                      <a:pt x="6980" y="12090"/>
                      <a:pt x="6936" y="12588"/>
                      <a:pt x="6922" y="13086"/>
                    </a:cubicBezTo>
                    <a:cubicBezTo>
                      <a:pt x="6915" y="13216"/>
                      <a:pt x="6915" y="13338"/>
                      <a:pt x="6915" y="13461"/>
                    </a:cubicBezTo>
                    <a:lnTo>
                      <a:pt x="6915" y="13649"/>
                    </a:lnTo>
                    <a:lnTo>
                      <a:pt x="6915" y="13836"/>
                    </a:lnTo>
                    <a:lnTo>
                      <a:pt x="6915" y="14024"/>
                    </a:lnTo>
                    <a:cubicBezTo>
                      <a:pt x="6907" y="14082"/>
                      <a:pt x="6907" y="14147"/>
                      <a:pt x="6915" y="14204"/>
                    </a:cubicBezTo>
                    <a:cubicBezTo>
                      <a:pt x="6922" y="14327"/>
                      <a:pt x="6929" y="14457"/>
                      <a:pt x="6929" y="14580"/>
                    </a:cubicBezTo>
                    <a:lnTo>
                      <a:pt x="6972" y="15006"/>
                    </a:lnTo>
                    <a:cubicBezTo>
                      <a:pt x="7001" y="15150"/>
                      <a:pt x="7023" y="15287"/>
                      <a:pt x="7052" y="15431"/>
                    </a:cubicBezTo>
                    <a:cubicBezTo>
                      <a:pt x="7081" y="15569"/>
                      <a:pt x="7110" y="15713"/>
                      <a:pt x="7160" y="15850"/>
                    </a:cubicBezTo>
                    <a:cubicBezTo>
                      <a:pt x="7189" y="15922"/>
                      <a:pt x="7203" y="15987"/>
                      <a:pt x="7232" y="16059"/>
                    </a:cubicBezTo>
                    <a:lnTo>
                      <a:pt x="7326" y="16261"/>
                    </a:lnTo>
                    <a:cubicBezTo>
                      <a:pt x="7449" y="16536"/>
                      <a:pt x="7615" y="16788"/>
                      <a:pt x="7824" y="17005"/>
                    </a:cubicBezTo>
                    <a:cubicBezTo>
                      <a:pt x="7875" y="17063"/>
                      <a:pt x="7932" y="17120"/>
                      <a:pt x="7990" y="17164"/>
                    </a:cubicBezTo>
                    <a:cubicBezTo>
                      <a:pt x="8048" y="17214"/>
                      <a:pt x="8113" y="17265"/>
                      <a:pt x="8178" y="17308"/>
                    </a:cubicBezTo>
                    <a:cubicBezTo>
                      <a:pt x="8243" y="17351"/>
                      <a:pt x="8308" y="17395"/>
                      <a:pt x="8380" y="17431"/>
                    </a:cubicBezTo>
                    <a:cubicBezTo>
                      <a:pt x="8416" y="17445"/>
                      <a:pt x="8452" y="17467"/>
                      <a:pt x="8488" y="17481"/>
                    </a:cubicBezTo>
                    <a:cubicBezTo>
                      <a:pt x="8510" y="17488"/>
                      <a:pt x="8524" y="17496"/>
                      <a:pt x="8546" y="17503"/>
                    </a:cubicBezTo>
                    <a:cubicBezTo>
                      <a:pt x="8568" y="17510"/>
                      <a:pt x="8582" y="17517"/>
                      <a:pt x="8611" y="17532"/>
                    </a:cubicBezTo>
                    <a:lnTo>
                      <a:pt x="8683" y="17553"/>
                    </a:lnTo>
                    <a:lnTo>
                      <a:pt x="8748" y="17517"/>
                    </a:lnTo>
                    <a:cubicBezTo>
                      <a:pt x="9578" y="17120"/>
                      <a:pt x="10011" y="16283"/>
                      <a:pt x="10134" y="15467"/>
                    </a:cubicBezTo>
                    <a:cubicBezTo>
                      <a:pt x="10191" y="15063"/>
                      <a:pt x="10191" y="14652"/>
                      <a:pt x="10141" y="14248"/>
                    </a:cubicBezTo>
                    <a:cubicBezTo>
                      <a:pt x="10119" y="14046"/>
                      <a:pt x="10098" y="13844"/>
                      <a:pt x="10054" y="13649"/>
                    </a:cubicBezTo>
                    <a:cubicBezTo>
                      <a:pt x="10033" y="13555"/>
                      <a:pt x="10018" y="13454"/>
                      <a:pt x="9989" y="13360"/>
                    </a:cubicBezTo>
                    <a:lnTo>
                      <a:pt x="9917" y="13071"/>
                    </a:lnTo>
                    <a:cubicBezTo>
                      <a:pt x="9701" y="12306"/>
                      <a:pt x="9383" y="11584"/>
                      <a:pt x="9080" y="10863"/>
                    </a:cubicBezTo>
                    <a:lnTo>
                      <a:pt x="8842" y="10321"/>
                    </a:lnTo>
                    <a:lnTo>
                      <a:pt x="8604" y="9787"/>
                    </a:lnTo>
                    <a:lnTo>
                      <a:pt x="8503" y="9556"/>
                    </a:lnTo>
                    <a:lnTo>
                      <a:pt x="8503" y="9556"/>
                    </a:lnTo>
                    <a:cubicBezTo>
                      <a:pt x="8625" y="9708"/>
                      <a:pt x="8755" y="9852"/>
                      <a:pt x="8892" y="9997"/>
                    </a:cubicBezTo>
                    <a:cubicBezTo>
                      <a:pt x="9232" y="10358"/>
                      <a:pt x="9592" y="10704"/>
                      <a:pt x="9982" y="11014"/>
                    </a:cubicBezTo>
                    <a:cubicBezTo>
                      <a:pt x="10372" y="11325"/>
                      <a:pt x="10783" y="11613"/>
                      <a:pt x="11209" y="11873"/>
                    </a:cubicBezTo>
                    <a:cubicBezTo>
                      <a:pt x="11310" y="11945"/>
                      <a:pt x="11418" y="12003"/>
                      <a:pt x="11527" y="12068"/>
                    </a:cubicBezTo>
                    <a:lnTo>
                      <a:pt x="11686" y="12169"/>
                    </a:lnTo>
                    <a:lnTo>
                      <a:pt x="11852" y="12256"/>
                    </a:lnTo>
                    <a:lnTo>
                      <a:pt x="12010" y="12350"/>
                    </a:lnTo>
                    <a:cubicBezTo>
                      <a:pt x="12068" y="12378"/>
                      <a:pt x="12119" y="12407"/>
                      <a:pt x="12176" y="12436"/>
                    </a:cubicBezTo>
                    <a:cubicBezTo>
                      <a:pt x="12285" y="12494"/>
                      <a:pt x="12393" y="12552"/>
                      <a:pt x="12508" y="12609"/>
                    </a:cubicBezTo>
                    <a:lnTo>
                      <a:pt x="12898" y="12790"/>
                    </a:lnTo>
                    <a:cubicBezTo>
                      <a:pt x="13035" y="12833"/>
                      <a:pt x="13172" y="12891"/>
                      <a:pt x="13302" y="12934"/>
                    </a:cubicBezTo>
                    <a:cubicBezTo>
                      <a:pt x="13439" y="12977"/>
                      <a:pt x="13576" y="13028"/>
                      <a:pt x="13728" y="13050"/>
                    </a:cubicBezTo>
                    <a:cubicBezTo>
                      <a:pt x="13793" y="13064"/>
                      <a:pt x="13865" y="13078"/>
                      <a:pt x="13937" y="13093"/>
                    </a:cubicBezTo>
                    <a:lnTo>
                      <a:pt x="14161" y="13122"/>
                    </a:lnTo>
                    <a:cubicBezTo>
                      <a:pt x="14246" y="13130"/>
                      <a:pt x="14331" y="13134"/>
                      <a:pt x="14416" y="13134"/>
                    </a:cubicBezTo>
                    <a:cubicBezTo>
                      <a:pt x="14630" y="13134"/>
                      <a:pt x="14845" y="13108"/>
                      <a:pt x="15056" y="13057"/>
                    </a:cubicBezTo>
                    <a:cubicBezTo>
                      <a:pt x="15128" y="13042"/>
                      <a:pt x="15208" y="13021"/>
                      <a:pt x="15280" y="12992"/>
                    </a:cubicBezTo>
                    <a:cubicBezTo>
                      <a:pt x="15352" y="12963"/>
                      <a:pt x="15424" y="12934"/>
                      <a:pt x="15489" y="12898"/>
                    </a:cubicBezTo>
                    <a:cubicBezTo>
                      <a:pt x="15561" y="12869"/>
                      <a:pt x="15634" y="12833"/>
                      <a:pt x="15698" y="12790"/>
                    </a:cubicBezTo>
                    <a:cubicBezTo>
                      <a:pt x="15735" y="12768"/>
                      <a:pt x="15763" y="12746"/>
                      <a:pt x="15800" y="12718"/>
                    </a:cubicBezTo>
                    <a:cubicBezTo>
                      <a:pt x="15814" y="12710"/>
                      <a:pt x="15828" y="12696"/>
                      <a:pt x="15850" y="12682"/>
                    </a:cubicBezTo>
                    <a:cubicBezTo>
                      <a:pt x="15864" y="12667"/>
                      <a:pt x="15886" y="12653"/>
                      <a:pt x="15901" y="12638"/>
                    </a:cubicBezTo>
                    <a:lnTo>
                      <a:pt x="15958" y="12580"/>
                    </a:lnTo>
                    <a:lnTo>
                      <a:pt x="15958" y="12516"/>
                    </a:lnTo>
                    <a:cubicBezTo>
                      <a:pt x="16030" y="11592"/>
                      <a:pt x="15518" y="10798"/>
                      <a:pt x="14876" y="10285"/>
                    </a:cubicBezTo>
                    <a:cubicBezTo>
                      <a:pt x="14551" y="10033"/>
                      <a:pt x="14197" y="9823"/>
                      <a:pt x="13822" y="9665"/>
                    </a:cubicBezTo>
                    <a:cubicBezTo>
                      <a:pt x="13634" y="9585"/>
                      <a:pt x="13447" y="9506"/>
                      <a:pt x="13259" y="9448"/>
                    </a:cubicBezTo>
                    <a:cubicBezTo>
                      <a:pt x="13165" y="9419"/>
                      <a:pt x="13071" y="9383"/>
                      <a:pt x="12970" y="9354"/>
                    </a:cubicBezTo>
                    <a:lnTo>
                      <a:pt x="12682" y="9282"/>
                    </a:lnTo>
                    <a:cubicBezTo>
                      <a:pt x="11916" y="9080"/>
                      <a:pt x="11130" y="8993"/>
                      <a:pt x="10357" y="8907"/>
                    </a:cubicBezTo>
                    <a:lnTo>
                      <a:pt x="9773" y="8842"/>
                    </a:lnTo>
                    <a:lnTo>
                      <a:pt x="9188" y="8777"/>
                    </a:lnTo>
                    <a:lnTo>
                      <a:pt x="8936" y="8748"/>
                    </a:lnTo>
                    <a:cubicBezTo>
                      <a:pt x="9130" y="8712"/>
                      <a:pt x="9318" y="8676"/>
                      <a:pt x="9513" y="8633"/>
                    </a:cubicBezTo>
                    <a:cubicBezTo>
                      <a:pt x="9997" y="8524"/>
                      <a:pt x="10473" y="8373"/>
                      <a:pt x="10942" y="8199"/>
                    </a:cubicBezTo>
                    <a:cubicBezTo>
                      <a:pt x="11404" y="8012"/>
                      <a:pt x="11859" y="7803"/>
                      <a:pt x="12292" y="7564"/>
                    </a:cubicBezTo>
                    <a:cubicBezTo>
                      <a:pt x="12407" y="7507"/>
                      <a:pt x="12516" y="7442"/>
                      <a:pt x="12624" y="7384"/>
                    </a:cubicBezTo>
                    <a:lnTo>
                      <a:pt x="12783" y="7297"/>
                    </a:lnTo>
                    <a:lnTo>
                      <a:pt x="12941" y="7196"/>
                    </a:lnTo>
                    <a:lnTo>
                      <a:pt x="13107" y="7110"/>
                    </a:lnTo>
                    <a:cubicBezTo>
                      <a:pt x="13158" y="7081"/>
                      <a:pt x="13216" y="7045"/>
                      <a:pt x="13266" y="7009"/>
                    </a:cubicBezTo>
                    <a:cubicBezTo>
                      <a:pt x="13367" y="6944"/>
                      <a:pt x="13475" y="6879"/>
                      <a:pt x="13576" y="6814"/>
                    </a:cubicBezTo>
                    <a:lnTo>
                      <a:pt x="13923" y="6561"/>
                    </a:lnTo>
                    <a:cubicBezTo>
                      <a:pt x="14031" y="6467"/>
                      <a:pt x="14147" y="6381"/>
                      <a:pt x="14255" y="6280"/>
                    </a:cubicBezTo>
                    <a:cubicBezTo>
                      <a:pt x="14363" y="6186"/>
                      <a:pt x="14471" y="6085"/>
                      <a:pt x="14565" y="5976"/>
                    </a:cubicBezTo>
                    <a:cubicBezTo>
                      <a:pt x="14616" y="5919"/>
                      <a:pt x="14666" y="5868"/>
                      <a:pt x="14710" y="5810"/>
                    </a:cubicBezTo>
                    <a:lnTo>
                      <a:pt x="14840" y="5630"/>
                    </a:lnTo>
                    <a:cubicBezTo>
                      <a:pt x="15020" y="5385"/>
                      <a:pt x="15150" y="5110"/>
                      <a:pt x="15237" y="4822"/>
                    </a:cubicBezTo>
                    <a:cubicBezTo>
                      <a:pt x="15258" y="4750"/>
                      <a:pt x="15280" y="4670"/>
                      <a:pt x="15287" y="4598"/>
                    </a:cubicBezTo>
                    <a:cubicBezTo>
                      <a:pt x="15301" y="4519"/>
                      <a:pt x="15316" y="4446"/>
                      <a:pt x="15323" y="4367"/>
                    </a:cubicBezTo>
                    <a:cubicBezTo>
                      <a:pt x="15323" y="4288"/>
                      <a:pt x="15330" y="4208"/>
                      <a:pt x="15323" y="4129"/>
                    </a:cubicBezTo>
                    <a:cubicBezTo>
                      <a:pt x="15323" y="4093"/>
                      <a:pt x="15323" y="4049"/>
                      <a:pt x="15316" y="4006"/>
                    </a:cubicBezTo>
                    <a:cubicBezTo>
                      <a:pt x="15316" y="3992"/>
                      <a:pt x="15316" y="3970"/>
                      <a:pt x="15309" y="3948"/>
                    </a:cubicBezTo>
                    <a:cubicBezTo>
                      <a:pt x="15301" y="3927"/>
                      <a:pt x="15301" y="3905"/>
                      <a:pt x="15294" y="3876"/>
                    </a:cubicBezTo>
                    <a:lnTo>
                      <a:pt x="15273" y="3804"/>
                    </a:lnTo>
                    <a:lnTo>
                      <a:pt x="15215" y="3768"/>
                    </a:lnTo>
                    <a:cubicBezTo>
                      <a:pt x="14808" y="3485"/>
                      <a:pt x="14348" y="3368"/>
                      <a:pt x="13891" y="3368"/>
                    </a:cubicBezTo>
                    <a:cubicBezTo>
                      <a:pt x="13498" y="3368"/>
                      <a:pt x="13108" y="3455"/>
                      <a:pt x="12754" y="3595"/>
                    </a:cubicBezTo>
                    <a:cubicBezTo>
                      <a:pt x="12371" y="3746"/>
                      <a:pt x="12018" y="3948"/>
                      <a:pt x="11686" y="4194"/>
                    </a:cubicBezTo>
                    <a:cubicBezTo>
                      <a:pt x="11527" y="4316"/>
                      <a:pt x="11361" y="4439"/>
                      <a:pt x="11216" y="4569"/>
                    </a:cubicBezTo>
                    <a:cubicBezTo>
                      <a:pt x="11144" y="4641"/>
                      <a:pt x="11065" y="4706"/>
                      <a:pt x="10993" y="4771"/>
                    </a:cubicBezTo>
                    <a:lnTo>
                      <a:pt x="10783" y="4980"/>
                    </a:lnTo>
                    <a:cubicBezTo>
                      <a:pt x="10228" y="5551"/>
                      <a:pt x="9758" y="6186"/>
                      <a:pt x="9296" y="6814"/>
                    </a:cubicBezTo>
                    <a:lnTo>
                      <a:pt x="8943" y="7283"/>
                    </a:lnTo>
                    <a:lnTo>
                      <a:pt x="8604" y="7759"/>
                    </a:lnTo>
                    <a:lnTo>
                      <a:pt x="8452" y="7961"/>
                    </a:lnTo>
                    <a:cubicBezTo>
                      <a:pt x="8517" y="7781"/>
                      <a:pt x="8582" y="7593"/>
                      <a:pt x="8632" y="7406"/>
                    </a:cubicBezTo>
                    <a:cubicBezTo>
                      <a:pt x="8784" y="6929"/>
                      <a:pt x="8892" y="6446"/>
                      <a:pt x="8972" y="5955"/>
                    </a:cubicBezTo>
                    <a:cubicBezTo>
                      <a:pt x="9044" y="5457"/>
                      <a:pt x="9087" y="4959"/>
                      <a:pt x="9102" y="4461"/>
                    </a:cubicBezTo>
                    <a:cubicBezTo>
                      <a:pt x="9109" y="4338"/>
                      <a:pt x="9109" y="4208"/>
                      <a:pt x="9109" y="4085"/>
                    </a:cubicBezTo>
                    <a:lnTo>
                      <a:pt x="9109" y="3898"/>
                    </a:lnTo>
                    <a:lnTo>
                      <a:pt x="9109" y="3710"/>
                    </a:lnTo>
                    <a:lnTo>
                      <a:pt x="9109" y="3530"/>
                    </a:lnTo>
                    <a:cubicBezTo>
                      <a:pt x="9116" y="3465"/>
                      <a:pt x="9116" y="3400"/>
                      <a:pt x="9109" y="3342"/>
                    </a:cubicBezTo>
                    <a:cubicBezTo>
                      <a:pt x="9102" y="3219"/>
                      <a:pt x="9102" y="3089"/>
                      <a:pt x="9094" y="2967"/>
                    </a:cubicBezTo>
                    <a:lnTo>
                      <a:pt x="9051" y="2541"/>
                    </a:lnTo>
                    <a:cubicBezTo>
                      <a:pt x="9022" y="2404"/>
                      <a:pt x="9008" y="2259"/>
                      <a:pt x="8972" y="2115"/>
                    </a:cubicBezTo>
                    <a:cubicBezTo>
                      <a:pt x="8943" y="1971"/>
                      <a:pt x="8914" y="1834"/>
                      <a:pt x="8863" y="1697"/>
                    </a:cubicBezTo>
                    <a:cubicBezTo>
                      <a:pt x="8842" y="1624"/>
                      <a:pt x="8820" y="1559"/>
                      <a:pt x="8791" y="1487"/>
                    </a:cubicBezTo>
                    <a:lnTo>
                      <a:pt x="8705" y="1285"/>
                    </a:lnTo>
                    <a:cubicBezTo>
                      <a:pt x="8575" y="1011"/>
                      <a:pt x="8409" y="758"/>
                      <a:pt x="8199" y="542"/>
                    </a:cubicBezTo>
                    <a:cubicBezTo>
                      <a:pt x="8149" y="484"/>
                      <a:pt x="8091" y="426"/>
                      <a:pt x="8033" y="383"/>
                    </a:cubicBezTo>
                    <a:cubicBezTo>
                      <a:pt x="7976" y="332"/>
                      <a:pt x="7918" y="282"/>
                      <a:pt x="7853" y="239"/>
                    </a:cubicBezTo>
                    <a:cubicBezTo>
                      <a:pt x="7788" y="195"/>
                      <a:pt x="7723" y="152"/>
                      <a:pt x="7651" y="116"/>
                    </a:cubicBezTo>
                    <a:cubicBezTo>
                      <a:pt x="7615" y="94"/>
                      <a:pt x="7579" y="80"/>
                      <a:pt x="7543" y="65"/>
                    </a:cubicBezTo>
                    <a:cubicBezTo>
                      <a:pt x="7521" y="58"/>
                      <a:pt x="7507" y="51"/>
                      <a:pt x="7485" y="44"/>
                    </a:cubicBezTo>
                    <a:cubicBezTo>
                      <a:pt x="7463" y="29"/>
                      <a:pt x="7442" y="22"/>
                      <a:pt x="7420" y="15"/>
                    </a:cubicBezTo>
                    <a:lnTo>
                      <a:pt x="7348" y="0"/>
                    </a:lnTo>
                    <a:close/>
                  </a:path>
                </a:pathLst>
              </a:custGeom>
              <a:solidFill>
                <a:srgbClr val="F2E0D0"/>
              </a:solidFill>
              <a:ln>
                <a:noFill/>
              </a:ln>
              <a:effectLst>
                <a:outerShdw blurRad="57150" dist="19050" dir="5400000" algn="bl" rotWithShape="0">
                  <a:srgbClr val="434343">
                    <a:alpha val="19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89" name="Google Shape;10589;p31"/>
          <p:cNvSpPr/>
          <p:nvPr/>
        </p:nvSpPr>
        <p:spPr>
          <a:xfrm>
            <a:off x="2193225" y="-38250"/>
            <a:ext cx="4757400" cy="5220000"/>
          </a:xfrm>
          <a:prstGeom prst="rect">
            <a:avLst/>
          </a:prstGeom>
          <a:solidFill>
            <a:schemeClr val="lt1"/>
          </a:solidFill>
          <a:ln>
            <a:noFill/>
          </a:ln>
          <a:effectLst>
            <a:outerShdw blurRad="57150" dist="19050" dir="5400000" algn="bl" rotWithShape="0">
              <a:srgbClr val="434343">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31"/>
          <p:cNvSpPr txBox="1">
            <a:spLocks noGrp="1"/>
          </p:cNvSpPr>
          <p:nvPr>
            <p:ph type="ctrTitle"/>
          </p:nvPr>
        </p:nvSpPr>
        <p:spPr>
          <a:xfrm>
            <a:off x="2405950" y="1350413"/>
            <a:ext cx="4332000" cy="1463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你好，</a:t>
            </a:r>
            <a:r>
              <a:rPr lang="en-US" altLang="zh-CN" dirty="0" smtClean="0"/>
              <a:t>2023</a:t>
            </a:r>
            <a:r>
              <a:rPr lang="zh-CN" altLang="en-US" dirty="0" smtClean="0"/>
              <a:t>！</a:t>
            </a:r>
            <a:endParaRPr dirty="0"/>
          </a:p>
        </p:txBody>
      </p:sp>
      <p:sp>
        <p:nvSpPr>
          <p:cNvPr id="10591" name="Google Shape;10591;p31"/>
          <p:cNvSpPr txBox="1">
            <a:spLocks noGrp="1"/>
          </p:cNvSpPr>
          <p:nvPr>
            <p:ph type="subTitle" idx="1"/>
          </p:nvPr>
        </p:nvSpPr>
        <p:spPr>
          <a:xfrm>
            <a:off x="3210075" y="3281863"/>
            <a:ext cx="2723700" cy="703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轻松办公  为您呈现</a:t>
            </a:r>
            <a:endParaRPr dirty="0"/>
          </a:p>
        </p:txBody>
      </p:sp>
      <p:cxnSp>
        <p:nvCxnSpPr>
          <p:cNvPr id="10592" name="Google Shape;10592;p31"/>
          <p:cNvCxnSpPr/>
          <p:nvPr/>
        </p:nvCxnSpPr>
        <p:spPr>
          <a:xfrm>
            <a:off x="4247400" y="3036363"/>
            <a:ext cx="719700" cy="0"/>
          </a:xfrm>
          <a:prstGeom prst="straightConnector1">
            <a:avLst/>
          </a:prstGeom>
          <a:noFill/>
          <a:ln w="9525" cap="flat" cmpd="sng">
            <a:solidFill>
              <a:schemeClr val="dk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0602"/>
        <p:cNvGrpSpPr/>
        <p:nvPr/>
      </p:nvGrpSpPr>
      <p:grpSpPr>
        <a:xfrm>
          <a:off x="0" y="0"/>
          <a:ext cx="0" cy="0"/>
          <a:chOff x="0" y="0"/>
          <a:chExt cx="0" cy="0"/>
        </a:xfrm>
      </p:grpSpPr>
      <p:sp>
        <p:nvSpPr>
          <p:cNvPr id="10603" name="Google Shape;10603;p33"/>
          <p:cNvSpPr txBox="1">
            <a:spLocks noGrp="1"/>
          </p:cNvSpPr>
          <p:nvPr>
            <p:ph type="title"/>
          </p:nvPr>
        </p:nvSpPr>
        <p:spPr>
          <a:xfrm>
            <a:off x="2724248" y="561200"/>
            <a:ext cx="4064100" cy="81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新年</a:t>
            </a:r>
            <a:r>
              <a:rPr lang="en-US" altLang="zh-CN" dirty="0" smtClean="0"/>
              <a:t>/</a:t>
            </a:r>
            <a:r>
              <a:rPr lang="zh-CN" altLang="en-US" dirty="0" smtClean="0"/>
              <a:t>元旦快乐！</a:t>
            </a:r>
            <a:endParaRPr dirty="0"/>
          </a:p>
        </p:txBody>
      </p:sp>
      <p:sp>
        <p:nvSpPr>
          <p:cNvPr id="10604" name="Google Shape;10604;p33"/>
          <p:cNvSpPr txBox="1">
            <a:spLocks noGrp="1"/>
          </p:cNvSpPr>
          <p:nvPr>
            <p:ph type="subTitle" idx="1"/>
          </p:nvPr>
        </p:nvSpPr>
        <p:spPr>
          <a:xfrm>
            <a:off x="2934950" y="1380500"/>
            <a:ext cx="3273900" cy="929100"/>
          </a:xfrm>
          <a:prstGeom prst="rect">
            <a:avLst/>
          </a:prstGeom>
        </p:spPr>
        <p:txBody>
          <a:bodyPr spcFirstLastPara="1" wrap="square" lIns="91425" tIns="91425" rIns="91425" bIns="91425" anchor="t" anchorCtr="0">
            <a:noAutofit/>
          </a:bodyPr>
          <a:lstStyle/>
          <a:p>
            <a:pPr marL="0" indent="0" algn="l"/>
            <a:r>
              <a:rPr lang="zh-CN" altLang="en-US" sz="1200" dirty="0" smtClean="0"/>
              <a:t>输入替换</a:t>
            </a:r>
            <a:r>
              <a:rPr lang="zh-CN" altLang="en-US" sz="1200" dirty="0"/>
              <a:t>内容输入替换内</a:t>
            </a:r>
            <a:r>
              <a:rPr lang="zh-CN" altLang="en-US" sz="1200" dirty="0" smtClean="0"/>
              <a:t>容输</a:t>
            </a:r>
            <a:r>
              <a:rPr lang="zh-CN" altLang="en-US" sz="1200" dirty="0"/>
              <a:t>入替换内</a:t>
            </a:r>
            <a:r>
              <a:rPr lang="zh-CN" altLang="en-US" sz="1200" dirty="0" smtClean="0"/>
              <a:t>容输</a:t>
            </a:r>
            <a:r>
              <a:rPr lang="zh-CN" altLang="en-US" sz="1200" dirty="0"/>
              <a:t>入替换内</a:t>
            </a:r>
            <a:r>
              <a:rPr lang="zh-CN" altLang="en-US" sz="1200" dirty="0" smtClean="0"/>
              <a:t>容</a:t>
            </a:r>
            <a:r>
              <a:rPr lang="zh-CN" altLang="en-US" sz="1200" dirty="0"/>
              <a:t>输入替换内</a:t>
            </a:r>
            <a:r>
              <a:rPr lang="zh-CN" altLang="en-US" sz="1200" dirty="0" smtClean="0"/>
              <a:t>容</a:t>
            </a:r>
            <a:r>
              <a:rPr lang="zh-CN" altLang="en-US" sz="1200" dirty="0"/>
              <a:t>输入替换内</a:t>
            </a:r>
            <a:r>
              <a:rPr lang="zh-CN" altLang="en-US" sz="1200" dirty="0" smtClean="0"/>
              <a:t>容</a:t>
            </a:r>
            <a:r>
              <a:rPr lang="zh-CN" altLang="en-US" sz="1200" dirty="0"/>
              <a:t>输入替换内</a:t>
            </a:r>
            <a:r>
              <a:rPr lang="zh-CN" altLang="en-US" sz="1200" dirty="0" smtClean="0"/>
              <a:t>容</a:t>
            </a:r>
            <a:r>
              <a:rPr lang="zh-CN" altLang="en-US" sz="1200" dirty="0"/>
              <a:t>输入替换内容</a:t>
            </a:r>
          </a:p>
          <a:p>
            <a:pPr marL="0" lvl="0" indent="0" algn="l"/>
            <a:endParaRPr lang="zh-CN" altLang="en-US" sz="1200" dirty="0"/>
          </a:p>
          <a:p>
            <a:pPr marL="0" indent="0"/>
            <a:endParaRPr lang="zh-CN" altLang="en-US" sz="1200" dirty="0"/>
          </a:p>
          <a:p>
            <a:pPr marL="0" lvl="0" indent="0"/>
            <a:endParaRPr lang="zh-CN" altLang="en-US" sz="1200" dirty="0"/>
          </a:p>
          <a:p>
            <a:pPr marL="0" indent="0"/>
            <a:endParaRPr lang="zh-CN" altLang="en-US" sz="1200" dirty="0"/>
          </a:p>
          <a:p>
            <a:pPr marL="0" lvl="0" indent="0" algn="ctr" rtl="0">
              <a:spcBef>
                <a:spcPts val="0"/>
              </a:spcBef>
              <a:spcAft>
                <a:spcPts val="0"/>
              </a:spcAft>
              <a:buNone/>
            </a:pPr>
            <a:endParaRPr dirty="0"/>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0608"/>
        <p:cNvGrpSpPr/>
        <p:nvPr/>
      </p:nvGrpSpPr>
      <p:grpSpPr>
        <a:xfrm>
          <a:off x="0" y="0"/>
          <a:ext cx="0" cy="0"/>
          <a:chOff x="0" y="0"/>
          <a:chExt cx="0" cy="0"/>
        </a:xfrm>
      </p:grpSpPr>
      <p:sp>
        <p:nvSpPr>
          <p:cNvPr id="10609" name="Google Shape;10609;p34"/>
          <p:cNvSpPr txBox="1">
            <a:spLocks noGrp="1"/>
          </p:cNvSpPr>
          <p:nvPr>
            <p:ph type="title"/>
          </p:nvPr>
        </p:nvSpPr>
        <p:spPr>
          <a:xfrm>
            <a:off x="2716050" y="2937100"/>
            <a:ext cx="36525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 </a:t>
            </a:r>
            <a:r>
              <a:rPr lang="zh-CN" altLang="en-US" dirty="0" smtClean="0"/>
              <a:t>新年快乐！</a:t>
            </a:r>
            <a:endParaRPr dirty="0"/>
          </a:p>
        </p:txBody>
      </p:sp>
      <p:sp>
        <p:nvSpPr>
          <p:cNvPr id="10610" name="Google Shape;10610;p34"/>
          <p:cNvSpPr txBox="1">
            <a:spLocks noGrp="1"/>
          </p:cNvSpPr>
          <p:nvPr>
            <p:ph type="subTitle" idx="1"/>
          </p:nvPr>
        </p:nvSpPr>
        <p:spPr>
          <a:xfrm>
            <a:off x="3093500" y="1749200"/>
            <a:ext cx="2897700" cy="1188000"/>
          </a:xfrm>
          <a:prstGeom prst="rect">
            <a:avLst/>
          </a:prstGeom>
        </p:spPr>
        <p:txBody>
          <a:bodyPr spcFirstLastPara="1" wrap="square" lIns="91425" tIns="91425" rIns="91425" bIns="91425" anchor="t" anchorCtr="0">
            <a:noAutofit/>
          </a:bodyPr>
          <a:lstStyle/>
          <a:p>
            <a:pPr marL="0" indent="0" algn="l"/>
            <a:r>
              <a:rPr lang="zh-CN" altLang="en-US" dirty="0"/>
              <a:t>输入替换内容输入替换内容输入替换内容输入替换内容输入替换内容输入替换内容输入替换内容输入替换内容</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0614"/>
        <p:cNvGrpSpPr/>
        <p:nvPr/>
      </p:nvGrpSpPr>
      <p:grpSpPr>
        <a:xfrm>
          <a:off x="0" y="0"/>
          <a:ext cx="0" cy="0"/>
          <a:chOff x="0" y="0"/>
          <a:chExt cx="0" cy="0"/>
        </a:xfrm>
      </p:grpSpPr>
      <p:sp>
        <p:nvSpPr>
          <p:cNvPr id="10615" name="Google Shape;10615;p35"/>
          <p:cNvSpPr txBox="1">
            <a:spLocks noGrp="1"/>
          </p:cNvSpPr>
          <p:nvPr>
            <p:ph type="title"/>
          </p:nvPr>
        </p:nvSpPr>
        <p:spPr>
          <a:xfrm>
            <a:off x="600375" y="1661463"/>
            <a:ext cx="3447300" cy="81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smtClean="0"/>
              <a:t>在此输入标题</a:t>
            </a:r>
            <a:endParaRPr dirty="0"/>
          </a:p>
        </p:txBody>
      </p:sp>
      <p:sp>
        <p:nvSpPr>
          <p:cNvPr id="10616" name="Google Shape;10616;p35"/>
          <p:cNvSpPr txBox="1">
            <a:spLocks noGrp="1"/>
          </p:cNvSpPr>
          <p:nvPr>
            <p:ph type="subTitle" idx="1"/>
          </p:nvPr>
        </p:nvSpPr>
        <p:spPr>
          <a:xfrm>
            <a:off x="600375" y="2501938"/>
            <a:ext cx="2777100" cy="929100"/>
          </a:xfrm>
          <a:prstGeom prst="rect">
            <a:avLst/>
          </a:prstGeom>
        </p:spPr>
        <p:txBody>
          <a:bodyPr spcFirstLastPara="1" wrap="square" lIns="91425" tIns="91425" rIns="91425" bIns="91425" anchor="t" anchorCtr="0">
            <a:noAutofit/>
          </a:bodyPr>
          <a:lstStyle/>
          <a:p>
            <a:pPr marL="0" indent="0"/>
            <a:r>
              <a:rPr lang="zh-CN" altLang="en-US" sz="1200" dirty="0"/>
              <a:t>输入替换内容输入替换内容输入替换内容输入替换内容输入替换内容输入替换内容输入替换内容输入替换内容</a:t>
            </a: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620"/>
        <p:cNvGrpSpPr/>
        <p:nvPr/>
      </p:nvGrpSpPr>
      <p:grpSpPr>
        <a:xfrm>
          <a:off x="0" y="0"/>
          <a:ext cx="0" cy="0"/>
          <a:chOff x="0" y="0"/>
          <a:chExt cx="0" cy="0"/>
        </a:xfrm>
      </p:grpSpPr>
      <p:sp>
        <p:nvSpPr>
          <p:cNvPr id="10621" name="Google Shape;10621;p36"/>
          <p:cNvSpPr txBox="1">
            <a:spLocks noGrp="1"/>
          </p:cNvSpPr>
          <p:nvPr>
            <p:ph type="title"/>
          </p:nvPr>
        </p:nvSpPr>
        <p:spPr>
          <a:xfrm flipH="1">
            <a:off x="1143800" y="1689763"/>
            <a:ext cx="988200" cy="52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endParaRPr/>
          </a:p>
          <a:p>
            <a:pPr marL="0" lvl="0" indent="0" algn="ctr" rtl="0">
              <a:spcBef>
                <a:spcPts val="0"/>
              </a:spcBef>
              <a:spcAft>
                <a:spcPts val="0"/>
              </a:spcAft>
              <a:buNone/>
            </a:pPr>
            <a:r>
              <a:rPr lang="en"/>
              <a:t>01</a:t>
            </a:r>
            <a:endParaRPr/>
          </a:p>
          <a:p>
            <a:pPr marL="0" lvl="0" indent="0" algn="ctr" rtl="0">
              <a:spcBef>
                <a:spcPts val="0"/>
              </a:spcBef>
              <a:spcAft>
                <a:spcPts val="0"/>
              </a:spcAft>
              <a:buNone/>
            </a:pPr>
            <a:endParaRPr/>
          </a:p>
        </p:txBody>
      </p:sp>
      <p:sp>
        <p:nvSpPr>
          <p:cNvPr id="10622" name="Google Shape;10622;p36"/>
          <p:cNvSpPr txBox="1">
            <a:spLocks noGrp="1"/>
          </p:cNvSpPr>
          <p:nvPr>
            <p:ph type="subTitle" idx="1"/>
          </p:nvPr>
        </p:nvSpPr>
        <p:spPr>
          <a:xfrm>
            <a:off x="572574" y="2679113"/>
            <a:ext cx="2130600" cy="811500"/>
          </a:xfrm>
          <a:prstGeom prst="rect">
            <a:avLst/>
          </a:prstGeom>
        </p:spPr>
        <p:txBody>
          <a:bodyPr spcFirstLastPara="1" wrap="square" lIns="91425" tIns="91425" rIns="91425" bIns="91425" anchor="t" anchorCtr="0">
            <a:noAutofit/>
          </a:bodyPr>
          <a:lstStyle/>
          <a:p>
            <a:pPr marL="0" indent="0" algn="l"/>
            <a:r>
              <a:rPr lang="zh-CN" altLang="en-US" sz="1200" dirty="0" smtClean="0"/>
              <a:t>输入替换内容</a:t>
            </a:r>
            <a:r>
              <a:rPr lang="zh-CN" altLang="en-US" sz="1200" dirty="0"/>
              <a:t>输入替换内容</a:t>
            </a:r>
            <a:endParaRPr lang="en-US" altLang="zh-CN" sz="1200" dirty="0"/>
          </a:p>
          <a:p>
            <a:pPr marL="0" lvl="0" indent="0" algn="l"/>
            <a:r>
              <a:rPr lang="zh-CN" altLang="en-US" sz="1200" dirty="0"/>
              <a:t>输入替换内</a:t>
            </a:r>
            <a:r>
              <a:rPr lang="zh-CN" altLang="en-US" sz="1200" dirty="0" smtClean="0"/>
              <a:t>容输</a:t>
            </a:r>
            <a:r>
              <a:rPr lang="zh-CN" altLang="en-US" sz="1200" dirty="0"/>
              <a:t>入替换内</a:t>
            </a:r>
            <a:r>
              <a:rPr lang="zh-CN" altLang="en-US" sz="1200" dirty="0" smtClean="0"/>
              <a:t>容</a:t>
            </a:r>
            <a:r>
              <a:rPr lang="zh-CN" altLang="en-US" sz="1200" dirty="0"/>
              <a:t>输入替换内容</a:t>
            </a:r>
            <a:endParaRPr lang="en-US" altLang="zh-CN" sz="1200" dirty="0"/>
          </a:p>
          <a:p>
            <a:pPr marL="0" indent="0" algn="l"/>
            <a:endParaRPr lang="en-US" altLang="zh-CN" sz="1200" dirty="0"/>
          </a:p>
          <a:p>
            <a:pPr marL="0" lvl="0" indent="0"/>
            <a:endParaRPr lang="en-US" altLang="zh-CN" sz="1200" dirty="0"/>
          </a:p>
        </p:txBody>
      </p:sp>
      <p:sp>
        <p:nvSpPr>
          <p:cNvPr id="10623" name="Google Shape;10623;p36"/>
          <p:cNvSpPr txBox="1">
            <a:spLocks noGrp="1"/>
          </p:cNvSpPr>
          <p:nvPr>
            <p:ph type="subTitle" idx="2"/>
          </p:nvPr>
        </p:nvSpPr>
        <p:spPr>
          <a:xfrm>
            <a:off x="704575" y="2153513"/>
            <a:ext cx="1866600" cy="690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歌曲</a:t>
            </a:r>
            <a:endParaRPr dirty="0"/>
          </a:p>
        </p:txBody>
      </p:sp>
      <p:sp>
        <p:nvSpPr>
          <p:cNvPr id="10624" name="Google Shape;10624;p36"/>
          <p:cNvSpPr txBox="1">
            <a:spLocks noGrp="1"/>
          </p:cNvSpPr>
          <p:nvPr>
            <p:ph type="title" idx="3"/>
          </p:nvPr>
        </p:nvSpPr>
        <p:spPr>
          <a:xfrm flipH="1">
            <a:off x="4077950" y="1689763"/>
            <a:ext cx="988200" cy="52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0625" name="Google Shape;10625;p36"/>
          <p:cNvSpPr txBox="1">
            <a:spLocks noGrp="1"/>
          </p:cNvSpPr>
          <p:nvPr>
            <p:ph type="subTitle" idx="4"/>
          </p:nvPr>
        </p:nvSpPr>
        <p:spPr>
          <a:xfrm>
            <a:off x="3506712" y="2679113"/>
            <a:ext cx="2130600" cy="811500"/>
          </a:xfrm>
          <a:prstGeom prst="rect">
            <a:avLst/>
          </a:prstGeom>
        </p:spPr>
        <p:txBody>
          <a:bodyPr spcFirstLastPara="1" wrap="square" lIns="91425" tIns="91425" rIns="91425" bIns="91425" anchor="t" anchorCtr="0">
            <a:noAutofit/>
          </a:bodyPr>
          <a:lstStyle/>
          <a:p>
            <a:pPr marL="0" indent="0" algn="l"/>
            <a:r>
              <a:rPr lang="zh-CN" altLang="en-US" sz="1200" dirty="0"/>
              <a:t>输入替换内容输入替换内容</a:t>
            </a:r>
            <a:endParaRPr lang="en-US" altLang="zh-CN" sz="1200" dirty="0"/>
          </a:p>
          <a:p>
            <a:pPr marL="0" lvl="0" indent="0" algn="l"/>
            <a:r>
              <a:rPr lang="zh-CN" altLang="en-US" sz="1200" dirty="0"/>
              <a:t>输入替换内容输入替换内容输入替换内容</a:t>
            </a:r>
            <a:endParaRPr lang="en-US" altLang="zh-CN" sz="1200" dirty="0"/>
          </a:p>
        </p:txBody>
      </p:sp>
      <p:sp>
        <p:nvSpPr>
          <p:cNvPr id="10626" name="Google Shape;10626;p36"/>
          <p:cNvSpPr txBox="1">
            <a:spLocks noGrp="1"/>
          </p:cNvSpPr>
          <p:nvPr>
            <p:ph type="subTitle" idx="5"/>
          </p:nvPr>
        </p:nvSpPr>
        <p:spPr>
          <a:xfrm>
            <a:off x="3638713" y="2153513"/>
            <a:ext cx="1866600" cy="690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游戏</a:t>
            </a:r>
            <a:endParaRPr dirty="0"/>
          </a:p>
        </p:txBody>
      </p:sp>
      <p:sp>
        <p:nvSpPr>
          <p:cNvPr id="10627" name="Google Shape;10627;p36"/>
          <p:cNvSpPr txBox="1">
            <a:spLocks noGrp="1"/>
          </p:cNvSpPr>
          <p:nvPr>
            <p:ph type="title" idx="6"/>
          </p:nvPr>
        </p:nvSpPr>
        <p:spPr>
          <a:xfrm flipH="1">
            <a:off x="7012050" y="1689763"/>
            <a:ext cx="988200" cy="52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0628" name="Google Shape;10628;p36"/>
          <p:cNvSpPr txBox="1">
            <a:spLocks noGrp="1"/>
          </p:cNvSpPr>
          <p:nvPr>
            <p:ph type="subTitle" idx="7"/>
          </p:nvPr>
        </p:nvSpPr>
        <p:spPr>
          <a:xfrm>
            <a:off x="6440824" y="2693238"/>
            <a:ext cx="2130600" cy="811500"/>
          </a:xfrm>
          <a:prstGeom prst="rect">
            <a:avLst/>
          </a:prstGeom>
        </p:spPr>
        <p:txBody>
          <a:bodyPr spcFirstLastPara="1" wrap="square" lIns="91425" tIns="91425" rIns="91425" bIns="91425" anchor="t" anchorCtr="0">
            <a:noAutofit/>
          </a:bodyPr>
          <a:lstStyle/>
          <a:p>
            <a:pPr marL="0" indent="0" algn="l"/>
            <a:r>
              <a:rPr lang="zh-CN" altLang="en-US" sz="1200" dirty="0"/>
              <a:t>输入替换内容输入替换内容</a:t>
            </a:r>
            <a:endParaRPr lang="en-US" altLang="zh-CN" sz="1200" dirty="0"/>
          </a:p>
          <a:p>
            <a:pPr marL="0" lvl="0" indent="0" algn="l"/>
            <a:r>
              <a:rPr lang="zh-CN" altLang="en-US" sz="1200" dirty="0"/>
              <a:t>输入替换内容输入替换内容输入替换内容</a:t>
            </a:r>
            <a:endParaRPr lang="en-US" altLang="zh-CN" sz="1200" dirty="0"/>
          </a:p>
        </p:txBody>
      </p:sp>
      <p:sp>
        <p:nvSpPr>
          <p:cNvPr id="10629" name="Google Shape;10629;p36"/>
          <p:cNvSpPr txBox="1">
            <a:spLocks noGrp="1"/>
          </p:cNvSpPr>
          <p:nvPr>
            <p:ph type="subTitle" idx="8"/>
          </p:nvPr>
        </p:nvSpPr>
        <p:spPr>
          <a:xfrm>
            <a:off x="6572825" y="2153513"/>
            <a:ext cx="1866600" cy="690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文化</a:t>
            </a:r>
            <a:endParaRPr dirty="0"/>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633"/>
        <p:cNvGrpSpPr/>
        <p:nvPr/>
      </p:nvGrpSpPr>
      <p:grpSpPr>
        <a:xfrm>
          <a:off x="0" y="0"/>
          <a:ext cx="0" cy="0"/>
          <a:chOff x="0" y="0"/>
          <a:chExt cx="0" cy="0"/>
        </a:xfrm>
      </p:grpSpPr>
      <p:sp>
        <p:nvSpPr>
          <p:cNvPr id="10634" name="Google Shape;10634;p37"/>
          <p:cNvSpPr txBox="1">
            <a:spLocks noGrp="1"/>
          </p:cNvSpPr>
          <p:nvPr>
            <p:ph type="title"/>
          </p:nvPr>
        </p:nvSpPr>
        <p:spPr>
          <a:xfrm>
            <a:off x="2376900" y="2039738"/>
            <a:ext cx="27540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smtClean="0"/>
              <a:t>歌曲</a:t>
            </a:r>
            <a:endParaRPr dirty="0"/>
          </a:p>
        </p:txBody>
      </p:sp>
      <p:sp>
        <p:nvSpPr>
          <p:cNvPr id="10635" name="Google Shape;10635;p37"/>
          <p:cNvSpPr txBox="1">
            <a:spLocks noGrp="1"/>
          </p:cNvSpPr>
          <p:nvPr>
            <p:ph type="title" idx="2"/>
          </p:nvPr>
        </p:nvSpPr>
        <p:spPr>
          <a:xfrm>
            <a:off x="2376900" y="1186150"/>
            <a:ext cx="15321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10636" name="Google Shape;10636;p37"/>
          <p:cNvSpPr txBox="1">
            <a:spLocks noGrp="1"/>
          </p:cNvSpPr>
          <p:nvPr>
            <p:ph type="subTitle" idx="1"/>
          </p:nvPr>
        </p:nvSpPr>
        <p:spPr>
          <a:xfrm>
            <a:off x="2376900" y="2807611"/>
            <a:ext cx="2754000" cy="1273500"/>
          </a:xfrm>
          <a:prstGeom prst="rect">
            <a:avLst/>
          </a:prstGeom>
        </p:spPr>
        <p:txBody>
          <a:bodyPr spcFirstLastPara="1" wrap="square" lIns="91425" tIns="91425" rIns="91425" bIns="91425" anchor="ctr" anchorCtr="0">
            <a:noAutofit/>
          </a:bodyPr>
          <a:lstStyle/>
          <a:p>
            <a:pPr marL="0" indent="0"/>
            <a:r>
              <a:rPr lang="zh-CN" altLang="en-US" sz="1600" dirty="0"/>
              <a:t>输入替换内容输入替换内容</a:t>
            </a:r>
            <a:endParaRPr lang="en-US" altLang="zh-CN" sz="1600" dirty="0"/>
          </a:p>
          <a:p>
            <a:pPr marL="0" lvl="0" indent="0"/>
            <a:r>
              <a:rPr lang="zh-CN" altLang="en-US" sz="1600" dirty="0"/>
              <a:t>输入替换内容输入替换内容输入替换内容</a:t>
            </a:r>
            <a:endParaRPr lang="en-US" altLang="zh-CN" sz="1600" dirty="0"/>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640"/>
        <p:cNvGrpSpPr/>
        <p:nvPr/>
      </p:nvGrpSpPr>
      <p:grpSpPr>
        <a:xfrm>
          <a:off x="0" y="0"/>
          <a:ext cx="0" cy="0"/>
          <a:chOff x="0" y="0"/>
          <a:chExt cx="0" cy="0"/>
        </a:xfrm>
      </p:grpSpPr>
      <p:sp>
        <p:nvSpPr>
          <p:cNvPr id="10641" name="Google Shape;10641;p38"/>
          <p:cNvSpPr/>
          <p:nvPr/>
        </p:nvSpPr>
        <p:spPr>
          <a:xfrm>
            <a:off x="4935550" y="1553150"/>
            <a:ext cx="2212800" cy="2491200"/>
          </a:xfrm>
          <a:prstGeom prst="rect">
            <a:avLst/>
          </a:prstGeom>
          <a:solidFill>
            <a:schemeClr val="lt1"/>
          </a:solidFill>
          <a:ln>
            <a:noFill/>
          </a:ln>
          <a:effectLst>
            <a:outerShdw blurRad="57150" dist="19050" dir="5400000" algn="bl" rotWithShape="0">
              <a:srgbClr val="434343">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38"/>
          <p:cNvSpPr/>
          <p:nvPr/>
        </p:nvSpPr>
        <p:spPr>
          <a:xfrm>
            <a:off x="1995650" y="1553150"/>
            <a:ext cx="2211600" cy="2491200"/>
          </a:xfrm>
          <a:prstGeom prst="rect">
            <a:avLst/>
          </a:prstGeom>
          <a:solidFill>
            <a:schemeClr val="lt1"/>
          </a:solidFill>
          <a:ln>
            <a:noFill/>
          </a:ln>
          <a:effectLst>
            <a:outerShdw blurRad="57150" dist="19050" dir="5400000" algn="bl" rotWithShape="0">
              <a:srgbClr val="434343">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38"/>
          <p:cNvSpPr txBox="1">
            <a:spLocks noGrp="1"/>
          </p:cNvSpPr>
          <p:nvPr>
            <p:ph type="title"/>
          </p:nvPr>
        </p:nvSpPr>
        <p:spPr>
          <a:xfrm>
            <a:off x="2503350" y="412550"/>
            <a:ext cx="41373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a:t>表演者</a:t>
            </a:r>
            <a:endParaRPr dirty="0"/>
          </a:p>
        </p:txBody>
      </p:sp>
      <p:sp>
        <p:nvSpPr>
          <p:cNvPr id="10644" name="Google Shape;10644;p38"/>
          <p:cNvSpPr txBox="1">
            <a:spLocks noGrp="1"/>
          </p:cNvSpPr>
          <p:nvPr>
            <p:ph type="subTitle" idx="1"/>
          </p:nvPr>
        </p:nvSpPr>
        <p:spPr>
          <a:xfrm>
            <a:off x="5335350" y="2519375"/>
            <a:ext cx="1784100" cy="351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smtClean="0"/>
              <a:t>姓名</a:t>
            </a:r>
            <a:endParaRPr dirty="0"/>
          </a:p>
        </p:txBody>
      </p:sp>
      <p:sp>
        <p:nvSpPr>
          <p:cNvPr id="10645" name="Google Shape;10645;p38"/>
          <p:cNvSpPr txBox="1">
            <a:spLocks noGrp="1"/>
          </p:cNvSpPr>
          <p:nvPr>
            <p:ph type="subTitle" idx="2"/>
          </p:nvPr>
        </p:nvSpPr>
        <p:spPr>
          <a:xfrm>
            <a:off x="5335350" y="2884950"/>
            <a:ext cx="1526400" cy="800100"/>
          </a:xfrm>
          <a:prstGeom prst="rect">
            <a:avLst/>
          </a:prstGeom>
        </p:spPr>
        <p:txBody>
          <a:bodyPr spcFirstLastPara="1" wrap="square" lIns="91425" tIns="91425" rIns="91425" bIns="91425" anchor="t" anchorCtr="0">
            <a:noAutofit/>
          </a:bodyPr>
          <a:lstStyle/>
          <a:p>
            <a:pPr marL="0" indent="0"/>
            <a:r>
              <a:rPr lang="zh-CN" altLang="en-US" sz="1200" dirty="0"/>
              <a:t>输入文字介绍输入文字介绍输入文字介绍输入文字介绍</a:t>
            </a:r>
          </a:p>
        </p:txBody>
      </p:sp>
      <p:sp>
        <p:nvSpPr>
          <p:cNvPr id="10646" name="Google Shape;10646;p38"/>
          <p:cNvSpPr txBox="1">
            <a:spLocks noGrp="1"/>
          </p:cNvSpPr>
          <p:nvPr>
            <p:ph type="subTitle" idx="3"/>
          </p:nvPr>
        </p:nvSpPr>
        <p:spPr>
          <a:xfrm>
            <a:off x="2069025" y="2519375"/>
            <a:ext cx="1784100" cy="351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zh-CN" altLang="en-US" dirty="0" smtClean="0"/>
              <a:t>姓名</a:t>
            </a:r>
            <a:endParaRPr dirty="0"/>
          </a:p>
        </p:txBody>
      </p:sp>
      <p:sp>
        <p:nvSpPr>
          <p:cNvPr id="10647" name="Google Shape;10647;p38"/>
          <p:cNvSpPr txBox="1">
            <a:spLocks noGrp="1"/>
          </p:cNvSpPr>
          <p:nvPr>
            <p:ph type="subTitle" idx="4"/>
          </p:nvPr>
        </p:nvSpPr>
        <p:spPr>
          <a:xfrm>
            <a:off x="2326900" y="2884925"/>
            <a:ext cx="1526400" cy="804300"/>
          </a:xfrm>
          <a:prstGeom prst="rect">
            <a:avLst/>
          </a:prstGeom>
        </p:spPr>
        <p:txBody>
          <a:bodyPr spcFirstLastPara="1" wrap="square" lIns="91425" tIns="91425" rIns="91425" bIns="91425" anchor="t" anchorCtr="0">
            <a:noAutofit/>
          </a:bodyPr>
          <a:lstStyle/>
          <a:p>
            <a:pPr marL="0" indent="0" algn="l"/>
            <a:r>
              <a:rPr lang="zh-CN" altLang="en-US" sz="1200" dirty="0" smtClean="0"/>
              <a:t>输入文字介绍输入文字</a:t>
            </a:r>
            <a:r>
              <a:rPr lang="zh-CN" altLang="en-US" sz="1200" dirty="0"/>
              <a:t>介绍输入文字介绍输入文字介绍</a:t>
            </a:r>
          </a:p>
          <a:p>
            <a:pPr marL="0" lvl="0" indent="0" algn="l" rtl="0">
              <a:spcBef>
                <a:spcPts val="0"/>
              </a:spcBef>
              <a:spcAft>
                <a:spcPts val="0"/>
              </a:spcAft>
              <a:buNone/>
            </a:pPr>
            <a:endParaRPr sz="1200" dirty="0"/>
          </a:p>
        </p:txBody>
      </p:sp>
      <p:grpSp>
        <p:nvGrpSpPr>
          <p:cNvPr id="10648" name="Google Shape;10648;p38"/>
          <p:cNvGrpSpPr/>
          <p:nvPr/>
        </p:nvGrpSpPr>
        <p:grpSpPr>
          <a:xfrm>
            <a:off x="3376894" y="2010359"/>
            <a:ext cx="365757" cy="365749"/>
            <a:chOff x="4442325" y="2587050"/>
            <a:chExt cx="226125" cy="226050"/>
          </a:xfrm>
        </p:grpSpPr>
        <p:sp>
          <p:nvSpPr>
            <p:cNvPr id="10649" name="Google Shape;10649;p38"/>
            <p:cNvSpPr/>
            <p:nvPr/>
          </p:nvSpPr>
          <p:spPr>
            <a:xfrm>
              <a:off x="4506650" y="2665000"/>
              <a:ext cx="39875" cy="14775"/>
            </a:xfrm>
            <a:custGeom>
              <a:avLst/>
              <a:gdLst/>
              <a:ahLst/>
              <a:cxnLst/>
              <a:rect l="l" t="t" r="r" b="b"/>
              <a:pathLst>
                <a:path w="1595" h="591" extrusionOk="0">
                  <a:moveTo>
                    <a:pt x="539" y="1"/>
                  </a:moveTo>
                  <a:cubicBezTo>
                    <a:pt x="331" y="1"/>
                    <a:pt x="183" y="39"/>
                    <a:pt x="171" y="42"/>
                  </a:cubicBezTo>
                  <a:cubicBezTo>
                    <a:pt x="1" y="74"/>
                    <a:pt x="44" y="302"/>
                    <a:pt x="187" y="302"/>
                  </a:cubicBezTo>
                  <a:cubicBezTo>
                    <a:pt x="202" y="302"/>
                    <a:pt x="218" y="300"/>
                    <a:pt x="236" y="294"/>
                  </a:cubicBezTo>
                  <a:cubicBezTo>
                    <a:pt x="239" y="294"/>
                    <a:pt x="359" y="265"/>
                    <a:pt x="529" y="265"/>
                  </a:cubicBezTo>
                  <a:cubicBezTo>
                    <a:pt x="753" y="265"/>
                    <a:pt x="1065" y="316"/>
                    <a:pt x="1311" y="554"/>
                  </a:cubicBezTo>
                  <a:cubicBezTo>
                    <a:pt x="1330" y="580"/>
                    <a:pt x="1355" y="590"/>
                    <a:pt x="1381" y="590"/>
                  </a:cubicBezTo>
                  <a:cubicBezTo>
                    <a:pt x="1480" y="590"/>
                    <a:pt x="1594" y="435"/>
                    <a:pt x="1491" y="367"/>
                  </a:cubicBezTo>
                  <a:lnTo>
                    <a:pt x="1499" y="367"/>
                  </a:lnTo>
                  <a:cubicBezTo>
                    <a:pt x="1191" y="67"/>
                    <a:pt x="813" y="1"/>
                    <a:pt x="539" y="1"/>
                  </a:cubicBezTo>
                  <a:close/>
                </a:path>
              </a:pathLst>
            </a:custGeom>
            <a:solidFill>
              <a:srgbClr val="F2E0D0"/>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10650" name="Google Shape;10650;p38"/>
            <p:cNvSpPr/>
            <p:nvPr/>
          </p:nvSpPr>
          <p:spPr>
            <a:xfrm>
              <a:off x="4509425" y="2679250"/>
              <a:ext cx="34775" cy="12125"/>
            </a:xfrm>
            <a:custGeom>
              <a:avLst/>
              <a:gdLst/>
              <a:ahLst/>
              <a:cxnLst/>
              <a:rect l="l" t="t" r="r" b="b"/>
              <a:pathLst>
                <a:path w="1391" h="485" extrusionOk="0">
                  <a:moveTo>
                    <a:pt x="472" y="0"/>
                  </a:moveTo>
                  <a:cubicBezTo>
                    <a:pt x="380" y="0"/>
                    <a:pt x="281" y="8"/>
                    <a:pt x="175" y="27"/>
                  </a:cubicBezTo>
                  <a:cubicBezTo>
                    <a:pt x="1" y="48"/>
                    <a:pt x="32" y="292"/>
                    <a:pt x="182" y="292"/>
                  </a:cubicBezTo>
                  <a:cubicBezTo>
                    <a:pt x="193" y="292"/>
                    <a:pt x="206" y="290"/>
                    <a:pt x="218" y="287"/>
                  </a:cubicBezTo>
                  <a:cubicBezTo>
                    <a:pt x="309" y="271"/>
                    <a:pt x="393" y="264"/>
                    <a:pt x="471" y="264"/>
                  </a:cubicBezTo>
                  <a:cubicBezTo>
                    <a:pt x="874" y="264"/>
                    <a:pt x="1108" y="447"/>
                    <a:pt x="1121" y="453"/>
                  </a:cubicBezTo>
                  <a:cubicBezTo>
                    <a:pt x="1148" y="475"/>
                    <a:pt x="1176" y="484"/>
                    <a:pt x="1203" y="484"/>
                  </a:cubicBezTo>
                  <a:cubicBezTo>
                    <a:pt x="1310" y="484"/>
                    <a:pt x="1390" y="338"/>
                    <a:pt x="1287" y="251"/>
                  </a:cubicBezTo>
                  <a:cubicBezTo>
                    <a:pt x="1274" y="239"/>
                    <a:pt x="974" y="0"/>
                    <a:pt x="472" y="0"/>
                  </a:cubicBezTo>
                  <a:close/>
                </a:path>
              </a:pathLst>
            </a:custGeom>
            <a:solidFill>
              <a:srgbClr val="F2E0D0"/>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10651" name="Google Shape;10651;p38"/>
            <p:cNvSpPr/>
            <p:nvPr/>
          </p:nvSpPr>
          <p:spPr>
            <a:xfrm>
              <a:off x="4564500" y="2665100"/>
              <a:ext cx="37375" cy="14750"/>
            </a:xfrm>
            <a:custGeom>
              <a:avLst/>
              <a:gdLst/>
              <a:ahLst/>
              <a:cxnLst/>
              <a:rect l="l" t="t" r="r" b="b"/>
              <a:pathLst>
                <a:path w="1495" h="590" extrusionOk="0">
                  <a:moveTo>
                    <a:pt x="1012" y="1"/>
                  </a:moveTo>
                  <a:cubicBezTo>
                    <a:pt x="738" y="1"/>
                    <a:pt x="360" y="68"/>
                    <a:pt x="51" y="370"/>
                  </a:cubicBezTo>
                  <a:cubicBezTo>
                    <a:pt x="0" y="420"/>
                    <a:pt x="0" y="500"/>
                    <a:pt x="51" y="557"/>
                  </a:cubicBezTo>
                  <a:cubicBezTo>
                    <a:pt x="76" y="579"/>
                    <a:pt x="108" y="590"/>
                    <a:pt x="142" y="590"/>
                  </a:cubicBezTo>
                  <a:cubicBezTo>
                    <a:pt x="175" y="590"/>
                    <a:pt x="209" y="579"/>
                    <a:pt x="238" y="557"/>
                  </a:cubicBezTo>
                  <a:cubicBezTo>
                    <a:pt x="486" y="318"/>
                    <a:pt x="800" y="265"/>
                    <a:pt x="1025" y="265"/>
                  </a:cubicBezTo>
                  <a:cubicBezTo>
                    <a:pt x="1193" y="265"/>
                    <a:pt x="1311" y="294"/>
                    <a:pt x="1314" y="298"/>
                  </a:cubicBezTo>
                  <a:cubicBezTo>
                    <a:pt x="1323" y="300"/>
                    <a:pt x="1333" y="301"/>
                    <a:pt x="1342" y="301"/>
                  </a:cubicBezTo>
                  <a:cubicBezTo>
                    <a:pt x="1399" y="301"/>
                    <a:pt x="1454" y="265"/>
                    <a:pt x="1473" y="204"/>
                  </a:cubicBezTo>
                  <a:cubicBezTo>
                    <a:pt x="1494" y="139"/>
                    <a:pt x="1451" y="67"/>
                    <a:pt x="1386" y="45"/>
                  </a:cubicBezTo>
                  <a:lnTo>
                    <a:pt x="1379" y="45"/>
                  </a:lnTo>
                  <a:cubicBezTo>
                    <a:pt x="1363" y="39"/>
                    <a:pt x="1217" y="1"/>
                    <a:pt x="1012" y="1"/>
                  </a:cubicBezTo>
                  <a:close/>
                </a:path>
              </a:pathLst>
            </a:custGeom>
            <a:solidFill>
              <a:srgbClr val="F2E0D0"/>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10652" name="Google Shape;10652;p38"/>
            <p:cNvSpPr/>
            <p:nvPr/>
          </p:nvSpPr>
          <p:spPr>
            <a:xfrm>
              <a:off x="4564975" y="2679250"/>
              <a:ext cx="34925" cy="12325"/>
            </a:xfrm>
            <a:custGeom>
              <a:avLst/>
              <a:gdLst/>
              <a:ahLst/>
              <a:cxnLst/>
              <a:rect l="l" t="t" r="r" b="b"/>
              <a:pathLst>
                <a:path w="1397" h="493" extrusionOk="0">
                  <a:moveTo>
                    <a:pt x="947" y="0"/>
                  </a:moveTo>
                  <a:cubicBezTo>
                    <a:pt x="443" y="0"/>
                    <a:pt x="138" y="239"/>
                    <a:pt x="126" y="251"/>
                  </a:cubicBezTo>
                  <a:cubicBezTo>
                    <a:pt x="1" y="336"/>
                    <a:pt x="90" y="493"/>
                    <a:pt x="200" y="493"/>
                  </a:cubicBezTo>
                  <a:cubicBezTo>
                    <a:pt x="231" y="493"/>
                    <a:pt x="262" y="481"/>
                    <a:pt x="292" y="453"/>
                  </a:cubicBezTo>
                  <a:cubicBezTo>
                    <a:pt x="292" y="453"/>
                    <a:pt x="531" y="264"/>
                    <a:pt x="943" y="264"/>
                  </a:cubicBezTo>
                  <a:cubicBezTo>
                    <a:pt x="1020" y="264"/>
                    <a:pt x="1104" y="271"/>
                    <a:pt x="1194" y="287"/>
                  </a:cubicBezTo>
                  <a:cubicBezTo>
                    <a:pt x="1201" y="288"/>
                    <a:pt x="1208" y="289"/>
                    <a:pt x="1214" y="289"/>
                  </a:cubicBezTo>
                  <a:cubicBezTo>
                    <a:pt x="1363" y="289"/>
                    <a:pt x="1396" y="62"/>
                    <a:pt x="1237" y="27"/>
                  </a:cubicBezTo>
                  <a:lnTo>
                    <a:pt x="1244" y="27"/>
                  </a:lnTo>
                  <a:cubicBezTo>
                    <a:pt x="1139" y="8"/>
                    <a:pt x="1039" y="0"/>
                    <a:pt x="947" y="0"/>
                  </a:cubicBezTo>
                  <a:close/>
                </a:path>
              </a:pathLst>
            </a:custGeom>
            <a:solidFill>
              <a:srgbClr val="F2E0D0"/>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10653" name="Google Shape;10653;p38"/>
            <p:cNvSpPr/>
            <p:nvPr/>
          </p:nvSpPr>
          <p:spPr>
            <a:xfrm>
              <a:off x="4539625" y="2701850"/>
              <a:ext cx="30125" cy="14500"/>
            </a:xfrm>
            <a:custGeom>
              <a:avLst/>
              <a:gdLst/>
              <a:ahLst/>
              <a:cxnLst/>
              <a:rect l="l" t="t" r="r" b="b"/>
              <a:pathLst>
                <a:path w="1205" h="580" extrusionOk="0">
                  <a:moveTo>
                    <a:pt x="172" y="0"/>
                  </a:moveTo>
                  <a:cubicBezTo>
                    <a:pt x="87" y="0"/>
                    <a:pt x="0" y="77"/>
                    <a:pt x="50" y="184"/>
                  </a:cubicBezTo>
                  <a:cubicBezTo>
                    <a:pt x="144" y="448"/>
                    <a:pt x="378" y="580"/>
                    <a:pt x="614" y="580"/>
                  </a:cubicBezTo>
                  <a:cubicBezTo>
                    <a:pt x="849" y="580"/>
                    <a:pt x="1085" y="448"/>
                    <a:pt x="1183" y="184"/>
                  </a:cubicBezTo>
                  <a:cubicBezTo>
                    <a:pt x="1204" y="112"/>
                    <a:pt x="1168" y="40"/>
                    <a:pt x="1096" y="18"/>
                  </a:cubicBezTo>
                  <a:cubicBezTo>
                    <a:pt x="1081" y="12"/>
                    <a:pt x="1065" y="8"/>
                    <a:pt x="1049" y="8"/>
                  </a:cubicBezTo>
                  <a:cubicBezTo>
                    <a:pt x="997" y="8"/>
                    <a:pt x="947" y="43"/>
                    <a:pt x="930" y="98"/>
                  </a:cubicBezTo>
                  <a:cubicBezTo>
                    <a:pt x="872" y="242"/>
                    <a:pt x="741" y="314"/>
                    <a:pt x="610" y="314"/>
                  </a:cubicBezTo>
                  <a:cubicBezTo>
                    <a:pt x="479" y="314"/>
                    <a:pt x="349" y="242"/>
                    <a:pt x="295" y="98"/>
                  </a:cubicBezTo>
                  <a:cubicBezTo>
                    <a:pt x="276" y="29"/>
                    <a:pt x="224" y="0"/>
                    <a:pt x="172" y="0"/>
                  </a:cubicBezTo>
                  <a:close/>
                </a:path>
              </a:pathLst>
            </a:custGeom>
            <a:solidFill>
              <a:srgbClr val="F2E0D0"/>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10654" name="Google Shape;10654;p38"/>
            <p:cNvSpPr/>
            <p:nvPr/>
          </p:nvSpPr>
          <p:spPr>
            <a:xfrm>
              <a:off x="4573150" y="2693275"/>
              <a:ext cx="27100" cy="23175"/>
            </a:xfrm>
            <a:custGeom>
              <a:avLst/>
              <a:gdLst/>
              <a:ahLst/>
              <a:cxnLst/>
              <a:rect l="l" t="t" r="r" b="b"/>
              <a:pathLst>
                <a:path w="1084" h="927" extrusionOk="0">
                  <a:moveTo>
                    <a:pt x="619" y="261"/>
                  </a:moveTo>
                  <a:cubicBezTo>
                    <a:pt x="724" y="261"/>
                    <a:pt x="823" y="340"/>
                    <a:pt x="823" y="462"/>
                  </a:cubicBezTo>
                  <a:cubicBezTo>
                    <a:pt x="823" y="571"/>
                    <a:pt x="730" y="657"/>
                    <a:pt x="621" y="657"/>
                  </a:cubicBezTo>
                  <a:cubicBezTo>
                    <a:pt x="441" y="657"/>
                    <a:pt x="354" y="448"/>
                    <a:pt x="477" y="318"/>
                  </a:cubicBezTo>
                  <a:cubicBezTo>
                    <a:pt x="519" y="279"/>
                    <a:pt x="570" y="261"/>
                    <a:pt x="619" y="261"/>
                  </a:cubicBezTo>
                  <a:close/>
                  <a:moveTo>
                    <a:pt x="621" y="1"/>
                  </a:moveTo>
                  <a:cubicBezTo>
                    <a:pt x="210" y="1"/>
                    <a:pt x="1" y="499"/>
                    <a:pt x="289" y="787"/>
                  </a:cubicBezTo>
                  <a:cubicBezTo>
                    <a:pt x="385" y="883"/>
                    <a:pt x="503" y="926"/>
                    <a:pt x="617" y="926"/>
                  </a:cubicBezTo>
                  <a:cubicBezTo>
                    <a:pt x="856" y="926"/>
                    <a:pt x="1083" y="740"/>
                    <a:pt x="1083" y="462"/>
                  </a:cubicBezTo>
                  <a:cubicBezTo>
                    <a:pt x="1083" y="203"/>
                    <a:pt x="874" y="1"/>
                    <a:pt x="621" y="1"/>
                  </a:cubicBezTo>
                  <a:close/>
                </a:path>
              </a:pathLst>
            </a:custGeom>
            <a:solidFill>
              <a:srgbClr val="F2E0D0"/>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10655" name="Google Shape;10655;p38"/>
            <p:cNvSpPr/>
            <p:nvPr/>
          </p:nvSpPr>
          <p:spPr>
            <a:xfrm>
              <a:off x="4505675" y="2693275"/>
              <a:ext cx="27075" cy="23175"/>
            </a:xfrm>
            <a:custGeom>
              <a:avLst/>
              <a:gdLst/>
              <a:ahLst/>
              <a:cxnLst/>
              <a:rect l="l" t="t" r="r" b="b"/>
              <a:pathLst>
                <a:path w="1083" h="927" extrusionOk="0">
                  <a:moveTo>
                    <a:pt x="614" y="261"/>
                  </a:moveTo>
                  <a:cubicBezTo>
                    <a:pt x="716" y="261"/>
                    <a:pt x="816" y="340"/>
                    <a:pt x="816" y="462"/>
                  </a:cubicBezTo>
                  <a:cubicBezTo>
                    <a:pt x="816" y="571"/>
                    <a:pt x="729" y="657"/>
                    <a:pt x="621" y="657"/>
                  </a:cubicBezTo>
                  <a:cubicBezTo>
                    <a:pt x="441" y="657"/>
                    <a:pt x="354" y="448"/>
                    <a:pt x="477" y="318"/>
                  </a:cubicBezTo>
                  <a:cubicBezTo>
                    <a:pt x="516" y="279"/>
                    <a:pt x="565" y="261"/>
                    <a:pt x="614" y="261"/>
                  </a:cubicBezTo>
                  <a:close/>
                  <a:moveTo>
                    <a:pt x="621" y="1"/>
                  </a:moveTo>
                  <a:cubicBezTo>
                    <a:pt x="202" y="1"/>
                    <a:pt x="0" y="499"/>
                    <a:pt x="289" y="787"/>
                  </a:cubicBezTo>
                  <a:cubicBezTo>
                    <a:pt x="385" y="883"/>
                    <a:pt x="502" y="926"/>
                    <a:pt x="617" y="926"/>
                  </a:cubicBezTo>
                  <a:cubicBezTo>
                    <a:pt x="856" y="926"/>
                    <a:pt x="1083" y="740"/>
                    <a:pt x="1083" y="462"/>
                  </a:cubicBezTo>
                  <a:cubicBezTo>
                    <a:pt x="1083" y="203"/>
                    <a:pt x="874" y="1"/>
                    <a:pt x="621" y="1"/>
                  </a:cubicBezTo>
                  <a:close/>
                </a:path>
              </a:pathLst>
            </a:custGeom>
            <a:solidFill>
              <a:srgbClr val="F2E0D0"/>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10656" name="Google Shape;10656;p38"/>
            <p:cNvSpPr/>
            <p:nvPr/>
          </p:nvSpPr>
          <p:spPr>
            <a:xfrm>
              <a:off x="4442325" y="2587050"/>
              <a:ext cx="226125" cy="226050"/>
            </a:xfrm>
            <a:custGeom>
              <a:avLst/>
              <a:gdLst/>
              <a:ahLst/>
              <a:cxnLst/>
              <a:rect l="l" t="t" r="r" b="b"/>
              <a:pathLst>
                <a:path w="9045" h="9042" extrusionOk="0">
                  <a:moveTo>
                    <a:pt x="2361" y="3030"/>
                  </a:moveTo>
                  <a:lnTo>
                    <a:pt x="2361" y="3051"/>
                  </a:lnTo>
                  <a:cubicBezTo>
                    <a:pt x="2347" y="3210"/>
                    <a:pt x="2318" y="3362"/>
                    <a:pt x="2274" y="3513"/>
                  </a:cubicBezTo>
                  <a:cubicBezTo>
                    <a:pt x="2224" y="3658"/>
                    <a:pt x="2145" y="3831"/>
                    <a:pt x="1986" y="3889"/>
                  </a:cubicBezTo>
                  <a:lnTo>
                    <a:pt x="1979" y="3860"/>
                  </a:lnTo>
                  <a:lnTo>
                    <a:pt x="1979" y="3867"/>
                  </a:lnTo>
                  <a:cubicBezTo>
                    <a:pt x="1921" y="3593"/>
                    <a:pt x="1914" y="3311"/>
                    <a:pt x="1950" y="3030"/>
                  </a:cubicBezTo>
                  <a:close/>
                  <a:moveTo>
                    <a:pt x="7060" y="3037"/>
                  </a:moveTo>
                  <a:cubicBezTo>
                    <a:pt x="7081" y="3239"/>
                    <a:pt x="7081" y="3441"/>
                    <a:pt x="7060" y="3643"/>
                  </a:cubicBezTo>
                  <a:lnTo>
                    <a:pt x="7067" y="3636"/>
                  </a:lnTo>
                  <a:lnTo>
                    <a:pt x="7067" y="3636"/>
                  </a:lnTo>
                  <a:cubicBezTo>
                    <a:pt x="7060" y="3723"/>
                    <a:pt x="7045" y="3802"/>
                    <a:pt x="7024" y="3889"/>
                  </a:cubicBezTo>
                  <a:cubicBezTo>
                    <a:pt x="7009" y="3881"/>
                    <a:pt x="6995" y="3874"/>
                    <a:pt x="6980" y="3867"/>
                  </a:cubicBezTo>
                  <a:cubicBezTo>
                    <a:pt x="6901" y="3817"/>
                    <a:pt x="6836" y="3752"/>
                    <a:pt x="6800" y="3665"/>
                  </a:cubicBezTo>
                  <a:cubicBezTo>
                    <a:pt x="6706" y="3470"/>
                    <a:pt x="6655" y="3254"/>
                    <a:pt x="6648" y="3037"/>
                  </a:cubicBezTo>
                  <a:close/>
                  <a:moveTo>
                    <a:pt x="7514" y="3023"/>
                  </a:moveTo>
                  <a:cubicBezTo>
                    <a:pt x="7659" y="3109"/>
                    <a:pt x="7745" y="3282"/>
                    <a:pt x="7716" y="3448"/>
                  </a:cubicBezTo>
                  <a:lnTo>
                    <a:pt x="7724" y="3456"/>
                  </a:lnTo>
                  <a:cubicBezTo>
                    <a:pt x="7702" y="3773"/>
                    <a:pt x="7486" y="3997"/>
                    <a:pt x="7240" y="4134"/>
                  </a:cubicBezTo>
                  <a:cubicBezTo>
                    <a:pt x="7247" y="4112"/>
                    <a:pt x="7247" y="4091"/>
                    <a:pt x="7255" y="4069"/>
                  </a:cubicBezTo>
                  <a:cubicBezTo>
                    <a:pt x="7320" y="3831"/>
                    <a:pt x="7348" y="3586"/>
                    <a:pt x="7348" y="3347"/>
                  </a:cubicBezTo>
                  <a:cubicBezTo>
                    <a:pt x="7348" y="3239"/>
                    <a:pt x="7341" y="3124"/>
                    <a:pt x="7327" y="3023"/>
                  </a:cubicBezTo>
                  <a:close/>
                  <a:moveTo>
                    <a:pt x="1683" y="3030"/>
                  </a:moveTo>
                  <a:cubicBezTo>
                    <a:pt x="1668" y="3167"/>
                    <a:pt x="1661" y="3311"/>
                    <a:pt x="1661" y="3448"/>
                  </a:cubicBezTo>
                  <a:cubicBezTo>
                    <a:pt x="1668" y="3658"/>
                    <a:pt x="1704" y="3867"/>
                    <a:pt x="1755" y="4076"/>
                  </a:cubicBezTo>
                  <a:cubicBezTo>
                    <a:pt x="1755" y="4076"/>
                    <a:pt x="1769" y="4127"/>
                    <a:pt x="1769" y="4141"/>
                  </a:cubicBezTo>
                  <a:cubicBezTo>
                    <a:pt x="1437" y="3961"/>
                    <a:pt x="1300" y="3687"/>
                    <a:pt x="1293" y="3463"/>
                  </a:cubicBezTo>
                  <a:cubicBezTo>
                    <a:pt x="1264" y="3290"/>
                    <a:pt x="1343" y="3124"/>
                    <a:pt x="1495" y="3030"/>
                  </a:cubicBezTo>
                  <a:close/>
                  <a:moveTo>
                    <a:pt x="6381" y="3030"/>
                  </a:moveTo>
                  <a:cubicBezTo>
                    <a:pt x="6403" y="3333"/>
                    <a:pt x="6461" y="3651"/>
                    <a:pt x="6641" y="3903"/>
                  </a:cubicBezTo>
                  <a:cubicBezTo>
                    <a:pt x="6713" y="4019"/>
                    <a:pt x="6821" y="4105"/>
                    <a:pt x="6951" y="4149"/>
                  </a:cubicBezTo>
                  <a:cubicBezTo>
                    <a:pt x="6951" y="4156"/>
                    <a:pt x="6944" y="4170"/>
                    <a:pt x="6944" y="4177"/>
                  </a:cubicBezTo>
                  <a:lnTo>
                    <a:pt x="6951" y="4177"/>
                  </a:lnTo>
                  <a:cubicBezTo>
                    <a:pt x="6930" y="4228"/>
                    <a:pt x="6915" y="4271"/>
                    <a:pt x="6894" y="4322"/>
                  </a:cubicBezTo>
                  <a:cubicBezTo>
                    <a:pt x="6497" y="5296"/>
                    <a:pt x="5558" y="5931"/>
                    <a:pt x="4505" y="5931"/>
                  </a:cubicBezTo>
                  <a:cubicBezTo>
                    <a:pt x="3458" y="5931"/>
                    <a:pt x="2513" y="5296"/>
                    <a:pt x="2123" y="4322"/>
                  </a:cubicBezTo>
                  <a:cubicBezTo>
                    <a:pt x="2101" y="4271"/>
                    <a:pt x="2080" y="4228"/>
                    <a:pt x="2065" y="4177"/>
                  </a:cubicBezTo>
                  <a:lnTo>
                    <a:pt x="2065" y="4170"/>
                  </a:lnTo>
                  <a:lnTo>
                    <a:pt x="2058" y="4149"/>
                  </a:lnTo>
                  <a:lnTo>
                    <a:pt x="2065" y="4149"/>
                  </a:lnTo>
                  <a:cubicBezTo>
                    <a:pt x="2116" y="4134"/>
                    <a:pt x="2166" y="4112"/>
                    <a:pt x="2209" y="4076"/>
                  </a:cubicBezTo>
                  <a:cubicBezTo>
                    <a:pt x="2498" y="3881"/>
                    <a:pt x="2585" y="3492"/>
                    <a:pt x="2621" y="3167"/>
                  </a:cubicBezTo>
                  <a:cubicBezTo>
                    <a:pt x="2628" y="3124"/>
                    <a:pt x="2635" y="3073"/>
                    <a:pt x="2635" y="3030"/>
                  </a:cubicBezTo>
                  <a:close/>
                  <a:moveTo>
                    <a:pt x="4894" y="6169"/>
                  </a:moveTo>
                  <a:lnTo>
                    <a:pt x="4894" y="6689"/>
                  </a:lnTo>
                  <a:cubicBezTo>
                    <a:pt x="4894" y="6761"/>
                    <a:pt x="4959" y="6819"/>
                    <a:pt x="5032" y="6819"/>
                  </a:cubicBezTo>
                  <a:lnTo>
                    <a:pt x="5544" y="6819"/>
                  </a:lnTo>
                  <a:cubicBezTo>
                    <a:pt x="5414" y="7122"/>
                    <a:pt x="5234" y="7396"/>
                    <a:pt x="5010" y="7635"/>
                  </a:cubicBezTo>
                  <a:cubicBezTo>
                    <a:pt x="4866" y="7779"/>
                    <a:pt x="4692" y="7902"/>
                    <a:pt x="4505" y="7988"/>
                  </a:cubicBezTo>
                  <a:cubicBezTo>
                    <a:pt x="4007" y="7779"/>
                    <a:pt x="3675" y="7303"/>
                    <a:pt x="3465" y="6826"/>
                  </a:cubicBezTo>
                  <a:lnTo>
                    <a:pt x="3978" y="6826"/>
                  </a:lnTo>
                  <a:cubicBezTo>
                    <a:pt x="4057" y="6826"/>
                    <a:pt x="4115" y="6768"/>
                    <a:pt x="4115" y="6696"/>
                  </a:cubicBezTo>
                  <a:lnTo>
                    <a:pt x="4115" y="6169"/>
                  </a:lnTo>
                  <a:lnTo>
                    <a:pt x="4137" y="6169"/>
                  </a:lnTo>
                  <a:cubicBezTo>
                    <a:pt x="4263" y="6187"/>
                    <a:pt x="4389" y="6196"/>
                    <a:pt x="4515" y="6196"/>
                  </a:cubicBezTo>
                  <a:cubicBezTo>
                    <a:pt x="4642" y="6196"/>
                    <a:pt x="4768" y="6187"/>
                    <a:pt x="4894" y="6169"/>
                  </a:cubicBezTo>
                  <a:close/>
                  <a:moveTo>
                    <a:pt x="5833" y="6819"/>
                  </a:moveTo>
                  <a:cubicBezTo>
                    <a:pt x="6374" y="6826"/>
                    <a:pt x="6793" y="6898"/>
                    <a:pt x="7067" y="7173"/>
                  </a:cubicBezTo>
                  <a:cubicBezTo>
                    <a:pt x="7341" y="7447"/>
                    <a:pt x="7486" y="7959"/>
                    <a:pt x="7493" y="8775"/>
                  </a:cubicBezTo>
                  <a:lnTo>
                    <a:pt x="6720" y="8775"/>
                  </a:lnTo>
                  <a:lnTo>
                    <a:pt x="6720" y="7591"/>
                  </a:lnTo>
                  <a:cubicBezTo>
                    <a:pt x="6720" y="7501"/>
                    <a:pt x="6654" y="7456"/>
                    <a:pt x="6587" y="7456"/>
                  </a:cubicBezTo>
                  <a:cubicBezTo>
                    <a:pt x="6520" y="7456"/>
                    <a:pt x="6453" y="7501"/>
                    <a:pt x="6453" y="7591"/>
                  </a:cubicBezTo>
                  <a:lnTo>
                    <a:pt x="6453" y="8775"/>
                  </a:lnTo>
                  <a:lnTo>
                    <a:pt x="2556" y="8775"/>
                  </a:lnTo>
                  <a:lnTo>
                    <a:pt x="2556" y="7591"/>
                  </a:lnTo>
                  <a:cubicBezTo>
                    <a:pt x="2556" y="7501"/>
                    <a:pt x="2489" y="7456"/>
                    <a:pt x="2422" y="7456"/>
                  </a:cubicBezTo>
                  <a:cubicBezTo>
                    <a:pt x="2356" y="7456"/>
                    <a:pt x="2289" y="7501"/>
                    <a:pt x="2289" y="7591"/>
                  </a:cubicBezTo>
                  <a:lnTo>
                    <a:pt x="2289" y="8775"/>
                  </a:lnTo>
                  <a:lnTo>
                    <a:pt x="1509" y="8775"/>
                  </a:lnTo>
                  <a:cubicBezTo>
                    <a:pt x="1524" y="7967"/>
                    <a:pt x="1661" y="7447"/>
                    <a:pt x="1935" y="7173"/>
                  </a:cubicBezTo>
                  <a:cubicBezTo>
                    <a:pt x="2217" y="6891"/>
                    <a:pt x="2635" y="6826"/>
                    <a:pt x="3177" y="6819"/>
                  </a:cubicBezTo>
                  <a:cubicBezTo>
                    <a:pt x="3278" y="7093"/>
                    <a:pt x="3624" y="7851"/>
                    <a:pt x="4310" y="8190"/>
                  </a:cubicBezTo>
                  <a:cubicBezTo>
                    <a:pt x="4368" y="8226"/>
                    <a:pt x="4432" y="8248"/>
                    <a:pt x="4505" y="8255"/>
                  </a:cubicBezTo>
                  <a:cubicBezTo>
                    <a:pt x="4570" y="8248"/>
                    <a:pt x="4635" y="8219"/>
                    <a:pt x="4692" y="8183"/>
                  </a:cubicBezTo>
                  <a:cubicBezTo>
                    <a:pt x="5378" y="7844"/>
                    <a:pt x="5724" y="7086"/>
                    <a:pt x="5833" y="6819"/>
                  </a:cubicBezTo>
                  <a:close/>
                  <a:moveTo>
                    <a:pt x="4502" y="0"/>
                  </a:moveTo>
                  <a:cubicBezTo>
                    <a:pt x="4492" y="0"/>
                    <a:pt x="4483" y="2"/>
                    <a:pt x="4476" y="6"/>
                  </a:cubicBezTo>
                  <a:cubicBezTo>
                    <a:pt x="3256" y="273"/>
                    <a:pt x="2116" y="836"/>
                    <a:pt x="1163" y="1644"/>
                  </a:cubicBezTo>
                  <a:cubicBezTo>
                    <a:pt x="737" y="1983"/>
                    <a:pt x="355" y="2380"/>
                    <a:pt x="30" y="2813"/>
                  </a:cubicBezTo>
                  <a:cubicBezTo>
                    <a:pt x="1" y="2857"/>
                    <a:pt x="1" y="2907"/>
                    <a:pt x="23" y="2950"/>
                  </a:cubicBezTo>
                  <a:cubicBezTo>
                    <a:pt x="44" y="2994"/>
                    <a:pt x="88" y="3023"/>
                    <a:pt x="138" y="3023"/>
                  </a:cubicBezTo>
                  <a:lnTo>
                    <a:pt x="1134" y="3023"/>
                  </a:lnTo>
                  <a:cubicBezTo>
                    <a:pt x="1055" y="3160"/>
                    <a:pt x="1019" y="3319"/>
                    <a:pt x="1026" y="3477"/>
                  </a:cubicBezTo>
                  <a:cubicBezTo>
                    <a:pt x="1047" y="3831"/>
                    <a:pt x="1286" y="4271"/>
                    <a:pt x="1899" y="4473"/>
                  </a:cubicBezTo>
                  <a:cubicBezTo>
                    <a:pt x="2253" y="5303"/>
                    <a:pt x="2975" y="5910"/>
                    <a:pt x="3848" y="6119"/>
                  </a:cubicBezTo>
                  <a:lnTo>
                    <a:pt x="3848" y="6552"/>
                  </a:lnTo>
                  <a:lnTo>
                    <a:pt x="3270" y="6552"/>
                  </a:lnTo>
                  <a:cubicBezTo>
                    <a:pt x="2707" y="6552"/>
                    <a:pt x="2130" y="6610"/>
                    <a:pt x="1755" y="6985"/>
                  </a:cubicBezTo>
                  <a:cubicBezTo>
                    <a:pt x="1401" y="7331"/>
                    <a:pt x="1250" y="7931"/>
                    <a:pt x="1250" y="8905"/>
                  </a:cubicBezTo>
                  <a:cubicBezTo>
                    <a:pt x="1250" y="8977"/>
                    <a:pt x="1307" y="9042"/>
                    <a:pt x="1379" y="9042"/>
                  </a:cubicBezTo>
                  <a:lnTo>
                    <a:pt x="7630" y="9042"/>
                  </a:lnTo>
                  <a:cubicBezTo>
                    <a:pt x="7702" y="9042"/>
                    <a:pt x="7767" y="8977"/>
                    <a:pt x="7767" y="8905"/>
                  </a:cubicBezTo>
                  <a:cubicBezTo>
                    <a:pt x="7767" y="7931"/>
                    <a:pt x="7608" y="7331"/>
                    <a:pt x="7255" y="6985"/>
                  </a:cubicBezTo>
                  <a:cubicBezTo>
                    <a:pt x="7074" y="6805"/>
                    <a:pt x="6850" y="6689"/>
                    <a:pt x="6605" y="6631"/>
                  </a:cubicBezTo>
                  <a:cubicBezTo>
                    <a:pt x="6345" y="6579"/>
                    <a:pt x="6086" y="6551"/>
                    <a:pt x="5826" y="6551"/>
                  </a:cubicBezTo>
                  <a:cubicBezTo>
                    <a:pt x="5797" y="6551"/>
                    <a:pt x="5768" y="6551"/>
                    <a:pt x="5739" y="6552"/>
                  </a:cubicBezTo>
                  <a:lnTo>
                    <a:pt x="5161" y="6552"/>
                  </a:lnTo>
                  <a:lnTo>
                    <a:pt x="5161" y="6119"/>
                  </a:lnTo>
                  <a:cubicBezTo>
                    <a:pt x="6035" y="5910"/>
                    <a:pt x="6757" y="5303"/>
                    <a:pt x="7117" y="4473"/>
                  </a:cubicBezTo>
                  <a:cubicBezTo>
                    <a:pt x="7724" y="4271"/>
                    <a:pt x="7962" y="3831"/>
                    <a:pt x="7984" y="3477"/>
                  </a:cubicBezTo>
                  <a:cubicBezTo>
                    <a:pt x="7991" y="3319"/>
                    <a:pt x="7962" y="3160"/>
                    <a:pt x="7882" y="3023"/>
                  </a:cubicBezTo>
                  <a:lnTo>
                    <a:pt x="8871" y="3023"/>
                  </a:lnTo>
                  <a:cubicBezTo>
                    <a:pt x="8980" y="3023"/>
                    <a:pt x="9044" y="2900"/>
                    <a:pt x="8980" y="2813"/>
                  </a:cubicBezTo>
                  <a:lnTo>
                    <a:pt x="8980" y="2813"/>
                  </a:lnTo>
                  <a:lnTo>
                    <a:pt x="8972" y="2821"/>
                  </a:lnTo>
                  <a:cubicBezTo>
                    <a:pt x="8676" y="2424"/>
                    <a:pt x="8330" y="2055"/>
                    <a:pt x="7955" y="1738"/>
                  </a:cubicBezTo>
                  <a:cubicBezTo>
                    <a:pt x="7926" y="1714"/>
                    <a:pt x="7896" y="1703"/>
                    <a:pt x="7867" y="1703"/>
                  </a:cubicBezTo>
                  <a:cubicBezTo>
                    <a:pt x="7758" y="1703"/>
                    <a:pt x="7673" y="1849"/>
                    <a:pt x="7781" y="1940"/>
                  </a:cubicBezTo>
                  <a:cubicBezTo>
                    <a:pt x="8070" y="2193"/>
                    <a:pt x="8344" y="2467"/>
                    <a:pt x="8590" y="2763"/>
                  </a:cubicBezTo>
                  <a:lnTo>
                    <a:pt x="405" y="2763"/>
                  </a:lnTo>
                  <a:cubicBezTo>
                    <a:pt x="687" y="2431"/>
                    <a:pt x="990" y="2128"/>
                    <a:pt x="1329" y="1846"/>
                  </a:cubicBezTo>
                  <a:cubicBezTo>
                    <a:pt x="2246" y="1074"/>
                    <a:pt x="3335" y="540"/>
                    <a:pt x="4505" y="280"/>
                  </a:cubicBezTo>
                  <a:cubicBezTo>
                    <a:pt x="5544" y="504"/>
                    <a:pt x="6526" y="966"/>
                    <a:pt x="7377" y="1615"/>
                  </a:cubicBezTo>
                  <a:cubicBezTo>
                    <a:pt x="7401" y="1630"/>
                    <a:pt x="7425" y="1637"/>
                    <a:pt x="7448" y="1637"/>
                  </a:cubicBezTo>
                  <a:cubicBezTo>
                    <a:pt x="7556" y="1637"/>
                    <a:pt x="7637" y="1488"/>
                    <a:pt x="7536" y="1399"/>
                  </a:cubicBezTo>
                  <a:cubicBezTo>
                    <a:pt x="6648" y="720"/>
                    <a:pt x="5623" y="244"/>
                    <a:pt x="4534" y="6"/>
                  </a:cubicBezTo>
                  <a:cubicBezTo>
                    <a:pt x="4523" y="2"/>
                    <a:pt x="4512" y="0"/>
                    <a:pt x="4502" y="0"/>
                  </a:cubicBezTo>
                  <a:close/>
                </a:path>
              </a:pathLst>
            </a:custGeom>
            <a:solidFill>
              <a:srgbClr val="F2E0D0"/>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grpSp>
        <p:nvGrpSpPr>
          <p:cNvPr id="10657" name="Google Shape;10657;p38"/>
          <p:cNvGrpSpPr/>
          <p:nvPr/>
        </p:nvGrpSpPr>
        <p:grpSpPr>
          <a:xfrm>
            <a:off x="5445477" y="2010356"/>
            <a:ext cx="287380" cy="365753"/>
            <a:chOff x="5848850" y="1527100"/>
            <a:chExt cx="200125" cy="256975"/>
          </a:xfrm>
        </p:grpSpPr>
        <p:sp>
          <p:nvSpPr>
            <p:cNvPr id="10658" name="Google Shape;10658;p38"/>
            <p:cNvSpPr/>
            <p:nvPr/>
          </p:nvSpPr>
          <p:spPr>
            <a:xfrm>
              <a:off x="5894475" y="1610075"/>
              <a:ext cx="43725" cy="16850"/>
            </a:xfrm>
            <a:custGeom>
              <a:avLst/>
              <a:gdLst/>
              <a:ahLst/>
              <a:cxnLst/>
              <a:rect l="l" t="t" r="r" b="b"/>
              <a:pathLst>
                <a:path w="1749" h="674" extrusionOk="0">
                  <a:moveTo>
                    <a:pt x="586" y="1"/>
                  </a:moveTo>
                  <a:cubicBezTo>
                    <a:pt x="351" y="1"/>
                    <a:pt x="183" y="42"/>
                    <a:pt x="168" y="45"/>
                  </a:cubicBezTo>
                  <a:cubicBezTo>
                    <a:pt x="0" y="99"/>
                    <a:pt x="50" y="339"/>
                    <a:pt x="208" y="339"/>
                  </a:cubicBezTo>
                  <a:cubicBezTo>
                    <a:pt x="220" y="339"/>
                    <a:pt x="234" y="337"/>
                    <a:pt x="247" y="334"/>
                  </a:cubicBezTo>
                  <a:cubicBezTo>
                    <a:pt x="250" y="334"/>
                    <a:pt x="387" y="300"/>
                    <a:pt x="582" y="300"/>
                  </a:cubicBezTo>
                  <a:cubicBezTo>
                    <a:pt x="840" y="300"/>
                    <a:pt x="1198" y="359"/>
                    <a:pt x="1481" y="630"/>
                  </a:cubicBezTo>
                  <a:cubicBezTo>
                    <a:pt x="1503" y="659"/>
                    <a:pt x="1546" y="673"/>
                    <a:pt x="1582" y="673"/>
                  </a:cubicBezTo>
                  <a:cubicBezTo>
                    <a:pt x="1626" y="673"/>
                    <a:pt x="1662" y="659"/>
                    <a:pt x="1691" y="630"/>
                  </a:cubicBezTo>
                  <a:cubicBezTo>
                    <a:pt x="1748" y="572"/>
                    <a:pt x="1748" y="471"/>
                    <a:pt x="1691" y="413"/>
                  </a:cubicBezTo>
                  <a:cubicBezTo>
                    <a:pt x="1336" y="75"/>
                    <a:pt x="900" y="1"/>
                    <a:pt x="58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38"/>
            <p:cNvSpPr/>
            <p:nvPr/>
          </p:nvSpPr>
          <p:spPr>
            <a:xfrm>
              <a:off x="5897000" y="1642875"/>
              <a:ext cx="37600" cy="12225"/>
            </a:xfrm>
            <a:custGeom>
              <a:avLst/>
              <a:gdLst/>
              <a:ahLst/>
              <a:cxnLst/>
              <a:rect l="l" t="t" r="r" b="b"/>
              <a:pathLst>
                <a:path w="1504" h="489" extrusionOk="0">
                  <a:moveTo>
                    <a:pt x="1331" y="1"/>
                  </a:moveTo>
                  <a:cubicBezTo>
                    <a:pt x="1306" y="1"/>
                    <a:pt x="1281" y="6"/>
                    <a:pt x="1258" y="18"/>
                  </a:cubicBezTo>
                  <a:cubicBezTo>
                    <a:pt x="1024" y="153"/>
                    <a:pt x="769" y="187"/>
                    <a:pt x="574" y="187"/>
                  </a:cubicBezTo>
                  <a:cubicBezTo>
                    <a:pt x="384" y="187"/>
                    <a:pt x="251" y="155"/>
                    <a:pt x="247" y="155"/>
                  </a:cubicBezTo>
                  <a:cubicBezTo>
                    <a:pt x="234" y="152"/>
                    <a:pt x="221" y="150"/>
                    <a:pt x="208" y="150"/>
                  </a:cubicBezTo>
                  <a:cubicBezTo>
                    <a:pt x="50" y="150"/>
                    <a:pt x="0" y="390"/>
                    <a:pt x="168" y="444"/>
                  </a:cubicBezTo>
                  <a:cubicBezTo>
                    <a:pt x="287" y="469"/>
                    <a:pt x="406" y="488"/>
                    <a:pt x="530" y="488"/>
                  </a:cubicBezTo>
                  <a:cubicBezTo>
                    <a:pt x="549" y="488"/>
                    <a:pt x="567" y="488"/>
                    <a:pt x="586" y="487"/>
                  </a:cubicBezTo>
                  <a:cubicBezTo>
                    <a:pt x="600" y="487"/>
                    <a:pt x="613" y="488"/>
                    <a:pt x="626" y="488"/>
                  </a:cubicBezTo>
                  <a:cubicBezTo>
                    <a:pt x="901" y="488"/>
                    <a:pt x="1168" y="416"/>
                    <a:pt x="1409" y="285"/>
                  </a:cubicBezTo>
                  <a:cubicBezTo>
                    <a:pt x="1481" y="242"/>
                    <a:pt x="1503" y="148"/>
                    <a:pt x="1467" y="76"/>
                  </a:cubicBezTo>
                  <a:cubicBezTo>
                    <a:pt x="1437" y="27"/>
                    <a:pt x="1385" y="1"/>
                    <a:pt x="133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38"/>
            <p:cNvSpPr/>
            <p:nvPr/>
          </p:nvSpPr>
          <p:spPr>
            <a:xfrm>
              <a:off x="5897325" y="1626325"/>
              <a:ext cx="39250" cy="13775"/>
            </a:xfrm>
            <a:custGeom>
              <a:avLst/>
              <a:gdLst/>
              <a:ahLst/>
              <a:cxnLst/>
              <a:rect l="l" t="t" r="r" b="b"/>
              <a:pathLst>
                <a:path w="1570" h="551" extrusionOk="0">
                  <a:moveTo>
                    <a:pt x="527" y="0"/>
                  </a:moveTo>
                  <a:cubicBezTo>
                    <a:pt x="422" y="0"/>
                    <a:pt x="310" y="9"/>
                    <a:pt x="191" y="30"/>
                  </a:cubicBezTo>
                  <a:cubicBezTo>
                    <a:pt x="0" y="64"/>
                    <a:pt x="41" y="329"/>
                    <a:pt x="209" y="329"/>
                  </a:cubicBezTo>
                  <a:cubicBezTo>
                    <a:pt x="220" y="329"/>
                    <a:pt x="230" y="328"/>
                    <a:pt x="241" y="326"/>
                  </a:cubicBezTo>
                  <a:cubicBezTo>
                    <a:pt x="333" y="308"/>
                    <a:pt x="426" y="299"/>
                    <a:pt x="518" y="299"/>
                  </a:cubicBezTo>
                  <a:cubicBezTo>
                    <a:pt x="681" y="299"/>
                    <a:pt x="843" y="326"/>
                    <a:pt x="999" y="377"/>
                  </a:cubicBezTo>
                  <a:cubicBezTo>
                    <a:pt x="1093" y="413"/>
                    <a:pt x="1187" y="456"/>
                    <a:pt x="1274" y="521"/>
                  </a:cubicBezTo>
                  <a:cubicBezTo>
                    <a:pt x="1302" y="536"/>
                    <a:pt x="1331" y="550"/>
                    <a:pt x="1367" y="550"/>
                  </a:cubicBezTo>
                  <a:cubicBezTo>
                    <a:pt x="1512" y="550"/>
                    <a:pt x="1569" y="370"/>
                    <a:pt x="1454" y="283"/>
                  </a:cubicBezTo>
                  <a:lnTo>
                    <a:pt x="1461" y="283"/>
                  </a:lnTo>
                  <a:cubicBezTo>
                    <a:pt x="1449" y="271"/>
                    <a:pt x="1101" y="0"/>
                    <a:pt x="527"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38"/>
            <p:cNvSpPr/>
            <p:nvPr/>
          </p:nvSpPr>
          <p:spPr>
            <a:xfrm>
              <a:off x="5958675" y="1610075"/>
              <a:ext cx="45175" cy="16950"/>
            </a:xfrm>
            <a:custGeom>
              <a:avLst/>
              <a:gdLst/>
              <a:ahLst/>
              <a:cxnLst/>
              <a:rect l="l" t="t" r="r" b="b"/>
              <a:pathLst>
                <a:path w="1807" h="678" extrusionOk="0">
                  <a:moveTo>
                    <a:pt x="1212" y="1"/>
                  </a:moveTo>
                  <a:cubicBezTo>
                    <a:pt x="900" y="1"/>
                    <a:pt x="467" y="75"/>
                    <a:pt x="111" y="413"/>
                  </a:cubicBezTo>
                  <a:cubicBezTo>
                    <a:pt x="1" y="524"/>
                    <a:pt x="98" y="677"/>
                    <a:pt x="215" y="677"/>
                  </a:cubicBezTo>
                  <a:cubicBezTo>
                    <a:pt x="250" y="677"/>
                    <a:pt x="287" y="663"/>
                    <a:pt x="321" y="630"/>
                  </a:cubicBezTo>
                  <a:cubicBezTo>
                    <a:pt x="600" y="359"/>
                    <a:pt x="956" y="300"/>
                    <a:pt x="1213" y="300"/>
                  </a:cubicBezTo>
                  <a:cubicBezTo>
                    <a:pt x="1407" y="300"/>
                    <a:pt x="1545" y="334"/>
                    <a:pt x="1548" y="334"/>
                  </a:cubicBezTo>
                  <a:cubicBezTo>
                    <a:pt x="1563" y="338"/>
                    <a:pt x="1578" y="340"/>
                    <a:pt x="1592" y="340"/>
                  </a:cubicBezTo>
                  <a:cubicBezTo>
                    <a:pt x="1754" y="340"/>
                    <a:pt x="1806" y="92"/>
                    <a:pt x="1627" y="45"/>
                  </a:cubicBezTo>
                  <a:cubicBezTo>
                    <a:pt x="1612" y="42"/>
                    <a:pt x="1446" y="1"/>
                    <a:pt x="121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38"/>
            <p:cNvSpPr/>
            <p:nvPr/>
          </p:nvSpPr>
          <p:spPr>
            <a:xfrm>
              <a:off x="5962050" y="1642800"/>
              <a:ext cx="38025" cy="12300"/>
            </a:xfrm>
            <a:custGeom>
              <a:avLst/>
              <a:gdLst/>
              <a:ahLst/>
              <a:cxnLst/>
              <a:rect l="l" t="t" r="r" b="b"/>
              <a:pathLst>
                <a:path w="1521" h="492" extrusionOk="0">
                  <a:moveTo>
                    <a:pt x="221" y="0"/>
                  </a:moveTo>
                  <a:cubicBezTo>
                    <a:pt x="84" y="0"/>
                    <a:pt x="1" y="204"/>
                    <a:pt x="157" y="288"/>
                  </a:cubicBezTo>
                  <a:cubicBezTo>
                    <a:pt x="398" y="419"/>
                    <a:pt x="665" y="491"/>
                    <a:pt x="940" y="491"/>
                  </a:cubicBezTo>
                  <a:cubicBezTo>
                    <a:pt x="953" y="491"/>
                    <a:pt x="967" y="490"/>
                    <a:pt x="980" y="490"/>
                  </a:cubicBezTo>
                  <a:cubicBezTo>
                    <a:pt x="998" y="491"/>
                    <a:pt x="1016" y="491"/>
                    <a:pt x="1034" y="491"/>
                  </a:cubicBezTo>
                  <a:cubicBezTo>
                    <a:pt x="1155" y="491"/>
                    <a:pt x="1278" y="472"/>
                    <a:pt x="1391" y="447"/>
                  </a:cubicBezTo>
                  <a:cubicBezTo>
                    <a:pt x="1470" y="425"/>
                    <a:pt x="1521" y="346"/>
                    <a:pt x="1499" y="266"/>
                  </a:cubicBezTo>
                  <a:cubicBezTo>
                    <a:pt x="1481" y="199"/>
                    <a:pt x="1422" y="153"/>
                    <a:pt x="1356" y="153"/>
                  </a:cubicBezTo>
                  <a:cubicBezTo>
                    <a:pt x="1344" y="153"/>
                    <a:pt x="1331" y="155"/>
                    <a:pt x="1319" y="158"/>
                  </a:cubicBezTo>
                  <a:cubicBezTo>
                    <a:pt x="1315" y="158"/>
                    <a:pt x="1176" y="193"/>
                    <a:pt x="979" y="193"/>
                  </a:cubicBezTo>
                  <a:cubicBezTo>
                    <a:pt x="787" y="193"/>
                    <a:pt x="540" y="160"/>
                    <a:pt x="308" y="28"/>
                  </a:cubicBezTo>
                  <a:cubicBezTo>
                    <a:pt x="278" y="9"/>
                    <a:pt x="248" y="0"/>
                    <a:pt x="22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38"/>
            <p:cNvSpPr/>
            <p:nvPr/>
          </p:nvSpPr>
          <p:spPr>
            <a:xfrm>
              <a:off x="5961275" y="1626325"/>
              <a:ext cx="39250" cy="13950"/>
            </a:xfrm>
            <a:custGeom>
              <a:avLst/>
              <a:gdLst/>
              <a:ahLst/>
              <a:cxnLst/>
              <a:rect l="l" t="t" r="r" b="b"/>
              <a:pathLst>
                <a:path w="1570" h="558" extrusionOk="0">
                  <a:moveTo>
                    <a:pt x="1051" y="0"/>
                  </a:moveTo>
                  <a:cubicBezTo>
                    <a:pt x="478" y="0"/>
                    <a:pt x="134" y="271"/>
                    <a:pt x="116" y="283"/>
                  </a:cubicBezTo>
                  <a:cubicBezTo>
                    <a:pt x="0" y="370"/>
                    <a:pt x="65" y="557"/>
                    <a:pt x="210" y="557"/>
                  </a:cubicBezTo>
                  <a:cubicBezTo>
                    <a:pt x="246" y="550"/>
                    <a:pt x="275" y="543"/>
                    <a:pt x="303" y="521"/>
                  </a:cubicBezTo>
                  <a:cubicBezTo>
                    <a:pt x="303" y="521"/>
                    <a:pt x="584" y="303"/>
                    <a:pt x="1061" y="303"/>
                  </a:cubicBezTo>
                  <a:cubicBezTo>
                    <a:pt x="1147" y="303"/>
                    <a:pt x="1238" y="310"/>
                    <a:pt x="1335" y="326"/>
                  </a:cubicBezTo>
                  <a:cubicBezTo>
                    <a:pt x="1347" y="328"/>
                    <a:pt x="1357" y="329"/>
                    <a:pt x="1368" y="329"/>
                  </a:cubicBezTo>
                  <a:cubicBezTo>
                    <a:pt x="1535" y="329"/>
                    <a:pt x="1570" y="64"/>
                    <a:pt x="1386" y="30"/>
                  </a:cubicBezTo>
                  <a:cubicBezTo>
                    <a:pt x="1267" y="9"/>
                    <a:pt x="1155" y="0"/>
                    <a:pt x="105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38"/>
            <p:cNvSpPr/>
            <p:nvPr/>
          </p:nvSpPr>
          <p:spPr>
            <a:xfrm>
              <a:off x="5933725" y="1553275"/>
              <a:ext cx="26675" cy="22725"/>
            </a:xfrm>
            <a:custGeom>
              <a:avLst/>
              <a:gdLst/>
              <a:ahLst/>
              <a:cxnLst/>
              <a:rect l="l" t="t" r="r" b="b"/>
              <a:pathLst>
                <a:path w="1067" h="909" extrusionOk="0">
                  <a:moveTo>
                    <a:pt x="609" y="300"/>
                  </a:moveTo>
                  <a:cubicBezTo>
                    <a:pt x="687" y="300"/>
                    <a:pt x="763" y="362"/>
                    <a:pt x="763" y="455"/>
                  </a:cubicBezTo>
                  <a:cubicBezTo>
                    <a:pt x="763" y="535"/>
                    <a:pt x="698" y="607"/>
                    <a:pt x="611" y="607"/>
                  </a:cubicBezTo>
                  <a:cubicBezTo>
                    <a:pt x="474" y="607"/>
                    <a:pt x="402" y="441"/>
                    <a:pt x="503" y="347"/>
                  </a:cubicBezTo>
                  <a:cubicBezTo>
                    <a:pt x="534" y="314"/>
                    <a:pt x="572" y="300"/>
                    <a:pt x="609" y="300"/>
                  </a:cubicBezTo>
                  <a:close/>
                  <a:moveTo>
                    <a:pt x="603" y="0"/>
                  </a:moveTo>
                  <a:cubicBezTo>
                    <a:pt x="204" y="0"/>
                    <a:pt x="0" y="486"/>
                    <a:pt x="287" y="773"/>
                  </a:cubicBezTo>
                  <a:cubicBezTo>
                    <a:pt x="378" y="867"/>
                    <a:pt x="492" y="909"/>
                    <a:pt x="604" y="909"/>
                  </a:cubicBezTo>
                  <a:cubicBezTo>
                    <a:pt x="836" y="909"/>
                    <a:pt x="1061" y="728"/>
                    <a:pt x="1066" y="455"/>
                  </a:cubicBezTo>
                  <a:cubicBezTo>
                    <a:pt x="1059" y="203"/>
                    <a:pt x="864" y="0"/>
                    <a:pt x="611" y="0"/>
                  </a:cubicBezTo>
                  <a:cubicBezTo>
                    <a:pt x="609" y="0"/>
                    <a:pt x="606" y="0"/>
                    <a:pt x="60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38"/>
            <p:cNvSpPr/>
            <p:nvPr/>
          </p:nvSpPr>
          <p:spPr>
            <a:xfrm>
              <a:off x="5848850" y="1527100"/>
              <a:ext cx="200125" cy="256975"/>
            </a:xfrm>
            <a:custGeom>
              <a:avLst/>
              <a:gdLst/>
              <a:ahLst/>
              <a:cxnLst/>
              <a:rect l="l" t="t" r="r" b="b"/>
              <a:pathLst>
                <a:path w="8005" h="10279" extrusionOk="0">
                  <a:moveTo>
                    <a:pt x="4591" y="903"/>
                  </a:moveTo>
                  <a:cubicBezTo>
                    <a:pt x="5306" y="1055"/>
                    <a:pt x="5934" y="1459"/>
                    <a:pt x="6367" y="2043"/>
                  </a:cubicBezTo>
                  <a:lnTo>
                    <a:pt x="1661" y="2043"/>
                  </a:lnTo>
                  <a:cubicBezTo>
                    <a:pt x="2094" y="1466"/>
                    <a:pt x="2722" y="1055"/>
                    <a:pt x="3436" y="903"/>
                  </a:cubicBezTo>
                  <a:close/>
                  <a:moveTo>
                    <a:pt x="6561" y="2347"/>
                  </a:moveTo>
                  <a:cubicBezTo>
                    <a:pt x="6626" y="2448"/>
                    <a:pt x="6677" y="2556"/>
                    <a:pt x="6720" y="2664"/>
                  </a:cubicBezTo>
                  <a:lnTo>
                    <a:pt x="1300" y="2664"/>
                  </a:lnTo>
                  <a:cubicBezTo>
                    <a:pt x="1350" y="2556"/>
                    <a:pt x="1401" y="2448"/>
                    <a:pt x="1459" y="2347"/>
                  </a:cubicBezTo>
                  <a:close/>
                  <a:moveTo>
                    <a:pt x="1567" y="2967"/>
                  </a:moveTo>
                  <a:cubicBezTo>
                    <a:pt x="1552" y="3054"/>
                    <a:pt x="1531" y="3184"/>
                    <a:pt x="1502" y="3321"/>
                  </a:cubicBezTo>
                  <a:cubicBezTo>
                    <a:pt x="1451" y="3617"/>
                    <a:pt x="1358" y="3906"/>
                    <a:pt x="1228" y="4180"/>
                  </a:cubicBezTo>
                  <a:cubicBezTo>
                    <a:pt x="1199" y="4238"/>
                    <a:pt x="1163" y="4295"/>
                    <a:pt x="1127" y="4346"/>
                  </a:cubicBezTo>
                  <a:lnTo>
                    <a:pt x="1119" y="4353"/>
                  </a:lnTo>
                  <a:cubicBezTo>
                    <a:pt x="1119" y="4346"/>
                    <a:pt x="1119" y="4346"/>
                    <a:pt x="1119" y="4339"/>
                  </a:cubicBezTo>
                  <a:cubicBezTo>
                    <a:pt x="1033" y="3884"/>
                    <a:pt x="1054" y="3415"/>
                    <a:pt x="1192" y="2967"/>
                  </a:cubicBezTo>
                  <a:close/>
                  <a:moveTo>
                    <a:pt x="6829" y="2967"/>
                  </a:moveTo>
                  <a:lnTo>
                    <a:pt x="6850" y="3047"/>
                  </a:lnTo>
                  <a:cubicBezTo>
                    <a:pt x="6908" y="3249"/>
                    <a:pt x="6937" y="3458"/>
                    <a:pt x="6944" y="3667"/>
                  </a:cubicBezTo>
                  <a:cubicBezTo>
                    <a:pt x="6951" y="3891"/>
                    <a:pt x="6937" y="4115"/>
                    <a:pt x="6893" y="4331"/>
                  </a:cubicBezTo>
                  <a:lnTo>
                    <a:pt x="6893" y="4353"/>
                  </a:lnTo>
                  <a:cubicBezTo>
                    <a:pt x="6879" y="4339"/>
                    <a:pt x="6865" y="4317"/>
                    <a:pt x="6850" y="4303"/>
                  </a:cubicBezTo>
                  <a:cubicBezTo>
                    <a:pt x="6713" y="4122"/>
                    <a:pt x="6655" y="3877"/>
                    <a:pt x="6598" y="3660"/>
                  </a:cubicBezTo>
                  <a:cubicBezTo>
                    <a:pt x="6540" y="3429"/>
                    <a:pt x="6489" y="3198"/>
                    <a:pt x="6460" y="2967"/>
                  </a:cubicBezTo>
                  <a:close/>
                  <a:moveTo>
                    <a:pt x="787" y="3371"/>
                  </a:moveTo>
                  <a:lnTo>
                    <a:pt x="787" y="3379"/>
                  </a:lnTo>
                  <a:cubicBezTo>
                    <a:pt x="737" y="3790"/>
                    <a:pt x="759" y="4209"/>
                    <a:pt x="867" y="4606"/>
                  </a:cubicBezTo>
                  <a:cubicBezTo>
                    <a:pt x="874" y="4635"/>
                    <a:pt x="881" y="4656"/>
                    <a:pt x="888" y="4678"/>
                  </a:cubicBezTo>
                  <a:cubicBezTo>
                    <a:pt x="549" y="4490"/>
                    <a:pt x="282" y="4173"/>
                    <a:pt x="340" y="3768"/>
                  </a:cubicBezTo>
                  <a:lnTo>
                    <a:pt x="340" y="3768"/>
                  </a:lnTo>
                  <a:lnTo>
                    <a:pt x="340" y="3776"/>
                  </a:lnTo>
                  <a:cubicBezTo>
                    <a:pt x="383" y="3480"/>
                    <a:pt x="578" y="3371"/>
                    <a:pt x="744" y="3371"/>
                  </a:cubicBezTo>
                  <a:close/>
                  <a:moveTo>
                    <a:pt x="7269" y="3379"/>
                  </a:moveTo>
                  <a:cubicBezTo>
                    <a:pt x="7442" y="3379"/>
                    <a:pt x="7630" y="3480"/>
                    <a:pt x="7673" y="3776"/>
                  </a:cubicBezTo>
                  <a:cubicBezTo>
                    <a:pt x="7738" y="4180"/>
                    <a:pt x="7471" y="4497"/>
                    <a:pt x="7132" y="4685"/>
                  </a:cubicBezTo>
                  <a:cubicBezTo>
                    <a:pt x="7139" y="4663"/>
                    <a:pt x="7146" y="4642"/>
                    <a:pt x="7146" y="4613"/>
                  </a:cubicBezTo>
                  <a:lnTo>
                    <a:pt x="7146" y="4606"/>
                  </a:lnTo>
                  <a:cubicBezTo>
                    <a:pt x="7218" y="4339"/>
                    <a:pt x="7254" y="4064"/>
                    <a:pt x="7254" y="3790"/>
                  </a:cubicBezTo>
                  <a:cubicBezTo>
                    <a:pt x="7254" y="3653"/>
                    <a:pt x="7247" y="3516"/>
                    <a:pt x="7225" y="3379"/>
                  </a:cubicBezTo>
                  <a:close/>
                  <a:moveTo>
                    <a:pt x="6157" y="2974"/>
                  </a:moveTo>
                  <a:cubicBezTo>
                    <a:pt x="6237" y="3458"/>
                    <a:pt x="6316" y="3963"/>
                    <a:pt x="6569" y="4396"/>
                  </a:cubicBezTo>
                  <a:cubicBezTo>
                    <a:pt x="6619" y="4505"/>
                    <a:pt x="6706" y="4591"/>
                    <a:pt x="6800" y="4663"/>
                  </a:cubicBezTo>
                  <a:cubicBezTo>
                    <a:pt x="6807" y="4671"/>
                    <a:pt x="6814" y="4678"/>
                    <a:pt x="6829" y="4678"/>
                  </a:cubicBezTo>
                  <a:cubicBezTo>
                    <a:pt x="6800" y="4750"/>
                    <a:pt x="6778" y="4829"/>
                    <a:pt x="6749" y="4902"/>
                  </a:cubicBezTo>
                  <a:cubicBezTo>
                    <a:pt x="6525" y="5443"/>
                    <a:pt x="6150" y="5905"/>
                    <a:pt x="5666" y="6230"/>
                  </a:cubicBezTo>
                  <a:lnTo>
                    <a:pt x="5652" y="6230"/>
                  </a:lnTo>
                  <a:cubicBezTo>
                    <a:pt x="5616" y="6157"/>
                    <a:pt x="5580" y="6085"/>
                    <a:pt x="5537" y="6006"/>
                  </a:cubicBezTo>
                  <a:lnTo>
                    <a:pt x="5537" y="5999"/>
                  </a:lnTo>
                  <a:cubicBezTo>
                    <a:pt x="5248" y="5414"/>
                    <a:pt x="5017" y="4945"/>
                    <a:pt x="4014" y="4945"/>
                  </a:cubicBezTo>
                  <a:cubicBezTo>
                    <a:pt x="3003" y="4945"/>
                    <a:pt x="2772" y="5414"/>
                    <a:pt x="2476" y="5999"/>
                  </a:cubicBezTo>
                  <a:cubicBezTo>
                    <a:pt x="2440" y="6078"/>
                    <a:pt x="2404" y="6150"/>
                    <a:pt x="2368" y="6222"/>
                  </a:cubicBezTo>
                  <a:lnTo>
                    <a:pt x="2368" y="6230"/>
                  </a:lnTo>
                  <a:cubicBezTo>
                    <a:pt x="1877" y="5898"/>
                    <a:pt x="1502" y="5436"/>
                    <a:pt x="1285" y="4894"/>
                  </a:cubicBezTo>
                  <a:cubicBezTo>
                    <a:pt x="1257" y="4822"/>
                    <a:pt x="1228" y="4750"/>
                    <a:pt x="1206" y="4671"/>
                  </a:cubicBezTo>
                  <a:lnTo>
                    <a:pt x="1228" y="4663"/>
                  </a:lnTo>
                  <a:cubicBezTo>
                    <a:pt x="1343" y="4584"/>
                    <a:pt x="1437" y="4476"/>
                    <a:pt x="1495" y="4346"/>
                  </a:cubicBezTo>
                  <a:cubicBezTo>
                    <a:pt x="1675" y="4007"/>
                    <a:pt x="1762" y="3624"/>
                    <a:pt x="1827" y="3249"/>
                  </a:cubicBezTo>
                  <a:cubicBezTo>
                    <a:pt x="1848" y="3155"/>
                    <a:pt x="1863" y="3068"/>
                    <a:pt x="1877" y="2974"/>
                  </a:cubicBezTo>
                  <a:close/>
                  <a:moveTo>
                    <a:pt x="4006" y="5262"/>
                  </a:moveTo>
                  <a:cubicBezTo>
                    <a:pt x="4836" y="5262"/>
                    <a:pt x="4988" y="5573"/>
                    <a:pt x="5270" y="6143"/>
                  </a:cubicBezTo>
                  <a:cubicBezTo>
                    <a:pt x="5472" y="6554"/>
                    <a:pt x="5717" y="7045"/>
                    <a:pt x="6280" y="7558"/>
                  </a:cubicBezTo>
                  <a:lnTo>
                    <a:pt x="6273" y="7558"/>
                  </a:lnTo>
                  <a:lnTo>
                    <a:pt x="6258" y="7550"/>
                  </a:lnTo>
                  <a:lnTo>
                    <a:pt x="6193" y="7529"/>
                  </a:lnTo>
                  <a:cubicBezTo>
                    <a:pt x="5500" y="7327"/>
                    <a:pt x="4497" y="6865"/>
                    <a:pt x="4194" y="5890"/>
                  </a:cubicBezTo>
                  <a:cubicBezTo>
                    <a:pt x="4180" y="5840"/>
                    <a:pt x="4165" y="5782"/>
                    <a:pt x="4151" y="5732"/>
                  </a:cubicBezTo>
                  <a:cubicBezTo>
                    <a:pt x="4136" y="5652"/>
                    <a:pt x="4069" y="5610"/>
                    <a:pt x="4003" y="5610"/>
                  </a:cubicBezTo>
                  <a:cubicBezTo>
                    <a:pt x="3943" y="5610"/>
                    <a:pt x="3883" y="5645"/>
                    <a:pt x="3862" y="5717"/>
                  </a:cubicBezTo>
                  <a:cubicBezTo>
                    <a:pt x="3840" y="5775"/>
                    <a:pt x="3833" y="5833"/>
                    <a:pt x="3819" y="5898"/>
                  </a:cubicBezTo>
                  <a:cubicBezTo>
                    <a:pt x="3516" y="6872"/>
                    <a:pt x="2505" y="7334"/>
                    <a:pt x="1820" y="7536"/>
                  </a:cubicBezTo>
                  <a:lnTo>
                    <a:pt x="1755" y="7558"/>
                  </a:lnTo>
                  <a:lnTo>
                    <a:pt x="1733" y="7558"/>
                  </a:lnTo>
                  <a:cubicBezTo>
                    <a:pt x="2303" y="7052"/>
                    <a:pt x="2549" y="6554"/>
                    <a:pt x="2743" y="6143"/>
                  </a:cubicBezTo>
                  <a:cubicBezTo>
                    <a:pt x="3025" y="5573"/>
                    <a:pt x="3184" y="5262"/>
                    <a:pt x="4006" y="5262"/>
                  </a:cubicBezTo>
                  <a:close/>
                  <a:moveTo>
                    <a:pt x="4006" y="6244"/>
                  </a:moveTo>
                  <a:cubicBezTo>
                    <a:pt x="4180" y="6605"/>
                    <a:pt x="4432" y="6915"/>
                    <a:pt x="4750" y="7161"/>
                  </a:cubicBezTo>
                  <a:cubicBezTo>
                    <a:pt x="4952" y="7312"/>
                    <a:pt x="5161" y="7442"/>
                    <a:pt x="5385" y="7543"/>
                  </a:cubicBezTo>
                  <a:cubicBezTo>
                    <a:pt x="5053" y="8243"/>
                    <a:pt x="4584" y="8871"/>
                    <a:pt x="4006" y="9398"/>
                  </a:cubicBezTo>
                  <a:cubicBezTo>
                    <a:pt x="3429" y="8871"/>
                    <a:pt x="2960" y="8243"/>
                    <a:pt x="2621" y="7543"/>
                  </a:cubicBezTo>
                  <a:cubicBezTo>
                    <a:pt x="2866" y="7435"/>
                    <a:pt x="3090" y="7291"/>
                    <a:pt x="3292" y="7132"/>
                  </a:cubicBezTo>
                  <a:cubicBezTo>
                    <a:pt x="3602" y="6894"/>
                    <a:pt x="3840" y="6590"/>
                    <a:pt x="4006" y="6244"/>
                  </a:cubicBezTo>
                  <a:close/>
                  <a:moveTo>
                    <a:pt x="990" y="8243"/>
                  </a:moveTo>
                  <a:cubicBezTo>
                    <a:pt x="1184" y="8640"/>
                    <a:pt x="1408" y="9023"/>
                    <a:pt x="1668" y="9384"/>
                  </a:cubicBezTo>
                  <a:cubicBezTo>
                    <a:pt x="1812" y="9586"/>
                    <a:pt x="1964" y="9788"/>
                    <a:pt x="2123" y="9975"/>
                  </a:cubicBezTo>
                  <a:lnTo>
                    <a:pt x="2130" y="9983"/>
                  </a:lnTo>
                  <a:lnTo>
                    <a:pt x="585" y="9983"/>
                  </a:lnTo>
                  <a:cubicBezTo>
                    <a:pt x="600" y="9131"/>
                    <a:pt x="722" y="8582"/>
                    <a:pt x="990" y="8243"/>
                  </a:cubicBezTo>
                  <a:close/>
                  <a:moveTo>
                    <a:pt x="1805" y="7854"/>
                  </a:moveTo>
                  <a:cubicBezTo>
                    <a:pt x="1884" y="8012"/>
                    <a:pt x="1971" y="8171"/>
                    <a:pt x="2058" y="8323"/>
                  </a:cubicBezTo>
                  <a:cubicBezTo>
                    <a:pt x="2411" y="8943"/>
                    <a:pt x="2866" y="9506"/>
                    <a:pt x="3400" y="9983"/>
                  </a:cubicBezTo>
                  <a:lnTo>
                    <a:pt x="2534" y="9983"/>
                  </a:lnTo>
                  <a:lnTo>
                    <a:pt x="2520" y="9961"/>
                  </a:lnTo>
                  <a:cubicBezTo>
                    <a:pt x="2159" y="9571"/>
                    <a:pt x="1848" y="9153"/>
                    <a:pt x="1581" y="8698"/>
                  </a:cubicBezTo>
                  <a:cubicBezTo>
                    <a:pt x="1459" y="8496"/>
                    <a:pt x="1343" y="8279"/>
                    <a:pt x="1235" y="8070"/>
                  </a:cubicBezTo>
                  <a:lnTo>
                    <a:pt x="1220" y="8027"/>
                  </a:lnTo>
                  <a:cubicBezTo>
                    <a:pt x="1278" y="7991"/>
                    <a:pt x="1336" y="7955"/>
                    <a:pt x="1401" y="7926"/>
                  </a:cubicBezTo>
                  <a:cubicBezTo>
                    <a:pt x="1415" y="7929"/>
                    <a:pt x="1430" y="7931"/>
                    <a:pt x="1444" y="7931"/>
                  </a:cubicBezTo>
                  <a:cubicBezTo>
                    <a:pt x="1459" y="7931"/>
                    <a:pt x="1473" y="7929"/>
                    <a:pt x="1488" y="7926"/>
                  </a:cubicBezTo>
                  <a:cubicBezTo>
                    <a:pt x="1581" y="7911"/>
                    <a:pt x="1668" y="7890"/>
                    <a:pt x="1755" y="7868"/>
                  </a:cubicBezTo>
                  <a:cubicBezTo>
                    <a:pt x="1769" y="7861"/>
                    <a:pt x="1783" y="7854"/>
                    <a:pt x="1805" y="7854"/>
                  </a:cubicBezTo>
                  <a:close/>
                  <a:moveTo>
                    <a:pt x="5666" y="7666"/>
                  </a:moveTo>
                  <a:cubicBezTo>
                    <a:pt x="5753" y="7702"/>
                    <a:pt x="5840" y="7731"/>
                    <a:pt x="5919" y="7760"/>
                  </a:cubicBezTo>
                  <a:cubicBezTo>
                    <a:pt x="5565" y="8445"/>
                    <a:pt x="4995" y="9340"/>
                    <a:pt x="4136" y="9983"/>
                  </a:cubicBezTo>
                  <a:lnTo>
                    <a:pt x="3877" y="9983"/>
                  </a:lnTo>
                  <a:cubicBezTo>
                    <a:pt x="3140" y="9427"/>
                    <a:pt x="2621" y="8691"/>
                    <a:pt x="2318" y="8164"/>
                  </a:cubicBezTo>
                  <a:cubicBezTo>
                    <a:pt x="2238" y="8034"/>
                    <a:pt x="2166" y="7897"/>
                    <a:pt x="2094" y="7760"/>
                  </a:cubicBezTo>
                  <a:cubicBezTo>
                    <a:pt x="2173" y="7731"/>
                    <a:pt x="2260" y="7702"/>
                    <a:pt x="2346" y="7666"/>
                  </a:cubicBezTo>
                  <a:cubicBezTo>
                    <a:pt x="2722" y="8453"/>
                    <a:pt x="3249" y="9145"/>
                    <a:pt x="3905" y="9716"/>
                  </a:cubicBezTo>
                  <a:cubicBezTo>
                    <a:pt x="3934" y="9737"/>
                    <a:pt x="3970" y="9752"/>
                    <a:pt x="4006" y="9752"/>
                  </a:cubicBezTo>
                  <a:cubicBezTo>
                    <a:pt x="4043" y="9752"/>
                    <a:pt x="4079" y="9737"/>
                    <a:pt x="4107" y="9716"/>
                  </a:cubicBezTo>
                  <a:cubicBezTo>
                    <a:pt x="4757" y="9145"/>
                    <a:pt x="5291" y="8453"/>
                    <a:pt x="5666" y="7666"/>
                  </a:cubicBezTo>
                  <a:close/>
                  <a:moveTo>
                    <a:pt x="6215" y="7846"/>
                  </a:moveTo>
                  <a:lnTo>
                    <a:pt x="6352" y="7882"/>
                  </a:lnTo>
                  <a:lnTo>
                    <a:pt x="6352" y="7890"/>
                  </a:lnTo>
                  <a:cubicBezTo>
                    <a:pt x="6410" y="7904"/>
                    <a:pt x="6468" y="7918"/>
                    <a:pt x="6525" y="7926"/>
                  </a:cubicBezTo>
                  <a:cubicBezTo>
                    <a:pt x="6540" y="7929"/>
                    <a:pt x="6554" y="7931"/>
                    <a:pt x="6569" y="7931"/>
                  </a:cubicBezTo>
                  <a:cubicBezTo>
                    <a:pt x="6583" y="7931"/>
                    <a:pt x="6598" y="7929"/>
                    <a:pt x="6612" y="7926"/>
                  </a:cubicBezTo>
                  <a:cubicBezTo>
                    <a:pt x="6677" y="7955"/>
                    <a:pt x="6735" y="7991"/>
                    <a:pt x="6792" y="8027"/>
                  </a:cubicBezTo>
                  <a:lnTo>
                    <a:pt x="6778" y="8063"/>
                  </a:lnTo>
                  <a:cubicBezTo>
                    <a:pt x="6554" y="8525"/>
                    <a:pt x="6287" y="8965"/>
                    <a:pt x="5984" y="9376"/>
                  </a:cubicBezTo>
                  <a:cubicBezTo>
                    <a:pt x="5832" y="9579"/>
                    <a:pt x="5666" y="9773"/>
                    <a:pt x="5493" y="9968"/>
                  </a:cubicBezTo>
                  <a:lnTo>
                    <a:pt x="5479" y="9983"/>
                  </a:lnTo>
                  <a:lnTo>
                    <a:pt x="4620" y="9983"/>
                  </a:lnTo>
                  <a:cubicBezTo>
                    <a:pt x="5371" y="9319"/>
                    <a:pt x="5890" y="8496"/>
                    <a:pt x="6215" y="7846"/>
                  </a:cubicBezTo>
                  <a:close/>
                  <a:moveTo>
                    <a:pt x="7023" y="8250"/>
                  </a:moveTo>
                  <a:cubicBezTo>
                    <a:pt x="7283" y="8582"/>
                    <a:pt x="7413" y="9138"/>
                    <a:pt x="7428" y="9983"/>
                  </a:cubicBezTo>
                  <a:lnTo>
                    <a:pt x="5883" y="9983"/>
                  </a:lnTo>
                  <a:lnTo>
                    <a:pt x="5883" y="9975"/>
                  </a:lnTo>
                  <a:cubicBezTo>
                    <a:pt x="6302" y="9492"/>
                    <a:pt x="6655" y="8958"/>
                    <a:pt x="6951" y="8395"/>
                  </a:cubicBezTo>
                  <a:cubicBezTo>
                    <a:pt x="6973" y="8344"/>
                    <a:pt x="7002" y="8294"/>
                    <a:pt x="7023" y="8250"/>
                  </a:cubicBezTo>
                  <a:close/>
                  <a:moveTo>
                    <a:pt x="1733" y="1"/>
                  </a:moveTo>
                  <a:cubicBezTo>
                    <a:pt x="1646" y="1"/>
                    <a:pt x="1581" y="66"/>
                    <a:pt x="1581" y="152"/>
                  </a:cubicBezTo>
                  <a:lnTo>
                    <a:pt x="1581" y="751"/>
                  </a:lnTo>
                  <a:cubicBezTo>
                    <a:pt x="1581" y="838"/>
                    <a:pt x="1646" y="903"/>
                    <a:pt x="1733" y="903"/>
                  </a:cubicBezTo>
                  <a:lnTo>
                    <a:pt x="2549" y="903"/>
                  </a:lnTo>
                  <a:cubicBezTo>
                    <a:pt x="2014" y="1185"/>
                    <a:pt x="1567" y="1603"/>
                    <a:pt x="1242" y="2116"/>
                  </a:cubicBezTo>
                  <a:cubicBezTo>
                    <a:pt x="1119" y="2325"/>
                    <a:pt x="1011" y="2541"/>
                    <a:pt x="932" y="2765"/>
                  </a:cubicBezTo>
                  <a:cubicBezTo>
                    <a:pt x="896" y="2866"/>
                    <a:pt x="867" y="2974"/>
                    <a:pt x="845" y="3076"/>
                  </a:cubicBezTo>
                  <a:cubicBezTo>
                    <a:pt x="809" y="3076"/>
                    <a:pt x="780" y="3068"/>
                    <a:pt x="744" y="3068"/>
                  </a:cubicBezTo>
                  <a:cubicBezTo>
                    <a:pt x="383" y="3068"/>
                    <a:pt x="95" y="3335"/>
                    <a:pt x="44" y="3725"/>
                  </a:cubicBezTo>
                  <a:cubicBezTo>
                    <a:pt x="1" y="4007"/>
                    <a:pt x="73" y="4281"/>
                    <a:pt x="239" y="4512"/>
                  </a:cubicBezTo>
                  <a:cubicBezTo>
                    <a:pt x="434" y="4779"/>
                    <a:pt x="708" y="4974"/>
                    <a:pt x="1026" y="5068"/>
                  </a:cubicBezTo>
                  <a:cubicBezTo>
                    <a:pt x="1271" y="5652"/>
                    <a:pt x="1690" y="6150"/>
                    <a:pt x="2216" y="6497"/>
                  </a:cubicBezTo>
                  <a:cubicBezTo>
                    <a:pt x="1978" y="6901"/>
                    <a:pt x="1661" y="7254"/>
                    <a:pt x="1293" y="7536"/>
                  </a:cubicBezTo>
                  <a:cubicBezTo>
                    <a:pt x="1242" y="7572"/>
                    <a:pt x="1213" y="7630"/>
                    <a:pt x="1206" y="7688"/>
                  </a:cubicBezTo>
                  <a:cubicBezTo>
                    <a:pt x="1105" y="7738"/>
                    <a:pt x="1018" y="7796"/>
                    <a:pt x="932" y="7868"/>
                  </a:cubicBezTo>
                  <a:cubicBezTo>
                    <a:pt x="484" y="8258"/>
                    <a:pt x="289" y="8958"/>
                    <a:pt x="289" y="10134"/>
                  </a:cubicBezTo>
                  <a:cubicBezTo>
                    <a:pt x="289" y="10214"/>
                    <a:pt x="354" y="10279"/>
                    <a:pt x="434" y="10279"/>
                  </a:cubicBezTo>
                  <a:lnTo>
                    <a:pt x="7579" y="10279"/>
                  </a:lnTo>
                  <a:cubicBezTo>
                    <a:pt x="7666" y="10279"/>
                    <a:pt x="7731" y="10214"/>
                    <a:pt x="7731" y="10134"/>
                  </a:cubicBezTo>
                  <a:lnTo>
                    <a:pt x="7731" y="10120"/>
                  </a:lnTo>
                  <a:cubicBezTo>
                    <a:pt x="7731" y="8951"/>
                    <a:pt x="7529" y="8258"/>
                    <a:pt x="7081" y="7868"/>
                  </a:cubicBezTo>
                  <a:cubicBezTo>
                    <a:pt x="7002" y="7796"/>
                    <a:pt x="6908" y="7738"/>
                    <a:pt x="6814" y="7688"/>
                  </a:cubicBezTo>
                  <a:cubicBezTo>
                    <a:pt x="6807" y="7630"/>
                    <a:pt x="6771" y="7572"/>
                    <a:pt x="6720" y="7536"/>
                  </a:cubicBezTo>
                  <a:cubicBezTo>
                    <a:pt x="6345" y="7262"/>
                    <a:pt x="6027" y="6908"/>
                    <a:pt x="5804" y="6497"/>
                  </a:cubicBezTo>
                  <a:cubicBezTo>
                    <a:pt x="6330" y="6150"/>
                    <a:pt x="6742" y="5652"/>
                    <a:pt x="6987" y="5075"/>
                  </a:cubicBezTo>
                  <a:lnTo>
                    <a:pt x="6987" y="5068"/>
                  </a:lnTo>
                  <a:cubicBezTo>
                    <a:pt x="7305" y="4974"/>
                    <a:pt x="7579" y="4779"/>
                    <a:pt x="7774" y="4512"/>
                  </a:cubicBezTo>
                  <a:cubicBezTo>
                    <a:pt x="7940" y="4281"/>
                    <a:pt x="8005" y="4007"/>
                    <a:pt x="7969" y="3725"/>
                  </a:cubicBezTo>
                  <a:cubicBezTo>
                    <a:pt x="7911" y="3335"/>
                    <a:pt x="7630" y="3068"/>
                    <a:pt x="7269" y="3068"/>
                  </a:cubicBezTo>
                  <a:cubicBezTo>
                    <a:pt x="7233" y="3068"/>
                    <a:pt x="7204" y="3076"/>
                    <a:pt x="7168" y="3076"/>
                  </a:cubicBezTo>
                  <a:cubicBezTo>
                    <a:pt x="7153" y="2967"/>
                    <a:pt x="7117" y="2859"/>
                    <a:pt x="7081" y="2758"/>
                  </a:cubicBezTo>
                  <a:cubicBezTo>
                    <a:pt x="7002" y="2534"/>
                    <a:pt x="6901" y="2318"/>
                    <a:pt x="6778" y="2116"/>
                  </a:cubicBezTo>
                  <a:cubicBezTo>
                    <a:pt x="6468" y="1603"/>
                    <a:pt x="6013" y="1185"/>
                    <a:pt x="5479" y="903"/>
                  </a:cubicBezTo>
                  <a:lnTo>
                    <a:pt x="6280" y="903"/>
                  </a:lnTo>
                  <a:cubicBezTo>
                    <a:pt x="6367" y="903"/>
                    <a:pt x="6432" y="838"/>
                    <a:pt x="6432" y="751"/>
                  </a:cubicBezTo>
                  <a:lnTo>
                    <a:pt x="6432" y="152"/>
                  </a:lnTo>
                  <a:cubicBezTo>
                    <a:pt x="6432" y="66"/>
                    <a:pt x="6367" y="1"/>
                    <a:pt x="6280" y="1"/>
                  </a:cubicBezTo>
                  <a:lnTo>
                    <a:pt x="3213" y="1"/>
                  </a:lnTo>
                  <a:cubicBezTo>
                    <a:pt x="3010" y="1"/>
                    <a:pt x="3010" y="304"/>
                    <a:pt x="3213" y="304"/>
                  </a:cubicBezTo>
                  <a:lnTo>
                    <a:pt x="6128" y="304"/>
                  </a:lnTo>
                  <a:lnTo>
                    <a:pt x="6128" y="600"/>
                  </a:lnTo>
                  <a:lnTo>
                    <a:pt x="1884" y="600"/>
                  </a:lnTo>
                  <a:lnTo>
                    <a:pt x="1884" y="304"/>
                  </a:lnTo>
                  <a:lnTo>
                    <a:pt x="2621" y="304"/>
                  </a:lnTo>
                  <a:cubicBezTo>
                    <a:pt x="2823" y="304"/>
                    <a:pt x="2823" y="1"/>
                    <a:pt x="262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0710"/>
        <p:cNvGrpSpPr/>
        <p:nvPr/>
      </p:nvGrpSpPr>
      <p:grpSpPr>
        <a:xfrm>
          <a:off x="0" y="0"/>
          <a:ext cx="0" cy="0"/>
          <a:chOff x="0" y="0"/>
          <a:chExt cx="0" cy="0"/>
        </a:xfrm>
      </p:grpSpPr>
      <p:sp>
        <p:nvSpPr>
          <p:cNvPr id="10711" name="Google Shape;10711;p44"/>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输入标</a:t>
            </a:r>
            <a:r>
              <a:rPr lang="zh-CN" altLang="en-US" dirty="0"/>
              <a:t>题</a:t>
            </a:r>
            <a:endParaRPr dirty="0"/>
          </a:p>
        </p:txBody>
      </p:sp>
      <p:sp>
        <p:nvSpPr>
          <p:cNvPr id="10712" name="Google Shape;10712;p44"/>
          <p:cNvSpPr txBox="1">
            <a:spLocks noGrp="1"/>
          </p:cNvSpPr>
          <p:nvPr>
            <p:ph type="subTitle" idx="1"/>
          </p:nvPr>
        </p:nvSpPr>
        <p:spPr>
          <a:xfrm>
            <a:off x="3534300" y="1401050"/>
            <a:ext cx="2075400" cy="434700"/>
          </a:xfrm>
          <a:prstGeom prst="rect">
            <a:avLst/>
          </a:prstGeom>
        </p:spPr>
        <p:txBody>
          <a:bodyPr spcFirstLastPara="1" wrap="square" lIns="91425" tIns="91425" rIns="91425" bIns="91425" anchor="t" anchorCtr="0">
            <a:noAutofit/>
          </a:bodyPr>
          <a:lstStyle/>
          <a:p>
            <a:pPr marL="0" lvl="0" indent="0">
              <a:spcAft>
                <a:spcPts val="1600"/>
              </a:spcAft>
            </a:pPr>
            <a:r>
              <a:rPr lang="zh-CN" altLang="en-US" dirty="0"/>
              <a:t>文</a:t>
            </a:r>
            <a:r>
              <a:rPr lang="zh-CN" altLang="en-US" dirty="0" smtClean="0"/>
              <a:t>字 </a:t>
            </a:r>
            <a:r>
              <a:rPr lang="en" dirty="0" smtClean="0"/>
              <a:t>2</a:t>
            </a:r>
            <a:endParaRPr dirty="0"/>
          </a:p>
        </p:txBody>
      </p:sp>
      <p:sp>
        <p:nvSpPr>
          <p:cNvPr id="10713" name="Google Shape;10713;p44"/>
          <p:cNvSpPr txBox="1">
            <a:spLocks noGrp="1"/>
          </p:cNvSpPr>
          <p:nvPr>
            <p:ph type="subTitle" idx="2"/>
          </p:nvPr>
        </p:nvSpPr>
        <p:spPr>
          <a:xfrm>
            <a:off x="3534300" y="1847775"/>
            <a:ext cx="2075400" cy="654600"/>
          </a:xfrm>
          <a:prstGeom prst="rect">
            <a:avLst/>
          </a:prstGeom>
        </p:spPr>
        <p:txBody>
          <a:bodyPr spcFirstLastPara="1" wrap="square" lIns="91425" tIns="91425" rIns="91425" bIns="91425" anchor="t" anchorCtr="0">
            <a:noAutofit/>
          </a:bodyPr>
          <a:lstStyle/>
          <a:p>
            <a:pPr marL="0" lvl="0" indent="0" algn="l">
              <a:spcAft>
                <a:spcPts val="1600"/>
              </a:spcAft>
            </a:pPr>
            <a:r>
              <a:rPr lang="zh-CN" altLang="en-US" dirty="0"/>
              <a:t>输入替换内容输入替换内容输入替换内容</a:t>
            </a:r>
          </a:p>
        </p:txBody>
      </p:sp>
      <p:sp>
        <p:nvSpPr>
          <p:cNvPr id="10714" name="Google Shape;10714;p44"/>
          <p:cNvSpPr txBox="1">
            <a:spLocks noGrp="1"/>
          </p:cNvSpPr>
          <p:nvPr>
            <p:ph type="subTitle" idx="3"/>
          </p:nvPr>
        </p:nvSpPr>
        <p:spPr>
          <a:xfrm>
            <a:off x="6109650" y="1401050"/>
            <a:ext cx="2075400" cy="434700"/>
          </a:xfrm>
          <a:prstGeom prst="rect">
            <a:avLst/>
          </a:prstGeom>
        </p:spPr>
        <p:txBody>
          <a:bodyPr spcFirstLastPara="1" wrap="square" lIns="91425" tIns="91425" rIns="91425" bIns="91425" anchor="t" anchorCtr="0">
            <a:noAutofit/>
          </a:bodyPr>
          <a:lstStyle/>
          <a:p>
            <a:pPr marL="0" lvl="0" indent="0">
              <a:spcAft>
                <a:spcPts val="1600"/>
              </a:spcAft>
            </a:pPr>
            <a:r>
              <a:rPr lang="zh-CN" altLang="en-US" dirty="0"/>
              <a:t>文</a:t>
            </a:r>
            <a:r>
              <a:rPr lang="zh-CN" altLang="en-US" dirty="0" smtClean="0"/>
              <a:t>字 </a:t>
            </a:r>
            <a:r>
              <a:rPr lang="en" dirty="0" smtClean="0"/>
              <a:t>3</a:t>
            </a:r>
            <a:endParaRPr dirty="0"/>
          </a:p>
        </p:txBody>
      </p:sp>
      <p:sp>
        <p:nvSpPr>
          <p:cNvPr id="10715" name="Google Shape;10715;p44"/>
          <p:cNvSpPr txBox="1">
            <a:spLocks noGrp="1"/>
          </p:cNvSpPr>
          <p:nvPr>
            <p:ph type="subTitle" idx="4"/>
          </p:nvPr>
        </p:nvSpPr>
        <p:spPr>
          <a:xfrm>
            <a:off x="6109650" y="1847775"/>
            <a:ext cx="2075400" cy="654600"/>
          </a:xfrm>
          <a:prstGeom prst="rect">
            <a:avLst/>
          </a:prstGeom>
        </p:spPr>
        <p:txBody>
          <a:bodyPr spcFirstLastPara="1" wrap="square" lIns="91425" tIns="91425" rIns="91425" bIns="91425" anchor="t" anchorCtr="0">
            <a:noAutofit/>
          </a:bodyPr>
          <a:lstStyle/>
          <a:p>
            <a:pPr marL="0" lvl="0" indent="0" algn="l">
              <a:spcAft>
                <a:spcPts val="1600"/>
              </a:spcAft>
            </a:pPr>
            <a:r>
              <a:rPr lang="zh-CN" altLang="en-US" dirty="0"/>
              <a:t>输入替换内容输入替换内容输入替换内容</a:t>
            </a:r>
          </a:p>
        </p:txBody>
      </p:sp>
      <p:sp>
        <p:nvSpPr>
          <p:cNvPr id="10716" name="Google Shape;10716;p44"/>
          <p:cNvSpPr txBox="1">
            <a:spLocks noGrp="1"/>
          </p:cNvSpPr>
          <p:nvPr>
            <p:ph type="subTitle" idx="5"/>
          </p:nvPr>
        </p:nvSpPr>
        <p:spPr>
          <a:xfrm>
            <a:off x="958950" y="1401050"/>
            <a:ext cx="2075400" cy="434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zh-CN" altLang="en-US" dirty="0" smtClean="0"/>
              <a:t>文字 </a:t>
            </a:r>
            <a:r>
              <a:rPr lang="en" dirty="0" smtClean="0"/>
              <a:t>1</a:t>
            </a:r>
            <a:endParaRPr dirty="0"/>
          </a:p>
        </p:txBody>
      </p:sp>
      <p:sp>
        <p:nvSpPr>
          <p:cNvPr id="10717" name="Google Shape;10717;p44"/>
          <p:cNvSpPr txBox="1">
            <a:spLocks noGrp="1"/>
          </p:cNvSpPr>
          <p:nvPr>
            <p:ph type="subTitle" idx="6"/>
          </p:nvPr>
        </p:nvSpPr>
        <p:spPr>
          <a:xfrm>
            <a:off x="958950" y="1847775"/>
            <a:ext cx="2075400" cy="6546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zh-CN" altLang="en-US" dirty="0" smtClean="0"/>
              <a:t>输入替换内容输入替换内容输入替换内容</a:t>
            </a:r>
            <a:endParaRPr dirty="0"/>
          </a:p>
        </p:txBody>
      </p:sp>
      <p:sp>
        <p:nvSpPr>
          <p:cNvPr id="10718" name="Google Shape;10718;p44"/>
          <p:cNvSpPr txBox="1">
            <a:spLocks noGrp="1"/>
          </p:cNvSpPr>
          <p:nvPr>
            <p:ph type="subTitle" idx="7"/>
          </p:nvPr>
        </p:nvSpPr>
        <p:spPr>
          <a:xfrm>
            <a:off x="3534300" y="3104675"/>
            <a:ext cx="2075400" cy="434700"/>
          </a:xfrm>
          <a:prstGeom prst="rect">
            <a:avLst/>
          </a:prstGeom>
        </p:spPr>
        <p:txBody>
          <a:bodyPr spcFirstLastPara="1" wrap="square" lIns="91425" tIns="91425" rIns="91425" bIns="91425" anchor="t" anchorCtr="0">
            <a:noAutofit/>
          </a:bodyPr>
          <a:lstStyle/>
          <a:p>
            <a:pPr marL="0" lvl="0" indent="0">
              <a:spcAft>
                <a:spcPts val="1600"/>
              </a:spcAft>
            </a:pPr>
            <a:r>
              <a:rPr lang="zh-CN" altLang="en-US" dirty="0"/>
              <a:t>文</a:t>
            </a:r>
            <a:r>
              <a:rPr lang="zh-CN" altLang="en-US" dirty="0" smtClean="0"/>
              <a:t>字 </a:t>
            </a:r>
            <a:r>
              <a:rPr lang="en" dirty="0" smtClean="0"/>
              <a:t>5</a:t>
            </a:r>
            <a:endParaRPr dirty="0"/>
          </a:p>
        </p:txBody>
      </p:sp>
      <p:sp>
        <p:nvSpPr>
          <p:cNvPr id="10719" name="Google Shape;10719;p44"/>
          <p:cNvSpPr txBox="1">
            <a:spLocks noGrp="1"/>
          </p:cNvSpPr>
          <p:nvPr>
            <p:ph type="subTitle" idx="8"/>
          </p:nvPr>
        </p:nvSpPr>
        <p:spPr>
          <a:xfrm>
            <a:off x="3534300" y="3551400"/>
            <a:ext cx="2075400" cy="654600"/>
          </a:xfrm>
          <a:prstGeom prst="rect">
            <a:avLst/>
          </a:prstGeom>
        </p:spPr>
        <p:txBody>
          <a:bodyPr spcFirstLastPara="1" wrap="square" lIns="91425" tIns="91425" rIns="91425" bIns="91425" anchor="t" anchorCtr="0">
            <a:noAutofit/>
          </a:bodyPr>
          <a:lstStyle/>
          <a:p>
            <a:pPr marL="0" lvl="0" indent="0" algn="l">
              <a:spcAft>
                <a:spcPts val="1600"/>
              </a:spcAft>
            </a:pPr>
            <a:r>
              <a:rPr lang="zh-CN" altLang="en-US" dirty="0"/>
              <a:t>输入替换内容输入替换内容输入替换内容</a:t>
            </a:r>
          </a:p>
        </p:txBody>
      </p:sp>
      <p:sp>
        <p:nvSpPr>
          <p:cNvPr id="10720" name="Google Shape;10720;p44"/>
          <p:cNvSpPr txBox="1">
            <a:spLocks noGrp="1"/>
          </p:cNvSpPr>
          <p:nvPr>
            <p:ph type="subTitle" idx="9"/>
          </p:nvPr>
        </p:nvSpPr>
        <p:spPr>
          <a:xfrm>
            <a:off x="6109650" y="3098602"/>
            <a:ext cx="2075400" cy="434700"/>
          </a:xfrm>
          <a:prstGeom prst="rect">
            <a:avLst/>
          </a:prstGeom>
        </p:spPr>
        <p:txBody>
          <a:bodyPr spcFirstLastPara="1" wrap="square" lIns="91425" tIns="91425" rIns="91425" bIns="91425" anchor="t" anchorCtr="0">
            <a:noAutofit/>
          </a:bodyPr>
          <a:lstStyle/>
          <a:p>
            <a:pPr marL="0" lvl="0" indent="0">
              <a:spcAft>
                <a:spcPts val="1600"/>
              </a:spcAft>
            </a:pPr>
            <a:r>
              <a:rPr lang="zh-CN" altLang="en-US" dirty="0"/>
              <a:t>文</a:t>
            </a:r>
            <a:r>
              <a:rPr lang="zh-CN" altLang="en-US" dirty="0" smtClean="0"/>
              <a:t>字 </a:t>
            </a:r>
            <a:r>
              <a:rPr lang="en" dirty="0" smtClean="0"/>
              <a:t>6</a:t>
            </a:r>
            <a:endParaRPr dirty="0"/>
          </a:p>
        </p:txBody>
      </p:sp>
      <p:sp>
        <p:nvSpPr>
          <p:cNvPr id="10721" name="Google Shape;10721;p44"/>
          <p:cNvSpPr txBox="1">
            <a:spLocks noGrp="1"/>
          </p:cNvSpPr>
          <p:nvPr>
            <p:ph type="subTitle" idx="13"/>
          </p:nvPr>
        </p:nvSpPr>
        <p:spPr>
          <a:xfrm>
            <a:off x="6109650" y="3551400"/>
            <a:ext cx="2075400" cy="654600"/>
          </a:xfrm>
          <a:prstGeom prst="rect">
            <a:avLst/>
          </a:prstGeom>
        </p:spPr>
        <p:txBody>
          <a:bodyPr spcFirstLastPara="1" wrap="square" lIns="91425" tIns="91425" rIns="91425" bIns="91425" anchor="t" anchorCtr="0">
            <a:noAutofit/>
          </a:bodyPr>
          <a:lstStyle/>
          <a:p>
            <a:pPr marL="0" lvl="0" indent="0" algn="l">
              <a:spcAft>
                <a:spcPts val="1600"/>
              </a:spcAft>
            </a:pPr>
            <a:r>
              <a:rPr lang="zh-CN" altLang="en-US" dirty="0"/>
              <a:t>输入替换内容输入替换内容输入替换内容</a:t>
            </a:r>
          </a:p>
        </p:txBody>
      </p:sp>
      <p:sp>
        <p:nvSpPr>
          <p:cNvPr id="10722" name="Google Shape;10722;p44"/>
          <p:cNvSpPr txBox="1">
            <a:spLocks noGrp="1"/>
          </p:cNvSpPr>
          <p:nvPr>
            <p:ph type="subTitle" idx="14"/>
          </p:nvPr>
        </p:nvSpPr>
        <p:spPr>
          <a:xfrm>
            <a:off x="958950" y="3104675"/>
            <a:ext cx="2075400" cy="434700"/>
          </a:xfrm>
          <a:prstGeom prst="rect">
            <a:avLst/>
          </a:prstGeom>
        </p:spPr>
        <p:txBody>
          <a:bodyPr spcFirstLastPara="1" wrap="square" lIns="91425" tIns="91425" rIns="91425" bIns="91425" anchor="t" anchorCtr="0">
            <a:noAutofit/>
          </a:bodyPr>
          <a:lstStyle/>
          <a:p>
            <a:pPr marL="0" lvl="0" indent="0">
              <a:spcAft>
                <a:spcPts val="1600"/>
              </a:spcAft>
            </a:pPr>
            <a:r>
              <a:rPr lang="zh-CN" altLang="en-US" dirty="0"/>
              <a:t>文</a:t>
            </a:r>
            <a:r>
              <a:rPr lang="zh-CN" altLang="en-US" dirty="0" smtClean="0"/>
              <a:t>字 </a:t>
            </a:r>
            <a:r>
              <a:rPr lang="en" dirty="0" smtClean="0"/>
              <a:t>4</a:t>
            </a:r>
            <a:endParaRPr dirty="0"/>
          </a:p>
        </p:txBody>
      </p:sp>
      <p:sp>
        <p:nvSpPr>
          <p:cNvPr id="10723" name="Google Shape;10723;p44"/>
          <p:cNvSpPr txBox="1">
            <a:spLocks noGrp="1"/>
          </p:cNvSpPr>
          <p:nvPr>
            <p:ph type="subTitle" idx="15"/>
          </p:nvPr>
        </p:nvSpPr>
        <p:spPr>
          <a:xfrm>
            <a:off x="958950" y="3551400"/>
            <a:ext cx="2075400" cy="654600"/>
          </a:xfrm>
          <a:prstGeom prst="rect">
            <a:avLst/>
          </a:prstGeom>
        </p:spPr>
        <p:txBody>
          <a:bodyPr spcFirstLastPara="1" wrap="square" lIns="91425" tIns="91425" rIns="91425" bIns="91425" anchor="t" anchorCtr="0">
            <a:noAutofit/>
          </a:bodyPr>
          <a:lstStyle/>
          <a:p>
            <a:pPr marL="0" lvl="0" indent="0" algn="l">
              <a:spcAft>
                <a:spcPts val="1600"/>
              </a:spcAft>
            </a:pPr>
            <a:r>
              <a:rPr lang="zh-CN" altLang="en-US" dirty="0"/>
              <a:t>输入替换内容输入替换内容输入替换内容</a:t>
            </a: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0689"/>
        <p:cNvGrpSpPr/>
        <p:nvPr/>
      </p:nvGrpSpPr>
      <p:grpSpPr>
        <a:xfrm>
          <a:off x="0" y="0"/>
          <a:ext cx="0" cy="0"/>
          <a:chOff x="0" y="0"/>
          <a:chExt cx="0" cy="0"/>
        </a:xfrm>
      </p:grpSpPr>
      <p:sp>
        <p:nvSpPr>
          <p:cNvPr id="10690" name="Google Shape;10690;p41"/>
          <p:cNvSpPr txBox="1">
            <a:spLocks noGrp="1"/>
          </p:cNvSpPr>
          <p:nvPr>
            <p:ph type="subTitle" idx="1"/>
          </p:nvPr>
        </p:nvSpPr>
        <p:spPr>
          <a:xfrm>
            <a:off x="1846100" y="1420491"/>
            <a:ext cx="2374200" cy="2606100"/>
          </a:xfrm>
          <a:prstGeom prst="rect">
            <a:avLst/>
          </a:prstGeom>
        </p:spPr>
        <p:txBody>
          <a:bodyPr spcFirstLastPara="1" wrap="square" lIns="91425" tIns="91425" rIns="91425" bIns="91425" anchor="t" anchorCtr="0">
            <a:noAutofit/>
          </a:bodyPr>
          <a:lstStyle/>
          <a:p>
            <a:pPr marL="0" indent="0"/>
            <a:r>
              <a:rPr lang="zh-CN" altLang="en-US" dirty="0" smtClean="0"/>
              <a:t>输入替换</a:t>
            </a:r>
            <a:r>
              <a:rPr lang="zh-CN" altLang="en-US" dirty="0"/>
              <a:t>内容输入替换内容</a:t>
            </a:r>
          </a:p>
          <a:p>
            <a:pPr marL="0" lvl="0" indent="0"/>
            <a:r>
              <a:rPr lang="zh-CN" altLang="en-US" dirty="0"/>
              <a:t>输入替换内</a:t>
            </a:r>
            <a:r>
              <a:rPr lang="zh-CN" altLang="en-US" dirty="0" smtClean="0"/>
              <a:t>容</a:t>
            </a:r>
            <a:r>
              <a:rPr lang="zh-CN" altLang="en-US" dirty="0"/>
              <a:t>输入替换内容</a:t>
            </a:r>
          </a:p>
          <a:p>
            <a:pPr marL="0" indent="0"/>
            <a:r>
              <a:rPr lang="zh-CN" altLang="en-US" dirty="0"/>
              <a:t>输入替换内容输入替换内容</a:t>
            </a:r>
          </a:p>
          <a:p>
            <a:pPr marL="0" lvl="0" indent="0"/>
            <a:r>
              <a:rPr lang="zh-CN" altLang="en-US" dirty="0"/>
              <a:t>输入替换内容输入替换内容</a:t>
            </a:r>
          </a:p>
          <a:p>
            <a:pPr marL="0" indent="0"/>
            <a:r>
              <a:rPr lang="zh-CN" altLang="en-US" dirty="0" smtClean="0"/>
              <a:t>输</a:t>
            </a:r>
            <a:r>
              <a:rPr lang="zh-CN" altLang="en-US" dirty="0"/>
              <a:t>入替换内容输入替换内容</a:t>
            </a:r>
          </a:p>
          <a:p>
            <a:pPr marL="0" lvl="0" indent="0"/>
            <a:r>
              <a:rPr lang="zh-CN" altLang="en-US" dirty="0"/>
              <a:t>输入替换内容输入替换内容</a:t>
            </a:r>
          </a:p>
          <a:p>
            <a:pPr marL="0" indent="0"/>
            <a:r>
              <a:rPr lang="zh-CN" altLang="en-US" dirty="0"/>
              <a:t>输入替换内容输入替换内容</a:t>
            </a:r>
          </a:p>
          <a:p>
            <a:pPr marL="0" lvl="0" indent="0"/>
            <a:r>
              <a:rPr lang="zh-CN" altLang="en-US" dirty="0"/>
              <a:t>输入替换内容输入替换内容</a:t>
            </a:r>
          </a:p>
          <a:p>
            <a:pPr marL="0" indent="0"/>
            <a:r>
              <a:rPr lang="zh-CN" altLang="en-US" dirty="0"/>
              <a:t>输入替换内容输入替换内容</a:t>
            </a:r>
          </a:p>
          <a:p>
            <a:pPr marL="0" lvl="0" indent="0" algn="l" rtl="0">
              <a:spcBef>
                <a:spcPts val="0"/>
              </a:spcBef>
              <a:spcAft>
                <a:spcPts val="0"/>
              </a:spcAft>
              <a:buNone/>
            </a:pPr>
            <a:endParaRPr dirty="0"/>
          </a:p>
        </p:txBody>
      </p:sp>
      <p:sp>
        <p:nvSpPr>
          <p:cNvPr id="10691" name="Google Shape;10691;p41"/>
          <p:cNvSpPr txBox="1">
            <a:spLocks noGrp="1"/>
          </p:cNvSpPr>
          <p:nvPr>
            <p:ph type="title"/>
          </p:nvPr>
        </p:nvSpPr>
        <p:spPr>
          <a:xfrm>
            <a:off x="1215225" y="412550"/>
            <a:ext cx="67134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歌词</a:t>
            </a:r>
            <a:endParaRPr dirty="0"/>
          </a:p>
        </p:txBody>
      </p:sp>
      <p:sp>
        <p:nvSpPr>
          <p:cNvPr id="10692" name="Google Shape;10692;p41"/>
          <p:cNvSpPr txBox="1">
            <a:spLocks noGrp="1"/>
          </p:cNvSpPr>
          <p:nvPr>
            <p:ph type="subTitle" idx="2"/>
          </p:nvPr>
        </p:nvSpPr>
        <p:spPr>
          <a:xfrm>
            <a:off x="4808974" y="1418902"/>
            <a:ext cx="2374200" cy="2609100"/>
          </a:xfrm>
          <a:prstGeom prst="rect">
            <a:avLst/>
          </a:prstGeom>
        </p:spPr>
        <p:txBody>
          <a:bodyPr spcFirstLastPara="1" wrap="square" lIns="91425" tIns="91425" rIns="91425" bIns="91425" anchor="t" anchorCtr="0">
            <a:noAutofit/>
          </a:bodyPr>
          <a:lstStyle/>
          <a:p>
            <a:pPr marL="0" indent="0"/>
            <a:r>
              <a:rPr lang="zh-CN" altLang="en-US" dirty="0"/>
              <a:t>输入替换内容输入替换内容</a:t>
            </a:r>
          </a:p>
          <a:p>
            <a:pPr marL="0" lvl="0" indent="0"/>
            <a:r>
              <a:rPr lang="zh-CN" altLang="en-US" dirty="0"/>
              <a:t>输入替换内容输入替换内容</a:t>
            </a:r>
          </a:p>
          <a:p>
            <a:pPr marL="0" indent="0"/>
            <a:r>
              <a:rPr lang="zh-CN" altLang="en-US" dirty="0"/>
              <a:t>输入替换内容输入替换内容</a:t>
            </a:r>
          </a:p>
          <a:p>
            <a:pPr marL="0" lvl="0" indent="0"/>
            <a:r>
              <a:rPr lang="zh-CN" altLang="en-US" dirty="0"/>
              <a:t>输入替换内容输入替换内容</a:t>
            </a:r>
          </a:p>
          <a:p>
            <a:pPr marL="0" indent="0"/>
            <a:r>
              <a:rPr lang="zh-CN" altLang="en-US" dirty="0"/>
              <a:t>输入替换内容输入替换内容</a:t>
            </a:r>
          </a:p>
          <a:p>
            <a:pPr marL="0" lvl="0" indent="0"/>
            <a:r>
              <a:rPr lang="zh-CN" altLang="en-US" dirty="0"/>
              <a:t>输入替换内容输入替换内容</a:t>
            </a:r>
          </a:p>
          <a:p>
            <a:pPr marL="0" indent="0"/>
            <a:r>
              <a:rPr lang="zh-CN" altLang="en-US" dirty="0"/>
              <a:t>输入替换内容输入替换内容</a:t>
            </a:r>
          </a:p>
          <a:p>
            <a:pPr marL="0" lvl="0" indent="0"/>
            <a:r>
              <a:rPr lang="zh-CN" altLang="en-US" dirty="0"/>
              <a:t>输入替换内容输入替换内容</a:t>
            </a:r>
          </a:p>
          <a:p>
            <a:pPr marL="0" indent="0"/>
            <a:r>
              <a:rPr lang="zh-CN" altLang="en-US" dirty="0"/>
              <a:t>输入替换内容输入替换内容</a:t>
            </a:r>
          </a:p>
          <a:p>
            <a:pPr marL="0" lvl="0" indent="0" algn="l" rtl="0">
              <a:spcBef>
                <a:spcPts val="0"/>
              </a:spcBef>
              <a:spcAft>
                <a:spcPts val="0"/>
              </a:spcAft>
              <a:buNone/>
            </a:pPr>
            <a:endParaRPr dirty="0"/>
          </a:p>
        </p:txBody>
      </p:sp>
      <p:sp>
        <p:nvSpPr>
          <p:cNvPr id="10693" name="Google Shape;10693;p41"/>
          <p:cNvSpPr txBox="1"/>
          <p:nvPr/>
        </p:nvSpPr>
        <p:spPr>
          <a:xfrm>
            <a:off x="918225" y="4249925"/>
            <a:ext cx="1559400" cy="42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sz="1200" dirty="0" smtClean="0">
                <a:solidFill>
                  <a:schemeClr val="dk1"/>
                </a:solidFill>
                <a:latin typeface="Montserrat"/>
                <a:ea typeface="Montserrat"/>
                <a:cs typeface="Montserrat"/>
                <a:sym typeface="Montserrat"/>
              </a:rPr>
              <a:t>你可以替换这首歌</a:t>
            </a:r>
            <a:endParaRPr sz="1200" dirty="0">
              <a:solidFill>
                <a:schemeClr val="dk1"/>
              </a:solidFill>
              <a:latin typeface="Montserrat"/>
              <a:ea typeface="Montserrat"/>
              <a:cs typeface="Montserrat"/>
              <a:sym typeface="Montserrat"/>
            </a:endParaRPr>
          </a:p>
        </p:txBody>
      </p:sp>
      <p:pic>
        <p:nvPicPr>
          <p:cNvPr id="10694" name="Google Shape;10694;p41" title="In the Temple Garden - Aaron Kenny.mp3">
            <a:hlinkClick r:id="rId3"/>
          </p:cNvPr>
          <p:cNvPicPr preferRelativeResize="0"/>
          <p:nvPr/>
        </p:nvPicPr>
        <p:blipFill>
          <a:blip r:embed="rId4">
            <a:alphaModFix/>
          </a:blip>
          <a:stretch>
            <a:fillRect/>
          </a:stretch>
        </p:blipFill>
        <p:spPr>
          <a:xfrm>
            <a:off x="406915" y="4292150"/>
            <a:ext cx="353200" cy="353200"/>
          </a:xfrm>
          <a:prstGeom prst="rect">
            <a:avLst/>
          </a:prstGeom>
          <a:noFill/>
          <a:ln>
            <a:noFill/>
          </a:ln>
        </p:spPr>
      </p:pic>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698"/>
        <p:cNvGrpSpPr/>
        <p:nvPr/>
      </p:nvGrpSpPr>
      <p:grpSpPr>
        <a:xfrm>
          <a:off x="0" y="0"/>
          <a:ext cx="0" cy="0"/>
          <a:chOff x="0" y="0"/>
          <a:chExt cx="0" cy="0"/>
        </a:xfrm>
      </p:grpSpPr>
      <p:sp>
        <p:nvSpPr>
          <p:cNvPr id="10699" name="Google Shape;10699;p42"/>
          <p:cNvSpPr txBox="1">
            <a:spLocks noGrp="1"/>
          </p:cNvSpPr>
          <p:nvPr>
            <p:ph type="title"/>
          </p:nvPr>
        </p:nvSpPr>
        <p:spPr>
          <a:xfrm>
            <a:off x="485100" y="786025"/>
            <a:ext cx="2592600" cy="2044200"/>
          </a:xfrm>
          <a:prstGeom prst="rect">
            <a:avLst/>
          </a:prstGeom>
        </p:spPr>
        <p:txBody>
          <a:bodyPr spcFirstLastPara="1" wrap="square" lIns="91425" tIns="91425" rIns="91425" bIns="91425" anchor="ctr" anchorCtr="0">
            <a:noAutofit/>
          </a:bodyPr>
          <a:lstStyle/>
          <a:p>
            <a:pPr lvl="0"/>
            <a:r>
              <a:rPr lang="zh-CN" altLang="en-US" dirty="0" smtClean="0"/>
              <a:t>文字</a:t>
            </a:r>
            <a:r>
              <a:rPr lang="zh-CN" altLang="en-US" dirty="0"/>
              <a:t>说明文字说</a:t>
            </a:r>
            <a:r>
              <a:rPr lang="zh-CN" altLang="en-US" dirty="0" smtClean="0"/>
              <a:t>明</a:t>
            </a:r>
            <a:r>
              <a:rPr lang="zh-CN" altLang="en-US" dirty="0"/>
              <a:t>文字说</a:t>
            </a:r>
            <a:r>
              <a:rPr lang="zh-CN" altLang="en-US" dirty="0" smtClean="0"/>
              <a:t>明</a:t>
            </a:r>
            <a:r>
              <a:rPr lang="zh-CN" altLang="en-US" dirty="0"/>
              <a:t>文字说明</a:t>
            </a:r>
            <a:endParaRPr dirty="0"/>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0703"/>
        <p:cNvGrpSpPr/>
        <p:nvPr/>
      </p:nvGrpSpPr>
      <p:grpSpPr>
        <a:xfrm>
          <a:off x="0" y="0"/>
          <a:ext cx="0" cy="0"/>
          <a:chOff x="0" y="0"/>
          <a:chExt cx="0" cy="0"/>
        </a:xfrm>
      </p:grpSpPr>
      <p:sp>
        <p:nvSpPr>
          <p:cNvPr id="10704" name="Google Shape;10704;p43"/>
          <p:cNvSpPr txBox="1">
            <a:spLocks noGrp="1"/>
          </p:cNvSpPr>
          <p:nvPr>
            <p:ph type="title"/>
          </p:nvPr>
        </p:nvSpPr>
        <p:spPr>
          <a:xfrm>
            <a:off x="2376900" y="2039738"/>
            <a:ext cx="27540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smtClean="0"/>
              <a:t>游戏</a:t>
            </a:r>
            <a:endParaRPr dirty="0"/>
          </a:p>
        </p:txBody>
      </p:sp>
      <p:sp>
        <p:nvSpPr>
          <p:cNvPr id="10705" name="Google Shape;10705;p43"/>
          <p:cNvSpPr txBox="1">
            <a:spLocks noGrp="1"/>
          </p:cNvSpPr>
          <p:nvPr>
            <p:ph type="title" idx="2"/>
          </p:nvPr>
        </p:nvSpPr>
        <p:spPr>
          <a:xfrm>
            <a:off x="2376900" y="1186150"/>
            <a:ext cx="15321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10706" name="Google Shape;10706;p43"/>
          <p:cNvSpPr txBox="1">
            <a:spLocks noGrp="1"/>
          </p:cNvSpPr>
          <p:nvPr>
            <p:ph type="subTitle" idx="1"/>
          </p:nvPr>
        </p:nvSpPr>
        <p:spPr>
          <a:xfrm>
            <a:off x="2376900" y="2807611"/>
            <a:ext cx="2754000" cy="1273500"/>
          </a:xfrm>
          <a:prstGeom prst="rect">
            <a:avLst/>
          </a:prstGeom>
        </p:spPr>
        <p:txBody>
          <a:bodyPr spcFirstLastPara="1" wrap="square" lIns="91425" tIns="91425" rIns="91425" bIns="91425" anchor="ctr" anchorCtr="0">
            <a:noAutofit/>
          </a:bodyPr>
          <a:lstStyle/>
          <a:p>
            <a:pPr marL="0" indent="0"/>
            <a:r>
              <a:rPr lang="zh-CN" altLang="en-US" sz="1600" dirty="0"/>
              <a:t>输入替换内容输入替换内容</a:t>
            </a:r>
            <a:endParaRPr lang="en-US" altLang="zh-CN" sz="1600" dirty="0"/>
          </a:p>
          <a:p>
            <a:pPr marL="0" lvl="0" indent="0"/>
            <a:r>
              <a:rPr lang="zh-CN" altLang="en-US" sz="1600" dirty="0"/>
              <a:t>输入替换内容输入替换内容输入替换内容</a:t>
            </a:r>
            <a:endParaRPr lang="en-US" altLang="zh-CN" sz="1600" dirty="0"/>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0727"/>
        <p:cNvGrpSpPr/>
        <p:nvPr/>
      </p:nvGrpSpPr>
      <p:grpSpPr>
        <a:xfrm>
          <a:off x="0" y="0"/>
          <a:ext cx="0" cy="0"/>
          <a:chOff x="0" y="0"/>
          <a:chExt cx="0" cy="0"/>
        </a:xfrm>
      </p:grpSpPr>
      <p:sp>
        <p:nvSpPr>
          <p:cNvPr id="10728" name="Google Shape;10728;p45"/>
          <p:cNvSpPr txBox="1">
            <a:spLocks noGrp="1"/>
          </p:cNvSpPr>
          <p:nvPr>
            <p:ph type="title"/>
          </p:nvPr>
        </p:nvSpPr>
        <p:spPr>
          <a:xfrm>
            <a:off x="792450" y="1613325"/>
            <a:ext cx="2848800" cy="819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zh-CN" altLang="en-US" dirty="0" smtClean="0"/>
              <a:t>输入标题</a:t>
            </a:r>
            <a:endParaRPr dirty="0"/>
          </a:p>
        </p:txBody>
      </p:sp>
      <p:sp>
        <p:nvSpPr>
          <p:cNvPr id="10729" name="Google Shape;10729;p45"/>
          <p:cNvSpPr txBox="1">
            <a:spLocks noGrp="1"/>
          </p:cNvSpPr>
          <p:nvPr>
            <p:ph type="subTitle" idx="1"/>
          </p:nvPr>
        </p:nvSpPr>
        <p:spPr>
          <a:xfrm>
            <a:off x="1153625" y="2770500"/>
            <a:ext cx="2487600" cy="929100"/>
          </a:xfrm>
          <a:prstGeom prst="rect">
            <a:avLst/>
          </a:prstGeom>
        </p:spPr>
        <p:txBody>
          <a:bodyPr spcFirstLastPara="1" wrap="square" lIns="91425" tIns="91425" rIns="91425" bIns="91425" anchor="t" anchorCtr="0">
            <a:noAutofit/>
          </a:bodyPr>
          <a:lstStyle/>
          <a:p>
            <a:pPr marL="0" lvl="0" indent="0"/>
            <a:r>
              <a:rPr lang="zh-CN" altLang="en-US" dirty="0" smtClean="0"/>
              <a:t>输入替换内容输入替换</a:t>
            </a:r>
            <a:r>
              <a:rPr lang="zh-CN" altLang="en-US" dirty="0"/>
              <a:t>内容输入替换内容输入替换内</a:t>
            </a:r>
            <a:r>
              <a:rPr lang="zh-CN" altLang="en-US" dirty="0" smtClean="0"/>
              <a:t>容</a:t>
            </a:r>
            <a:r>
              <a:rPr lang="zh-CN" altLang="en-US" dirty="0"/>
              <a:t>输入替换内容输入替换内容</a:t>
            </a:r>
          </a:p>
          <a:p>
            <a:pPr marL="0" indent="0"/>
            <a:endParaRPr lang="zh-CN" altLang="en-US" dirty="0"/>
          </a:p>
          <a:p>
            <a:pPr marL="0" lvl="0" indent="0" algn="r" rtl="0">
              <a:spcBef>
                <a:spcPts val="0"/>
              </a:spcBef>
              <a:spcAft>
                <a:spcPts val="0"/>
              </a:spcAft>
              <a:buNone/>
            </a:pPr>
            <a:endParaRPr dirty="0"/>
          </a:p>
        </p:txBody>
      </p:sp>
      <p:cxnSp>
        <p:nvCxnSpPr>
          <p:cNvPr id="10730" name="Google Shape;10730;p45"/>
          <p:cNvCxnSpPr/>
          <p:nvPr/>
        </p:nvCxnSpPr>
        <p:spPr>
          <a:xfrm>
            <a:off x="2836775" y="2663063"/>
            <a:ext cx="719700" cy="0"/>
          </a:xfrm>
          <a:prstGeom prst="straightConnector1">
            <a:avLst/>
          </a:prstGeom>
          <a:noFill/>
          <a:ln w="9525" cap="flat" cmpd="sng">
            <a:solidFill>
              <a:schemeClr val="dk2"/>
            </a:solidFill>
            <a:prstDash val="solid"/>
            <a:round/>
            <a:headEnd type="none" w="med" len="med"/>
            <a:tailEnd type="none" w="med" len="med"/>
          </a:ln>
        </p:spPr>
      </p:cxnSp>
      <p:pic>
        <p:nvPicPr>
          <p:cNvPr id="10731" name="Google Shape;10731;p45"/>
          <p:cNvPicPr preferRelativeResize="0"/>
          <p:nvPr/>
        </p:nvPicPr>
        <p:blipFill rotWithShape="1">
          <a:blip r:embed="rId3">
            <a:alphaModFix/>
          </a:blip>
          <a:srcRect l="5156" r="5156"/>
          <a:stretch/>
        </p:blipFill>
        <p:spPr>
          <a:xfrm>
            <a:off x="4648188" y="1212300"/>
            <a:ext cx="3657600" cy="2718900"/>
          </a:xfrm>
          <a:prstGeom prst="roundRect">
            <a:avLst>
              <a:gd name="adj" fmla="val 0"/>
            </a:avLst>
          </a:prstGeom>
          <a:noFill/>
          <a:ln>
            <a:noFill/>
          </a:ln>
          <a:effectLst>
            <a:outerShdw blurRad="57150" algn="bl" rotWithShape="0">
              <a:srgbClr val="434343">
                <a:alpha val="50000"/>
              </a:srgbClr>
            </a:outerShdw>
          </a:effectLst>
        </p:spPr>
      </p:pic>
      <p:sp>
        <p:nvSpPr>
          <p:cNvPr id="10732" name="Google Shape;10732;p45"/>
          <p:cNvSpPr/>
          <p:nvPr/>
        </p:nvSpPr>
        <p:spPr>
          <a:xfrm>
            <a:off x="4708680" y="3622972"/>
            <a:ext cx="3543877" cy="19617"/>
          </a:xfrm>
          <a:custGeom>
            <a:avLst/>
            <a:gdLst/>
            <a:ahLst/>
            <a:cxnLst/>
            <a:rect l="l" t="t" r="r" b="b"/>
            <a:pathLst>
              <a:path w="276218" h="1529" extrusionOk="0">
                <a:moveTo>
                  <a:pt x="1" y="0"/>
                </a:moveTo>
                <a:lnTo>
                  <a:pt x="1" y="1528"/>
                </a:lnTo>
                <a:lnTo>
                  <a:pt x="276218" y="1528"/>
                </a:lnTo>
                <a:lnTo>
                  <a:pt x="276218" y="0"/>
                </a:lnTo>
                <a:close/>
              </a:path>
            </a:pathLst>
          </a:custGeom>
          <a:solidFill>
            <a:srgbClr val="FFFD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45"/>
          <p:cNvSpPr/>
          <p:nvPr/>
        </p:nvSpPr>
        <p:spPr>
          <a:xfrm>
            <a:off x="4708680" y="3622972"/>
            <a:ext cx="617841" cy="19617"/>
          </a:xfrm>
          <a:custGeom>
            <a:avLst/>
            <a:gdLst/>
            <a:ahLst/>
            <a:cxnLst/>
            <a:rect l="l" t="t" r="r" b="b"/>
            <a:pathLst>
              <a:path w="48156" h="1529" extrusionOk="0">
                <a:moveTo>
                  <a:pt x="1" y="0"/>
                </a:moveTo>
                <a:lnTo>
                  <a:pt x="1" y="1528"/>
                </a:lnTo>
                <a:lnTo>
                  <a:pt x="48155" y="1528"/>
                </a:lnTo>
                <a:lnTo>
                  <a:pt x="481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45"/>
          <p:cNvSpPr/>
          <p:nvPr/>
        </p:nvSpPr>
        <p:spPr>
          <a:xfrm>
            <a:off x="5997560" y="2136519"/>
            <a:ext cx="958889" cy="870464"/>
          </a:xfrm>
          <a:custGeom>
            <a:avLst/>
            <a:gdLst/>
            <a:ahLst/>
            <a:cxnLst/>
            <a:rect l="l" t="t" r="r" b="b"/>
            <a:pathLst>
              <a:path w="74738" h="67846" extrusionOk="0">
                <a:moveTo>
                  <a:pt x="37315" y="1"/>
                </a:moveTo>
                <a:cubicBezTo>
                  <a:pt x="22013" y="1"/>
                  <a:pt x="8155" y="10468"/>
                  <a:pt x="4400" y="26010"/>
                </a:cubicBezTo>
                <a:cubicBezTo>
                  <a:pt x="0" y="44220"/>
                  <a:pt x="11184" y="62492"/>
                  <a:pt x="29394" y="66892"/>
                </a:cubicBezTo>
                <a:cubicBezTo>
                  <a:pt x="32064" y="67537"/>
                  <a:pt x="34736" y="67846"/>
                  <a:pt x="37366" y="67846"/>
                </a:cubicBezTo>
                <a:cubicBezTo>
                  <a:pt x="52680" y="67846"/>
                  <a:pt x="66583" y="57378"/>
                  <a:pt x="70338" y="41837"/>
                </a:cubicBezTo>
                <a:cubicBezTo>
                  <a:pt x="74738" y="23626"/>
                  <a:pt x="63494" y="5354"/>
                  <a:pt x="45283" y="955"/>
                </a:cubicBezTo>
                <a:cubicBezTo>
                  <a:pt x="42613" y="310"/>
                  <a:pt x="39943" y="1"/>
                  <a:pt x="373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45"/>
          <p:cNvSpPr/>
          <p:nvPr/>
        </p:nvSpPr>
        <p:spPr>
          <a:xfrm>
            <a:off x="6362113" y="2340836"/>
            <a:ext cx="348129" cy="461816"/>
          </a:xfrm>
          <a:custGeom>
            <a:avLst/>
            <a:gdLst/>
            <a:ahLst/>
            <a:cxnLst/>
            <a:rect l="l" t="t" r="r" b="b"/>
            <a:pathLst>
              <a:path w="27134" h="35995" extrusionOk="0">
                <a:moveTo>
                  <a:pt x="1" y="0"/>
                </a:moveTo>
                <a:lnTo>
                  <a:pt x="1" y="35994"/>
                </a:lnTo>
                <a:lnTo>
                  <a:pt x="27133" y="18028"/>
                </a:lnTo>
                <a:lnTo>
                  <a:pt x="1" y="0"/>
                </a:lnTo>
                <a:close/>
              </a:path>
            </a:pathLst>
          </a:custGeom>
          <a:solidFill>
            <a:srgbClr val="FFFD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45"/>
          <p:cNvSpPr/>
          <p:nvPr/>
        </p:nvSpPr>
        <p:spPr>
          <a:xfrm>
            <a:off x="5387612" y="3732725"/>
            <a:ext cx="94108" cy="132521"/>
          </a:xfrm>
          <a:custGeom>
            <a:avLst/>
            <a:gdLst/>
            <a:ahLst/>
            <a:cxnLst/>
            <a:rect l="l" t="t" r="r" b="b"/>
            <a:pathLst>
              <a:path w="7335" h="10329" extrusionOk="0">
                <a:moveTo>
                  <a:pt x="1" y="1"/>
                </a:moveTo>
                <a:lnTo>
                  <a:pt x="1" y="10328"/>
                </a:lnTo>
                <a:lnTo>
                  <a:pt x="7334" y="5195"/>
                </a:lnTo>
                <a:lnTo>
                  <a:pt x="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45"/>
          <p:cNvSpPr/>
          <p:nvPr/>
        </p:nvSpPr>
        <p:spPr>
          <a:xfrm>
            <a:off x="5497378" y="3732725"/>
            <a:ext cx="21965" cy="132521"/>
          </a:xfrm>
          <a:custGeom>
            <a:avLst/>
            <a:gdLst/>
            <a:ahLst/>
            <a:cxnLst/>
            <a:rect l="l" t="t" r="r" b="b"/>
            <a:pathLst>
              <a:path w="1712" h="10329" extrusionOk="0">
                <a:moveTo>
                  <a:pt x="0" y="1"/>
                </a:moveTo>
                <a:lnTo>
                  <a:pt x="0" y="10328"/>
                </a:lnTo>
                <a:lnTo>
                  <a:pt x="1711" y="10328"/>
                </a:lnTo>
                <a:lnTo>
                  <a:pt x="171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45"/>
          <p:cNvSpPr/>
          <p:nvPr/>
        </p:nvSpPr>
        <p:spPr>
          <a:xfrm>
            <a:off x="5121060" y="3732725"/>
            <a:ext cx="94095" cy="132521"/>
          </a:xfrm>
          <a:custGeom>
            <a:avLst/>
            <a:gdLst/>
            <a:ahLst/>
            <a:cxnLst/>
            <a:rect l="l" t="t" r="r" b="b"/>
            <a:pathLst>
              <a:path w="7334" h="10329" extrusionOk="0">
                <a:moveTo>
                  <a:pt x="1" y="1"/>
                </a:moveTo>
                <a:lnTo>
                  <a:pt x="1" y="10328"/>
                </a:lnTo>
                <a:lnTo>
                  <a:pt x="7334" y="5195"/>
                </a:lnTo>
                <a:lnTo>
                  <a:pt x="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45"/>
          <p:cNvSpPr/>
          <p:nvPr/>
        </p:nvSpPr>
        <p:spPr>
          <a:xfrm>
            <a:off x="4855292" y="3732725"/>
            <a:ext cx="93313" cy="132521"/>
          </a:xfrm>
          <a:custGeom>
            <a:avLst/>
            <a:gdLst/>
            <a:ahLst/>
            <a:cxnLst/>
            <a:rect l="l" t="t" r="r" b="b"/>
            <a:pathLst>
              <a:path w="7273" h="10329" extrusionOk="0">
                <a:moveTo>
                  <a:pt x="7272" y="1"/>
                </a:moveTo>
                <a:lnTo>
                  <a:pt x="0" y="5195"/>
                </a:lnTo>
                <a:lnTo>
                  <a:pt x="7272" y="10328"/>
                </a:lnTo>
                <a:lnTo>
                  <a:pt x="72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45"/>
          <p:cNvSpPr/>
          <p:nvPr/>
        </p:nvSpPr>
        <p:spPr>
          <a:xfrm>
            <a:off x="7436965" y="3710774"/>
            <a:ext cx="171717" cy="166225"/>
          </a:xfrm>
          <a:custGeom>
            <a:avLst/>
            <a:gdLst/>
            <a:ahLst/>
            <a:cxnLst/>
            <a:rect l="l" t="t" r="r" b="b"/>
            <a:pathLst>
              <a:path w="13384" h="12956" extrusionOk="0">
                <a:moveTo>
                  <a:pt x="6661" y="4401"/>
                </a:moveTo>
                <a:cubicBezTo>
                  <a:pt x="7822" y="4401"/>
                  <a:pt x="8800" y="5317"/>
                  <a:pt x="8800" y="6478"/>
                </a:cubicBezTo>
                <a:lnTo>
                  <a:pt x="8800" y="6539"/>
                </a:lnTo>
                <a:cubicBezTo>
                  <a:pt x="8842" y="7827"/>
                  <a:pt x="7783" y="8690"/>
                  <a:pt x="6678" y="8690"/>
                </a:cubicBezTo>
                <a:cubicBezTo>
                  <a:pt x="6157" y="8690"/>
                  <a:pt x="5626" y="8498"/>
                  <a:pt x="5195" y="8067"/>
                </a:cubicBezTo>
                <a:cubicBezTo>
                  <a:pt x="3789" y="6723"/>
                  <a:pt x="4767" y="4401"/>
                  <a:pt x="6661" y="4401"/>
                </a:cubicBezTo>
                <a:close/>
                <a:moveTo>
                  <a:pt x="5928" y="1"/>
                </a:moveTo>
                <a:cubicBezTo>
                  <a:pt x="5622" y="551"/>
                  <a:pt x="5378" y="1162"/>
                  <a:pt x="5133" y="1773"/>
                </a:cubicBezTo>
                <a:lnTo>
                  <a:pt x="4339" y="2078"/>
                </a:lnTo>
                <a:cubicBezTo>
                  <a:pt x="3728" y="1834"/>
                  <a:pt x="3117" y="1590"/>
                  <a:pt x="2445" y="1406"/>
                </a:cubicBezTo>
                <a:lnTo>
                  <a:pt x="1406" y="2445"/>
                </a:lnTo>
                <a:cubicBezTo>
                  <a:pt x="1650" y="3056"/>
                  <a:pt x="1895" y="3667"/>
                  <a:pt x="2200" y="4217"/>
                </a:cubicBezTo>
                <a:lnTo>
                  <a:pt x="1834" y="5012"/>
                </a:lnTo>
                <a:cubicBezTo>
                  <a:pt x="1222" y="5195"/>
                  <a:pt x="611" y="5501"/>
                  <a:pt x="0" y="5806"/>
                </a:cubicBezTo>
                <a:lnTo>
                  <a:pt x="0" y="7212"/>
                </a:lnTo>
                <a:cubicBezTo>
                  <a:pt x="611" y="7517"/>
                  <a:pt x="1222" y="7762"/>
                  <a:pt x="1834" y="8006"/>
                </a:cubicBezTo>
                <a:lnTo>
                  <a:pt x="2200" y="8739"/>
                </a:lnTo>
                <a:cubicBezTo>
                  <a:pt x="1895" y="9350"/>
                  <a:pt x="1650" y="9962"/>
                  <a:pt x="1467" y="10573"/>
                </a:cubicBezTo>
                <a:lnTo>
                  <a:pt x="2506" y="11612"/>
                </a:lnTo>
                <a:cubicBezTo>
                  <a:pt x="3117" y="11428"/>
                  <a:pt x="3728" y="11123"/>
                  <a:pt x="4339" y="10878"/>
                </a:cubicBezTo>
                <a:lnTo>
                  <a:pt x="5195" y="11184"/>
                </a:lnTo>
                <a:cubicBezTo>
                  <a:pt x="5378" y="11795"/>
                  <a:pt x="5683" y="12406"/>
                  <a:pt x="5989" y="12956"/>
                </a:cubicBezTo>
                <a:lnTo>
                  <a:pt x="7456" y="12956"/>
                </a:lnTo>
                <a:cubicBezTo>
                  <a:pt x="7761" y="12406"/>
                  <a:pt x="8006" y="11795"/>
                  <a:pt x="8250" y="11184"/>
                </a:cubicBezTo>
                <a:lnTo>
                  <a:pt x="9044" y="10878"/>
                </a:lnTo>
                <a:cubicBezTo>
                  <a:pt x="9656" y="11123"/>
                  <a:pt x="10267" y="11367"/>
                  <a:pt x="10939" y="11612"/>
                </a:cubicBezTo>
                <a:lnTo>
                  <a:pt x="11978" y="10573"/>
                </a:lnTo>
                <a:cubicBezTo>
                  <a:pt x="11733" y="9962"/>
                  <a:pt x="11489" y="9350"/>
                  <a:pt x="11183" y="8739"/>
                </a:cubicBezTo>
                <a:lnTo>
                  <a:pt x="11550" y="7945"/>
                </a:lnTo>
                <a:cubicBezTo>
                  <a:pt x="12161" y="7762"/>
                  <a:pt x="12772" y="7456"/>
                  <a:pt x="13383" y="7151"/>
                </a:cubicBezTo>
                <a:lnTo>
                  <a:pt x="13383" y="5745"/>
                </a:lnTo>
                <a:cubicBezTo>
                  <a:pt x="12772" y="5439"/>
                  <a:pt x="12161" y="5195"/>
                  <a:pt x="11550" y="5012"/>
                </a:cubicBezTo>
                <a:lnTo>
                  <a:pt x="11183" y="4156"/>
                </a:lnTo>
                <a:cubicBezTo>
                  <a:pt x="11489" y="3606"/>
                  <a:pt x="11733" y="2995"/>
                  <a:pt x="11917" y="2323"/>
                </a:cubicBezTo>
                <a:lnTo>
                  <a:pt x="10878" y="1345"/>
                </a:lnTo>
                <a:cubicBezTo>
                  <a:pt x="10206" y="1528"/>
                  <a:pt x="9594" y="1773"/>
                  <a:pt x="9044" y="2078"/>
                </a:cubicBezTo>
                <a:lnTo>
                  <a:pt x="8189" y="1773"/>
                </a:lnTo>
                <a:cubicBezTo>
                  <a:pt x="7945" y="1162"/>
                  <a:pt x="7700" y="551"/>
                  <a:pt x="73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45"/>
          <p:cNvSpPr/>
          <p:nvPr/>
        </p:nvSpPr>
        <p:spPr>
          <a:xfrm>
            <a:off x="7712067" y="3728812"/>
            <a:ext cx="196017" cy="128595"/>
          </a:xfrm>
          <a:custGeom>
            <a:avLst/>
            <a:gdLst/>
            <a:ahLst/>
            <a:cxnLst/>
            <a:rect l="l" t="t" r="r" b="b"/>
            <a:pathLst>
              <a:path w="15278" h="10023" extrusionOk="0">
                <a:moveTo>
                  <a:pt x="14178" y="1100"/>
                </a:moveTo>
                <a:lnTo>
                  <a:pt x="14178" y="8861"/>
                </a:lnTo>
                <a:lnTo>
                  <a:pt x="1161" y="8861"/>
                </a:lnTo>
                <a:lnTo>
                  <a:pt x="1161" y="1100"/>
                </a:lnTo>
                <a:close/>
                <a:moveTo>
                  <a:pt x="0" y="0"/>
                </a:moveTo>
                <a:lnTo>
                  <a:pt x="0" y="10022"/>
                </a:lnTo>
                <a:lnTo>
                  <a:pt x="15278" y="10022"/>
                </a:lnTo>
                <a:lnTo>
                  <a:pt x="152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45"/>
          <p:cNvSpPr/>
          <p:nvPr/>
        </p:nvSpPr>
        <p:spPr>
          <a:xfrm>
            <a:off x="8118174" y="3714700"/>
            <a:ext cx="64304" cy="64304"/>
          </a:xfrm>
          <a:custGeom>
            <a:avLst/>
            <a:gdLst/>
            <a:ahLst/>
            <a:cxnLst/>
            <a:rect l="l" t="t" r="r" b="b"/>
            <a:pathLst>
              <a:path w="5012" h="5012" extrusionOk="0">
                <a:moveTo>
                  <a:pt x="0" y="0"/>
                </a:moveTo>
                <a:lnTo>
                  <a:pt x="0" y="1161"/>
                </a:lnTo>
                <a:lnTo>
                  <a:pt x="3911" y="1161"/>
                </a:lnTo>
                <a:lnTo>
                  <a:pt x="3911" y="5011"/>
                </a:lnTo>
                <a:lnTo>
                  <a:pt x="5011" y="5011"/>
                </a:lnTo>
                <a:lnTo>
                  <a:pt x="501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45"/>
          <p:cNvSpPr/>
          <p:nvPr/>
        </p:nvSpPr>
        <p:spPr>
          <a:xfrm>
            <a:off x="8026445" y="3714700"/>
            <a:ext cx="64304" cy="64304"/>
          </a:xfrm>
          <a:custGeom>
            <a:avLst/>
            <a:gdLst/>
            <a:ahLst/>
            <a:cxnLst/>
            <a:rect l="l" t="t" r="r" b="b"/>
            <a:pathLst>
              <a:path w="5012" h="5012" extrusionOk="0">
                <a:moveTo>
                  <a:pt x="0" y="0"/>
                </a:moveTo>
                <a:lnTo>
                  <a:pt x="0" y="5011"/>
                </a:lnTo>
                <a:lnTo>
                  <a:pt x="1100" y="5011"/>
                </a:lnTo>
                <a:lnTo>
                  <a:pt x="1100" y="1161"/>
                </a:lnTo>
                <a:lnTo>
                  <a:pt x="5011" y="1161"/>
                </a:lnTo>
                <a:lnTo>
                  <a:pt x="501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45"/>
          <p:cNvSpPr/>
          <p:nvPr/>
        </p:nvSpPr>
        <p:spPr>
          <a:xfrm>
            <a:off x="8118174" y="3807211"/>
            <a:ext cx="64304" cy="63521"/>
          </a:xfrm>
          <a:custGeom>
            <a:avLst/>
            <a:gdLst/>
            <a:ahLst/>
            <a:cxnLst/>
            <a:rect l="l" t="t" r="r" b="b"/>
            <a:pathLst>
              <a:path w="5012" h="4951" extrusionOk="0">
                <a:moveTo>
                  <a:pt x="3911" y="0"/>
                </a:moveTo>
                <a:lnTo>
                  <a:pt x="3911" y="3850"/>
                </a:lnTo>
                <a:lnTo>
                  <a:pt x="0" y="3850"/>
                </a:lnTo>
                <a:lnTo>
                  <a:pt x="0" y="4950"/>
                </a:lnTo>
                <a:lnTo>
                  <a:pt x="5011" y="4950"/>
                </a:lnTo>
                <a:lnTo>
                  <a:pt x="501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45"/>
          <p:cNvSpPr/>
          <p:nvPr/>
        </p:nvSpPr>
        <p:spPr>
          <a:xfrm>
            <a:off x="8026445" y="3807211"/>
            <a:ext cx="64304" cy="63521"/>
          </a:xfrm>
          <a:custGeom>
            <a:avLst/>
            <a:gdLst/>
            <a:ahLst/>
            <a:cxnLst/>
            <a:rect l="l" t="t" r="r" b="b"/>
            <a:pathLst>
              <a:path w="5012" h="4951" extrusionOk="0">
                <a:moveTo>
                  <a:pt x="0" y="0"/>
                </a:moveTo>
                <a:lnTo>
                  <a:pt x="0" y="4950"/>
                </a:lnTo>
                <a:lnTo>
                  <a:pt x="5011" y="4950"/>
                </a:lnTo>
                <a:lnTo>
                  <a:pt x="5011" y="3850"/>
                </a:lnTo>
                <a:lnTo>
                  <a:pt x="1100" y="3850"/>
                </a:lnTo>
                <a:lnTo>
                  <a:pt x="110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0749"/>
        <p:cNvGrpSpPr/>
        <p:nvPr/>
      </p:nvGrpSpPr>
      <p:grpSpPr>
        <a:xfrm>
          <a:off x="0" y="0"/>
          <a:ext cx="0" cy="0"/>
          <a:chOff x="0" y="0"/>
          <a:chExt cx="0" cy="0"/>
        </a:xfrm>
      </p:grpSpPr>
      <p:sp>
        <p:nvSpPr>
          <p:cNvPr id="10750" name="Google Shape;10750;p46"/>
          <p:cNvSpPr txBox="1">
            <a:spLocks noGrp="1"/>
          </p:cNvSpPr>
          <p:nvPr>
            <p:ph type="title"/>
          </p:nvPr>
        </p:nvSpPr>
        <p:spPr>
          <a:xfrm>
            <a:off x="2503350" y="412550"/>
            <a:ext cx="41373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让我们嗨起来</a:t>
            </a:r>
            <a:r>
              <a:rPr lang="en" dirty="0" smtClean="0"/>
              <a:t>!</a:t>
            </a:r>
            <a:endParaRPr dirty="0"/>
          </a:p>
        </p:txBody>
      </p:sp>
      <p:sp>
        <p:nvSpPr>
          <p:cNvPr id="10751" name="Google Shape;10751;p46"/>
          <p:cNvSpPr txBox="1">
            <a:spLocks noGrp="1"/>
          </p:cNvSpPr>
          <p:nvPr>
            <p:ph type="subTitle" idx="1"/>
          </p:nvPr>
        </p:nvSpPr>
        <p:spPr>
          <a:xfrm>
            <a:off x="3407926" y="2026200"/>
            <a:ext cx="2328300" cy="351900"/>
          </a:xfrm>
          <a:prstGeom prst="rect">
            <a:avLst/>
          </a:prstGeom>
        </p:spPr>
        <p:txBody>
          <a:bodyPr spcFirstLastPara="1" wrap="square" lIns="91425" tIns="91425" rIns="91425" bIns="91425" anchor="ctr" anchorCtr="0">
            <a:noAutofit/>
          </a:bodyPr>
          <a:lstStyle/>
          <a:p>
            <a:pPr marL="0" lvl="0" indent="0"/>
            <a:r>
              <a:rPr lang="en" dirty="0" smtClean="0"/>
              <a:t>2</a:t>
            </a:r>
            <a:r>
              <a:rPr lang="en" baseline="30000" dirty="0" smtClean="0"/>
              <a:t>nd  </a:t>
            </a:r>
            <a:r>
              <a:rPr lang="zh-CN" altLang="en-US" dirty="0" smtClean="0"/>
              <a:t>游</a:t>
            </a:r>
            <a:r>
              <a:rPr lang="zh-CN" altLang="en-US" dirty="0"/>
              <a:t>戏</a:t>
            </a:r>
            <a:r>
              <a:rPr lang="en" altLang="zh-CN" dirty="0"/>
              <a:t> </a:t>
            </a:r>
            <a:endParaRPr dirty="0"/>
          </a:p>
        </p:txBody>
      </p:sp>
      <p:sp>
        <p:nvSpPr>
          <p:cNvPr id="10752" name="Google Shape;10752;p46"/>
          <p:cNvSpPr txBox="1">
            <a:spLocks noGrp="1"/>
          </p:cNvSpPr>
          <p:nvPr>
            <p:ph type="subTitle" idx="2"/>
          </p:nvPr>
        </p:nvSpPr>
        <p:spPr>
          <a:xfrm>
            <a:off x="3407926" y="2414130"/>
            <a:ext cx="2328300" cy="973200"/>
          </a:xfrm>
          <a:prstGeom prst="rect">
            <a:avLst/>
          </a:prstGeom>
        </p:spPr>
        <p:txBody>
          <a:bodyPr spcFirstLastPara="1" wrap="square" lIns="91425" tIns="91425" rIns="91425" bIns="91425" anchor="t" anchorCtr="0">
            <a:noAutofit/>
          </a:bodyPr>
          <a:lstStyle/>
          <a:p>
            <a:pPr marL="0" lvl="0" indent="0"/>
            <a:r>
              <a:rPr lang="zh-CN" altLang="en-US" dirty="0"/>
              <a:t>输入替换内容输入替换内容输入替换内容输入替换内容输入替换内容输入替换内容</a:t>
            </a:r>
          </a:p>
        </p:txBody>
      </p:sp>
      <p:sp>
        <p:nvSpPr>
          <p:cNvPr id="10753" name="Google Shape;10753;p46"/>
          <p:cNvSpPr txBox="1">
            <a:spLocks noGrp="1"/>
          </p:cNvSpPr>
          <p:nvPr>
            <p:ph type="subTitle" idx="3"/>
          </p:nvPr>
        </p:nvSpPr>
        <p:spPr>
          <a:xfrm>
            <a:off x="699151" y="2026200"/>
            <a:ext cx="2268300" cy="35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 </a:t>
            </a:r>
            <a:r>
              <a:rPr lang="en" dirty="0" smtClean="0"/>
              <a:t>1</a:t>
            </a:r>
            <a:r>
              <a:rPr lang="en" baseline="30000" dirty="0" smtClean="0"/>
              <a:t>st</a:t>
            </a:r>
            <a:r>
              <a:rPr lang="en" dirty="0" smtClean="0"/>
              <a:t> </a:t>
            </a:r>
            <a:r>
              <a:rPr lang="zh-CN" altLang="en-US" dirty="0" smtClean="0"/>
              <a:t>游戏</a:t>
            </a:r>
            <a:r>
              <a:rPr lang="en" dirty="0" smtClean="0"/>
              <a:t> </a:t>
            </a:r>
            <a:endParaRPr dirty="0"/>
          </a:p>
        </p:txBody>
      </p:sp>
      <p:sp>
        <p:nvSpPr>
          <p:cNvPr id="10754" name="Google Shape;10754;p46"/>
          <p:cNvSpPr txBox="1">
            <a:spLocks noGrp="1"/>
          </p:cNvSpPr>
          <p:nvPr>
            <p:ph type="subTitle" idx="4"/>
          </p:nvPr>
        </p:nvSpPr>
        <p:spPr>
          <a:xfrm>
            <a:off x="699150" y="2414100"/>
            <a:ext cx="2341762" cy="969900"/>
          </a:xfrm>
          <a:prstGeom prst="rect">
            <a:avLst/>
          </a:prstGeom>
        </p:spPr>
        <p:txBody>
          <a:bodyPr spcFirstLastPara="1" wrap="square" lIns="91425" tIns="91425" rIns="91425" bIns="91425" anchor="t" anchorCtr="0">
            <a:noAutofit/>
          </a:bodyPr>
          <a:lstStyle/>
          <a:p>
            <a:pPr marL="0" indent="0"/>
            <a:r>
              <a:rPr lang="zh-CN" altLang="en-US" dirty="0"/>
              <a:t>输入替换内容输入替换内容输入替换内容输入替换内容输入替换内容输入替换内容</a:t>
            </a:r>
          </a:p>
        </p:txBody>
      </p:sp>
      <p:sp>
        <p:nvSpPr>
          <p:cNvPr id="10755" name="Google Shape;10755;p46"/>
          <p:cNvSpPr txBox="1">
            <a:spLocks noGrp="1"/>
          </p:cNvSpPr>
          <p:nvPr>
            <p:ph type="subTitle" idx="5"/>
          </p:nvPr>
        </p:nvSpPr>
        <p:spPr>
          <a:xfrm>
            <a:off x="6176550" y="2026200"/>
            <a:ext cx="2268300" cy="351900"/>
          </a:xfrm>
          <a:prstGeom prst="rect">
            <a:avLst/>
          </a:prstGeom>
        </p:spPr>
        <p:txBody>
          <a:bodyPr spcFirstLastPara="1" wrap="square" lIns="91425" tIns="91425" rIns="91425" bIns="91425" anchor="ctr" anchorCtr="0">
            <a:noAutofit/>
          </a:bodyPr>
          <a:lstStyle/>
          <a:p>
            <a:pPr marL="0" lvl="0" indent="0"/>
            <a:r>
              <a:rPr lang="en" dirty="0" smtClean="0"/>
              <a:t>3</a:t>
            </a:r>
            <a:r>
              <a:rPr lang="en" baseline="30000" dirty="0" smtClean="0"/>
              <a:t>rd  </a:t>
            </a:r>
            <a:r>
              <a:rPr lang="zh-CN" altLang="en-US" dirty="0" smtClean="0"/>
              <a:t>游</a:t>
            </a:r>
            <a:r>
              <a:rPr lang="zh-CN" altLang="en-US" dirty="0"/>
              <a:t>戏</a:t>
            </a:r>
            <a:r>
              <a:rPr lang="en" altLang="zh-CN" dirty="0"/>
              <a:t> </a:t>
            </a:r>
            <a:endParaRPr dirty="0"/>
          </a:p>
        </p:txBody>
      </p:sp>
      <p:sp>
        <p:nvSpPr>
          <p:cNvPr id="10756" name="Google Shape;10756;p46"/>
          <p:cNvSpPr txBox="1">
            <a:spLocks noGrp="1"/>
          </p:cNvSpPr>
          <p:nvPr>
            <p:ph type="subTitle" idx="6"/>
          </p:nvPr>
        </p:nvSpPr>
        <p:spPr>
          <a:xfrm>
            <a:off x="6176549" y="2414100"/>
            <a:ext cx="2336585" cy="969900"/>
          </a:xfrm>
          <a:prstGeom prst="rect">
            <a:avLst/>
          </a:prstGeom>
        </p:spPr>
        <p:txBody>
          <a:bodyPr spcFirstLastPara="1" wrap="square" lIns="91425" tIns="91425" rIns="91425" bIns="91425" anchor="t" anchorCtr="0">
            <a:noAutofit/>
          </a:bodyPr>
          <a:lstStyle/>
          <a:p>
            <a:pPr marL="0" lvl="0" indent="0"/>
            <a:r>
              <a:rPr lang="zh-CN" altLang="en-US" dirty="0"/>
              <a:t>输入替换内容输入替换内容输入替换内容输入替换内容输入替换内容输入替换内容</a:t>
            </a:r>
          </a:p>
        </p:txBody>
      </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0760"/>
        <p:cNvGrpSpPr/>
        <p:nvPr/>
      </p:nvGrpSpPr>
      <p:grpSpPr>
        <a:xfrm>
          <a:off x="0" y="0"/>
          <a:ext cx="0" cy="0"/>
          <a:chOff x="0" y="0"/>
          <a:chExt cx="0" cy="0"/>
        </a:xfrm>
      </p:grpSpPr>
      <p:sp>
        <p:nvSpPr>
          <p:cNvPr id="10761" name="Google Shape;10761;p47"/>
          <p:cNvSpPr/>
          <p:nvPr/>
        </p:nvSpPr>
        <p:spPr>
          <a:xfrm>
            <a:off x="1088263" y="1236475"/>
            <a:ext cx="3346800" cy="1710000"/>
          </a:xfrm>
          <a:prstGeom prst="rect">
            <a:avLst/>
          </a:prstGeom>
          <a:solidFill>
            <a:schemeClr val="lt1"/>
          </a:solidFill>
          <a:ln>
            <a:noFill/>
          </a:ln>
          <a:effectLst>
            <a:outerShdw blurRad="57150" dist="19050" dir="1560000" algn="bl" rotWithShape="0">
              <a:srgbClr val="000000">
                <a:alpha val="2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47"/>
          <p:cNvSpPr/>
          <p:nvPr/>
        </p:nvSpPr>
        <p:spPr>
          <a:xfrm>
            <a:off x="4709863" y="1236463"/>
            <a:ext cx="3346800" cy="1710000"/>
          </a:xfrm>
          <a:prstGeom prst="rect">
            <a:avLst/>
          </a:prstGeom>
          <a:solidFill>
            <a:schemeClr val="lt1"/>
          </a:solidFill>
          <a:ln>
            <a:noFill/>
          </a:ln>
          <a:effectLst>
            <a:outerShdw blurRad="57150" dist="19050" dir="1560000" algn="bl" rotWithShape="0">
              <a:srgbClr val="000000">
                <a:alpha val="2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47"/>
          <p:cNvSpPr/>
          <p:nvPr/>
        </p:nvSpPr>
        <p:spPr>
          <a:xfrm>
            <a:off x="1087338" y="3177000"/>
            <a:ext cx="3348600" cy="1706400"/>
          </a:xfrm>
          <a:prstGeom prst="rect">
            <a:avLst/>
          </a:prstGeom>
          <a:solidFill>
            <a:schemeClr val="lt1"/>
          </a:solidFill>
          <a:ln>
            <a:noFill/>
          </a:ln>
          <a:effectLst>
            <a:outerShdw blurRad="57150" dist="19050" dir="1560000" algn="bl" rotWithShape="0">
              <a:srgbClr val="000000">
                <a:alpha val="2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47"/>
          <p:cNvSpPr/>
          <p:nvPr/>
        </p:nvSpPr>
        <p:spPr>
          <a:xfrm>
            <a:off x="4709863" y="3140425"/>
            <a:ext cx="3346800" cy="1710000"/>
          </a:xfrm>
          <a:prstGeom prst="rect">
            <a:avLst/>
          </a:prstGeom>
          <a:solidFill>
            <a:schemeClr val="lt1"/>
          </a:solidFill>
          <a:ln>
            <a:noFill/>
          </a:ln>
          <a:effectLst>
            <a:outerShdw blurRad="57150" dist="19050" dir="1560000" algn="bl" rotWithShape="0">
              <a:srgbClr val="000000">
                <a:alpha val="2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47"/>
          <p:cNvSpPr txBox="1">
            <a:spLocks noGrp="1"/>
          </p:cNvSpPr>
          <p:nvPr>
            <p:ph type="title"/>
          </p:nvPr>
        </p:nvSpPr>
        <p:spPr>
          <a:xfrm>
            <a:off x="1916325" y="412550"/>
            <a:ext cx="53115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输入标题</a:t>
            </a:r>
            <a:endParaRPr dirty="0"/>
          </a:p>
        </p:txBody>
      </p:sp>
      <p:sp>
        <p:nvSpPr>
          <p:cNvPr id="10766" name="Google Shape;10766;p47"/>
          <p:cNvSpPr txBox="1">
            <a:spLocks noGrp="1"/>
          </p:cNvSpPr>
          <p:nvPr>
            <p:ph type="subTitle" idx="1"/>
          </p:nvPr>
        </p:nvSpPr>
        <p:spPr>
          <a:xfrm>
            <a:off x="1306350" y="1617075"/>
            <a:ext cx="2910600" cy="60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输入替换内容</a:t>
            </a:r>
            <a:endParaRPr dirty="0"/>
          </a:p>
        </p:txBody>
      </p:sp>
      <p:sp>
        <p:nvSpPr>
          <p:cNvPr id="10767" name="Google Shape;10767;p47"/>
          <p:cNvSpPr txBox="1">
            <a:spLocks noGrp="1"/>
          </p:cNvSpPr>
          <p:nvPr>
            <p:ph type="subTitle" idx="2"/>
          </p:nvPr>
        </p:nvSpPr>
        <p:spPr>
          <a:xfrm>
            <a:off x="1312738" y="2280288"/>
            <a:ext cx="2910600" cy="608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smtClean="0"/>
              <a:t>输入替换内容</a:t>
            </a:r>
            <a:endParaRPr dirty="0"/>
          </a:p>
        </p:txBody>
      </p:sp>
      <p:sp>
        <p:nvSpPr>
          <p:cNvPr id="10768" name="Google Shape;10768;p47"/>
          <p:cNvSpPr txBox="1">
            <a:spLocks noGrp="1"/>
          </p:cNvSpPr>
          <p:nvPr>
            <p:ph type="subTitle" idx="3"/>
          </p:nvPr>
        </p:nvSpPr>
        <p:spPr>
          <a:xfrm>
            <a:off x="4927950" y="1617075"/>
            <a:ext cx="2910600" cy="608400"/>
          </a:xfrm>
          <a:prstGeom prst="rect">
            <a:avLst/>
          </a:prstGeom>
        </p:spPr>
        <p:txBody>
          <a:bodyPr spcFirstLastPara="1" wrap="square" lIns="91425" tIns="91425" rIns="91425" bIns="91425" anchor="ctr" anchorCtr="0">
            <a:noAutofit/>
          </a:bodyPr>
          <a:lstStyle/>
          <a:p>
            <a:pPr marL="0" lvl="0" indent="0"/>
            <a:r>
              <a:rPr lang="zh-CN" altLang="en-US" dirty="0"/>
              <a:t>输入替换内容</a:t>
            </a:r>
          </a:p>
        </p:txBody>
      </p:sp>
      <p:sp>
        <p:nvSpPr>
          <p:cNvPr id="10769" name="Google Shape;10769;p47"/>
          <p:cNvSpPr txBox="1">
            <a:spLocks noGrp="1"/>
          </p:cNvSpPr>
          <p:nvPr>
            <p:ph type="subTitle" idx="4"/>
          </p:nvPr>
        </p:nvSpPr>
        <p:spPr>
          <a:xfrm>
            <a:off x="4934338" y="2280288"/>
            <a:ext cx="2910600" cy="608400"/>
          </a:xfrm>
          <a:prstGeom prst="rect">
            <a:avLst/>
          </a:prstGeom>
        </p:spPr>
        <p:txBody>
          <a:bodyPr spcFirstLastPara="1" wrap="square" lIns="91425" tIns="91425" rIns="91425" bIns="91425" anchor="t" anchorCtr="0">
            <a:noAutofit/>
          </a:bodyPr>
          <a:lstStyle/>
          <a:p>
            <a:pPr marL="0" lvl="0" indent="0"/>
            <a:r>
              <a:rPr lang="zh-CN" altLang="en-US" dirty="0"/>
              <a:t>输入替换内容</a:t>
            </a:r>
          </a:p>
        </p:txBody>
      </p:sp>
      <p:sp>
        <p:nvSpPr>
          <p:cNvPr id="10770" name="Google Shape;10770;p47"/>
          <p:cNvSpPr txBox="1">
            <a:spLocks noGrp="1"/>
          </p:cNvSpPr>
          <p:nvPr>
            <p:ph type="subTitle" idx="5"/>
          </p:nvPr>
        </p:nvSpPr>
        <p:spPr>
          <a:xfrm>
            <a:off x="1306350" y="3521025"/>
            <a:ext cx="2910600" cy="608400"/>
          </a:xfrm>
          <a:prstGeom prst="rect">
            <a:avLst/>
          </a:prstGeom>
        </p:spPr>
        <p:txBody>
          <a:bodyPr spcFirstLastPara="1" wrap="square" lIns="91425" tIns="91425" rIns="91425" bIns="91425" anchor="ctr" anchorCtr="0">
            <a:noAutofit/>
          </a:bodyPr>
          <a:lstStyle/>
          <a:p>
            <a:pPr marL="0" lvl="0" indent="0"/>
            <a:r>
              <a:rPr lang="zh-CN" altLang="en-US" dirty="0"/>
              <a:t>输入替换内容</a:t>
            </a:r>
          </a:p>
        </p:txBody>
      </p:sp>
      <p:sp>
        <p:nvSpPr>
          <p:cNvPr id="10771" name="Google Shape;10771;p47"/>
          <p:cNvSpPr txBox="1">
            <a:spLocks noGrp="1"/>
          </p:cNvSpPr>
          <p:nvPr>
            <p:ph type="subTitle" idx="6"/>
          </p:nvPr>
        </p:nvSpPr>
        <p:spPr>
          <a:xfrm>
            <a:off x="1306363" y="4183750"/>
            <a:ext cx="2910600" cy="608400"/>
          </a:xfrm>
          <a:prstGeom prst="rect">
            <a:avLst/>
          </a:prstGeom>
        </p:spPr>
        <p:txBody>
          <a:bodyPr spcFirstLastPara="1" wrap="square" lIns="91425" tIns="91425" rIns="91425" bIns="91425" anchor="t" anchorCtr="0">
            <a:noAutofit/>
          </a:bodyPr>
          <a:lstStyle/>
          <a:p>
            <a:pPr marL="0" lvl="0" indent="0"/>
            <a:r>
              <a:rPr lang="zh-CN" altLang="en-US" dirty="0"/>
              <a:t>输入替换内容</a:t>
            </a:r>
          </a:p>
        </p:txBody>
      </p:sp>
      <p:sp>
        <p:nvSpPr>
          <p:cNvPr id="10772" name="Google Shape;10772;p47"/>
          <p:cNvSpPr txBox="1">
            <a:spLocks noGrp="1"/>
          </p:cNvSpPr>
          <p:nvPr>
            <p:ph type="subTitle" idx="7"/>
          </p:nvPr>
        </p:nvSpPr>
        <p:spPr>
          <a:xfrm>
            <a:off x="4927950" y="3521025"/>
            <a:ext cx="2910600" cy="608400"/>
          </a:xfrm>
          <a:prstGeom prst="rect">
            <a:avLst/>
          </a:prstGeom>
        </p:spPr>
        <p:txBody>
          <a:bodyPr spcFirstLastPara="1" wrap="square" lIns="91425" tIns="91425" rIns="91425" bIns="91425" anchor="ctr" anchorCtr="0">
            <a:noAutofit/>
          </a:bodyPr>
          <a:lstStyle/>
          <a:p>
            <a:pPr marL="0" lvl="0" indent="0"/>
            <a:r>
              <a:rPr lang="zh-CN" altLang="en-US" dirty="0"/>
              <a:t>输入替换内容</a:t>
            </a:r>
          </a:p>
        </p:txBody>
      </p:sp>
      <p:sp>
        <p:nvSpPr>
          <p:cNvPr id="10773" name="Google Shape;10773;p47"/>
          <p:cNvSpPr txBox="1">
            <a:spLocks noGrp="1"/>
          </p:cNvSpPr>
          <p:nvPr>
            <p:ph type="subTitle" idx="8"/>
          </p:nvPr>
        </p:nvSpPr>
        <p:spPr>
          <a:xfrm>
            <a:off x="4927963" y="4183750"/>
            <a:ext cx="2910600" cy="608400"/>
          </a:xfrm>
          <a:prstGeom prst="rect">
            <a:avLst/>
          </a:prstGeom>
        </p:spPr>
        <p:txBody>
          <a:bodyPr spcFirstLastPara="1" wrap="square" lIns="91425" tIns="91425" rIns="91425" bIns="91425" anchor="t" anchorCtr="0">
            <a:noAutofit/>
          </a:bodyPr>
          <a:lstStyle/>
          <a:p>
            <a:pPr marL="0" lvl="0" indent="0"/>
            <a:r>
              <a:rPr lang="zh-CN" altLang="en-US" dirty="0"/>
              <a:t>输入替换内容</a:t>
            </a: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0777"/>
        <p:cNvGrpSpPr/>
        <p:nvPr/>
      </p:nvGrpSpPr>
      <p:grpSpPr>
        <a:xfrm>
          <a:off x="0" y="0"/>
          <a:ext cx="0" cy="0"/>
          <a:chOff x="0" y="0"/>
          <a:chExt cx="0" cy="0"/>
        </a:xfrm>
      </p:grpSpPr>
      <p:sp>
        <p:nvSpPr>
          <p:cNvPr id="10778" name="Google Shape;10778;p48"/>
          <p:cNvSpPr txBox="1">
            <a:spLocks noGrp="1"/>
          </p:cNvSpPr>
          <p:nvPr>
            <p:ph type="title"/>
          </p:nvPr>
        </p:nvSpPr>
        <p:spPr>
          <a:xfrm>
            <a:off x="2503350" y="412550"/>
            <a:ext cx="41373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输入标题</a:t>
            </a:r>
            <a:endParaRPr dirty="0"/>
          </a:p>
        </p:txBody>
      </p:sp>
      <p:sp>
        <p:nvSpPr>
          <p:cNvPr id="10779" name="Google Shape;10779;p48"/>
          <p:cNvSpPr txBox="1">
            <a:spLocks noGrp="1"/>
          </p:cNvSpPr>
          <p:nvPr>
            <p:ph type="body" idx="1"/>
          </p:nvPr>
        </p:nvSpPr>
        <p:spPr>
          <a:xfrm>
            <a:off x="2363700" y="1278325"/>
            <a:ext cx="4416600" cy="3113100"/>
          </a:xfrm>
          <a:prstGeom prst="rect">
            <a:avLst/>
          </a:prstGeom>
        </p:spPr>
        <p:txBody>
          <a:bodyPr spcFirstLastPara="1" wrap="square" lIns="91425" tIns="91425" rIns="91425" bIns="91425" anchor="ctr" anchorCtr="0">
            <a:noAutofit/>
          </a:bodyPr>
          <a:lstStyle/>
          <a:p>
            <a:pPr lvl="0"/>
            <a:r>
              <a:rPr lang="zh-CN" altLang="en-US" dirty="0" smtClean="0"/>
              <a:t>输入替换</a:t>
            </a:r>
            <a:r>
              <a:rPr lang="zh-CN" altLang="en-US" dirty="0"/>
              <a:t>内容输入替换内</a:t>
            </a:r>
            <a:r>
              <a:rPr lang="zh-CN" altLang="en-US" dirty="0" smtClean="0"/>
              <a:t>容</a:t>
            </a:r>
            <a:r>
              <a:rPr lang="zh-CN" altLang="en-US" dirty="0"/>
              <a:t>输入替换内</a:t>
            </a:r>
            <a:r>
              <a:rPr lang="zh-CN" altLang="en-US" dirty="0" smtClean="0"/>
              <a:t>容</a:t>
            </a:r>
            <a:r>
              <a:rPr lang="zh-CN" altLang="en-US" dirty="0"/>
              <a:t>输入替换内</a:t>
            </a:r>
            <a:r>
              <a:rPr lang="zh-CN" altLang="en-US" dirty="0" smtClean="0"/>
              <a:t>容</a:t>
            </a:r>
            <a:r>
              <a:rPr lang="zh-CN" altLang="en-US" dirty="0"/>
              <a:t>输入替换内</a:t>
            </a:r>
            <a:r>
              <a:rPr lang="zh-CN" altLang="en-US" dirty="0" smtClean="0"/>
              <a:t>容</a:t>
            </a:r>
            <a:r>
              <a:rPr lang="zh-CN" altLang="en-US" dirty="0"/>
              <a:t>输入替换内容输入替换内容输入替换内容输入替换内容输入替换内</a:t>
            </a:r>
            <a:r>
              <a:rPr lang="zh-CN" altLang="en-US" dirty="0" smtClean="0"/>
              <a:t>容</a:t>
            </a:r>
            <a:r>
              <a:rPr lang="zh-CN" altLang="en-US" dirty="0"/>
              <a:t>输入替换内容输入替换内容输入替换内容输入替换内容输入替换内</a:t>
            </a:r>
            <a:r>
              <a:rPr lang="zh-CN" altLang="en-US" dirty="0" smtClean="0"/>
              <a:t>容</a:t>
            </a:r>
            <a:endParaRPr lang="en-US" altLang="zh-CN" dirty="0" smtClean="0"/>
          </a:p>
          <a:p>
            <a:pPr lvl="0"/>
            <a:r>
              <a:rPr lang="zh-CN" altLang="en-US" dirty="0"/>
              <a:t>输入替换内容输入替换内容输入替换内容输入替换内容输入替换内容输入替换内容输入替换内容输入替换内容输入替换内容输入替换内容输入替换内容输入替换内容输入替换内容输入替换内容输入替换内容</a:t>
            </a:r>
            <a:endParaRPr lang="en-US" altLang="zh-CN" dirty="0"/>
          </a:p>
        </p:txBody>
      </p: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0783"/>
        <p:cNvGrpSpPr/>
        <p:nvPr/>
      </p:nvGrpSpPr>
      <p:grpSpPr>
        <a:xfrm>
          <a:off x="0" y="0"/>
          <a:ext cx="0" cy="0"/>
          <a:chOff x="0" y="0"/>
          <a:chExt cx="0" cy="0"/>
        </a:xfrm>
      </p:grpSpPr>
      <p:pic>
        <p:nvPicPr>
          <p:cNvPr id="10784" name="Google Shape;10784;p49"/>
          <p:cNvPicPr preferRelativeResize="0"/>
          <p:nvPr/>
        </p:nvPicPr>
        <p:blipFill rotWithShape="1">
          <a:blip r:embed="rId3">
            <a:alphaModFix/>
          </a:blip>
          <a:srcRect l="14234" t="9314" r="14234" b="6003"/>
          <a:stretch/>
        </p:blipFill>
        <p:spPr>
          <a:xfrm>
            <a:off x="4975775" y="1166375"/>
            <a:ext cx="3488352" cy="2753398"/>
          </a:xfrm>
          <a:prstGeom prst="rect">
            <a:avLst/>
          </a:prstGeom>
          <a:noFill/>
          <a:ln>
            <a:noFill/>
          </a:ln>
          <a:effectLst>
            <a:outerShdw blurRad="85725" dist="19050" dir="5400000" algn="bl" rotWithShape="0">
              <a:srgbClr val="000000">
                <a:alpha val="58000"/>
              </a:srgbClr>
            </a:outerShdw>
          </a:effectLst>
        </p:spPr>
      </p:pic>
      <p:sp>
        <p:nvSpPr>
          <p:cNvPr id="10785" name="Google Shape;10785;p49"/>
          <p:cNvSpPr txBox="1">
            <a:spLocks noGrp="1"/>
          </p:cNvSpPr>
          <p:nvPr>
            <p:ph type="title"/>
          </p:nvPr>
        </p:nvSpPr>
        <p:spPr>
          <a:xfrm>
            <a:off x="730800" y="1009388"/>
            <a:ext cx="3373800" cy="2115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输入图片说明</a:t>
            </a:r>
            <a:endParaRPr dirty="0"/>
          </a:p>
        </p:txBody>
      </p:sp>
      <p:sp>
        <p:nvSpPr>
          <p:cNvPr id="10786" name="Google Shape;10786;p49"/>
          <p:cNvSpPr txBox="1">
            <a:spLocks noGrp="1"/>
          </p:cNvSpPr>
          <p:nvPr>
            <p:ph type="subTitle" idx="1"/>
          </p:nvPr>
        </p:nvSpPr>
        <p:spPr>
          <a:xfrm>
            <a:off x="730800" y="3188488"/>
            <a:ext cx="3373800" cy="871500"/>
          </a:xfrm>
          <a:prstGeom prst="rect">
            <a:avLst/>
          </a:prstGeom>
        </p:spPr>
        <p:txBody>
          <a:bodyPr spcFirstLastPara="1" wrap="square" lIns="91425" tIns="91425" rIns="91425" bIns="91425" anchor="t" anchorCtr="0">
            <a:noAutofit/>
          </a:bodyPr>
          <a:lstStyle/>
          <a:p>
            <a:pPr marL="0" lvl="0" indent="0" algn="l"/>
            <a:r>
              <a:rPr lang="zh-CN" altLang="en-US" dirty="0" smtClean="0"/>
              <a:t>输入替换</a:t>
            </a:r>
            <a:r>
              <a:rPr lang="zh-CN" altLang="en-US" dirty="0"/>
              <a:t>内容输入替换内</a:t>
            </a:r>
            <a:r>
              <a:rPr lang="zh-CN" altLang="en-US" dirty="0" smtClean="0"/>
              <a:t>容</a:t>
            </a:r>
            <a:r>
              <a:rPr lang="zh-CN" altLang="en-US" dirty="0"/>
              <a:t>输入替换内</a:t>
            </a:r>
            <a:r>
              <a:rPr lang="zh-CN" altLang="en-US" dirty="0" smtClean="0"/>
              <a:t>容</a:t>
            </a:r>
            <a:r>
              <a:rPr lang="zh-CN" altLang="en-US" dirty="0"/>
              <a:t>输入替换内</a:t>
            </a:r>
            <a:r>
              <a:rPr lang="zh-CN" altLang="en-US" dirty="0" smtClean="0"/>
              <a:t>容</a:t>
            </a:r>
            <a:r>
              <a:rPr lang="zh-CN" altLang="en-US" dirty="0"/>
              <a:t>输入替换内</a:t>
            </a:r>
            <a:r>
              <a:rPr lang="zh-CN" altLang="en-US" dirty="0" smtClean="0"/>
              <a:t>容</a:t>
            </a:r>
            <a:r>
              <a:rPr lang="zh-CN" altLang="en-US" dirty="0"/>
              <a:t>输入替换内</a:t>
            </a:r>
            <a:r>
              <a:rPr lang="zh-CN" altLang="en-US" dirty="0" smtClean="0"/>
              <a:t>容</a:t>
            </a:r>
            <a:r>
              <a:rPr lang="zh-CN" altLang="en-US" dirty="0"/>
              <a:t>输入替换内容</a:t>
            </a:r>
          </a:p>
          <a:p>
            <a:pPr marL="0" indent="0" algn="l"/>
            <a:endParaRPr lang="zh-CN" altLang="en-US" dirty="0"/>
          </a:p>
          <a:p>
            <a:pPr marL="0" lvl="0" indent="0"/>
            <a:endParaRPr lang="zh-CN" altLang="en-US" dirty="0"/>
          </a:p>
          <a:p>
            <a:pPr marL="0" indent="0"/>
            <a:endParaRPr lang="zh-CN" altLang="en-US" dirty="0"/>
          </a:p>
          <a:p>
            <a:pPr marL="0" lvl="0" indent="0"/>
            <a:endParaRPr lang="zh-CN" altLang="en-US" dirty="0"/>
          </a:p>
          <a:p>
            <a:pPr marL="0" indent="0"/>
            <a:endParaRPr lang="zh-CN" altLang="en-US" dirty="0"/>
          </a:p>
          <a:p>
            <a:pPr marL="0" lvl="0" indent="0" algn="ctr" rtl="0">
              <a:spcBef>
                <a:spcPts val="0"/>
              </a:spcBef>
              <a:spcAft>
                <a:spcPts val="0"/>
              </a:spcAft>
              <a:buNone/>
            </a:pPr>
            <a:endParaRPr dirty="0"/>
          </a:p>
        </p:txBody>
      </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0790"/>
        <p:cNvGrpSpPr/>
        <p:nvPr/>
      </p:nvGrpSpPr>
      <p:grpSpPr>
        <a:xfrm>
          <a:off x="0" y="0"/>
          <a:ext cx="0" cy="0"/>
          <a:chOff x="0" y="0"/>
          <a:chExt cx="0" cy="0"/>
        </a:xfrm>
      </p:grpSpPr>
      <p:sp>
        <p:nvSpPr>
          <p:cNvPr id="10791" name="Google Shape;10791;p50"/>
          <p:cNvSpPr txBox="1">
            <a:spLocks noGrp="1"/>
          </p:cNvSpPr>
          <p:nvPr>
            <p:ph type="title"/>
          </p:nvPr>
        </p:nvSpPr>
        <p:spPr>
          <a:xfrm>
            <a:off x="2477050" y="1502350"/>
            <a:ext cx="4189800" cy="216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输入标题</a:t>
            </a:r>
            <a:endParaRPr dirty="0"/>
          </a:p>
        </p:txBody>
      </p:sp>
      <p:cxnSp>
        <p:nvCxnSpPr>
          <p:cNvPr id="10792" name="Google Shape;10792;p50"/>
          <p:cNvCxnSpPr/>
          <p:nvPr/>
        </p:nvCxnSpPr>
        <p:spPr>
          <a:xfrm>
            <a:off x="3763800" y="1480238"/>
            <a:ext cx="1616400" cy="0"/>
          </a:xfrm>
          <a:prstGeom prst="straightConnector1">
            <a:avLst/>
          </a:prstGeom>
          <a:noFill/>
          <a:ln w="9525" cap="flat" cmpd="sng">
            <a:solidFill>
              <a:schemeClr val="dk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0796"/>
        <p:cNvGrpSpPr/>
        <p:nvPr/>
      </p:nvGrpSpPr>
      <p:grpSpPr>
        <a:xfrm>
          <a:off x="0" y="0"/>
          <a:ext cx="0" cy="0"/>
          <a:chOff x="0" y="0"/>
          <a:chExt cx="0" cy="0"/>
        </a:xfrm>
      </p:grpSpPr>
      <p:sp>
        <p:nvSpPr>
          <p:cNvPr id="10797" name="Google Shape;10797;p51"/>
          <p:cNvSpPr txBox="1">
            <a:spLocks noGrp="1"/>
          </p:cNvSpPr>
          <p:nvPr>
            <p:ph type="title"/>
          </p:nvPr>
        </p:nvSpPr>
        <p:spPr>
          <a:xfrm>
            <a:off x="1967325" y="714950"/>
            <a:ext cx="5209200" cy="119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4,498,300,000</a:t>
            </a:r>
            <a:endParaRPr/>
          </a:p>
        </p:txBody>
      </p:sp>
      <p:sp>
        <p:nvSpPr>
          <p:cNvPr id="10798" name="Google Shape;10798;p51"/>
          <p:cNvSpPr txBox="1">
            <a:spLocks noGrp="1"/>
          </p:cNvSpPr>
          <p:nvPr>
            <p:ph type="body" idx="1"/>
          </p:nvPr>
        </p:nvSpPr>
        <p:spPr>
          <a:xfrm>
            <a:off x="1967325" y="2170375"/>
            <a:ext cx="5209200" cy="7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smtClean="0"/>
              <a:t>醒目的数字总能让人印象深刻</a:t>
            </a:r>
            <a:endParaRPr dirty="0"/>
          </a:p>
        </p:txBody>
      </p:sp>
      <p:cxnSp>
        <p:nvCxnSpPr>
          <p:cNvPr id="10799" name="Google Shape;10799;p51"/>
          <p:cNvCxnSpPr/>
          <p:nvPr/>
        </p:nvCxnSpPr>
        <p:spPr>
          <a:xfrm>
            <a:off x="3763800" y="2054913"/>
            <a:ext cx="1616400" cy="0"/>
          </a:xfrm>
          <a:prstGeom prst="straightConnector1">
            <a:avLst/>
          </a:prstGeom>
          <a:noFill/>
          <a:ln w="9525" cap="flat" cmpd="sng">
            <a:solidFill>
              <a:schemeClr val="dk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0803"/>
        <p:cNvGrpSpPr/>
        <p:nvPr/>
      </p:nvGrpSpPr>
      <p:grpSpPr>
        <a:xfrm>
          <a:off x="0" y="0"/>
          <a:ext cx="0" cy="0"/>
          <a:chOff x="0" y="0"/>
          <a:chExt cx="0" cy="0"/>
        </a:xfrm>
      </p:grpSpPr>
      <p:sp>
        <p:nvSpPr>
          <p:cNvPr id="10804" name="Google Shape;10804;p52"/>
          <p:cNvSpPr txBox="1">
            <a:spLocks noGrp="1"/>
          </p:cNvSpPr>
          <p:nvPr>
            <p:ph type="subTitle" idx="3"/>
          </p:nvPr>
        </p:nvSpPr>
        <p:spPr>
          <a:xfrm>
            <a:off x="1103750" y="2713162"/>
            <a:ext cx="3228300" cy="538200"/>
          </a:xfrm>
          <a:prstGeom prst="rect">
            <a:avLst/>
          </a:prstGeom>
        </p:spPr>
        <p:txBody>
          <a:bodyPr spcFirstLastPara="1" wrap="square" lIns="91425" tIns="91425" rIns="91425" bIns="91425" anchor="t" anchorCtr="0">
            <a:noAutofit/>
          </a:bodyPr>
          <a:lstStyle/>
          <a:p>
            <a:pPr marL="0" indent="0">
              <a:spcAft>
                <a:spcPts val="1600"/>
              </a:spcAft>
            </a:pPr>
            <a:r>
              <a:rPr lang="zh-CN" altLang="en-US" dirty="0"/>
              <a:t>输入数字说明输入数字说明</a:t>
            </a:r>
          </a:p>
        </p:txBody>
      </p:sp>
      <p:sp>
        <p:nvSpPr>
          <p:cNvPr id="10805" name="Google Shape;10805;p52"/>
          <p:cNvSpPr txBox="1">
            <a:spLocks noGrp="1"/>
          </p:cNvSpPr>
          <p:nvPr>
            <p:ph type="title"/>
          </p:nvPr>
        </p:nvSpPr>
        <p:spPr>
          <a:xfrm>
            <a:off x="1103750" y="560932"/>
            <a:ext cx="3228300" cy="79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333,000.00</a:t>
            </a:r>
            <a:endParaRPr/>
          </a:p>
        </p:txBody>
      </p:sp>
      <p:sp>
        <p:nvSpPr>
          <p:cNvPr id="10806" name="Google Shape;10806;p52"/>
          <p:cNvSpPr txBox="1">
            <a:spLocks noGrp="1"/>
          </p:cNvSpPr>
          <p:nvPr>
            <p:ph type="subTitle" idx="1"/>
          </p:nvPr>
        </p:nvSpPr>
        <p:spPr>
          <a:xfrm>
            <a:off x="1103750" y="1222550"/>
            <a:ext cx="3228300" cy="538200"/>
          </a:xfrm>
          <a:prstGeom prst="rect">
            <a:avLst/>
          </a:prstGeom>
        </p:spPr>
        <p:txBody>
          <a:bodyPr spcFirstLastPara="1" wrap="square" lIns="91425" tIns="91425" rIns="91425" bIns="91425" anchor="t" anchorCtr="0">
            <a:noAutofit/>
          </a:bodyPr>
          <a:lstStyle/>
          <a:p>
            <a:pPr marL="0" indent="0">
              <a:spcAft>
                <a:spcPts val="1600"/>
              </a:spcAft>
            </a:pPr>
            <a:r>
              <a:rPr lang="zh-CN" altLang="en-US" dirty="0" smtClean="0"/>
              <a:t>输入数字</a:t>
            </a:r>
            <a:r>
              <a:rPr lang="zh-CN" altLang="en-US" dirty="0"/>
              <a:t>说明输入数字说明</a:t>
            </a:r>
          </a:p>
          <a:p>
            <a:pPr marL="0" lvl="0" indent="0" algn="ctr" rtl="0">
              <a:spcBef>
                <a:spcPts val="0"/>
              </a:spcBef>
              <a:spcAft>
                <a:spcPts val="1600"/>
              </a:spcAft>
              <a:buNone/>
            </a:pPr>
            <a:endParaRPr dirty="0"/>
          </a:p>
        </p:txBody>
      </p:sp>
      <p:sp>
        <p:nvSpPr>
          <p:cNvPr id="10807" name="Google Shape;10807;p52"/>
          <p:cNvSpPr txBox="1">
            <a:spLocks noGrp="1"/>
          </p:cNvSpPr>
          <p:nvPr>
            <p:ph type="title" idx="2"/>
          </p:nvPr>
        </p:nvSpPr>
        <p:spPr>
          <a:xfrm>
            <a:off x="1103750" y="2068813"/>
            <a:ext cx="3228300" cy="79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24h 37m 23s</a:t>
            </a:r>
            <a:endParaRPr/>
          </a:p>
        </p:txBody>
      </p:sp>
      <p:sp>
        <p:nvSpPr>
          <p:cNvPr id="10808" name="Google Shape;10808;p52"/>
          <p:cNvSpPr txBox="1">
            <a:spLocks noGrp="1"/>
          </p:cNvSpPr>
          <p:nvPr>
            <p:ph type="title" idx="4"/>
          </p:nvPr>
        </p:nvSpPr>
        <p:spPr>
          <a:xfrm>
            <a:off x="1097500" y="3394113"/>
            <a:ext cx="3228300" cy="79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10809" name="Google Shape;10809;p52"/>
          <p:cNvSpPr txBox="1">
            <a:spLocks noGrp="1"/>
          </p:cNvSpPr>
          <p:nvPr>
            <p:ph type="subTitle" idx="5"/>
          </p:nvPr>
        </p:nvSpPr>
        <p:spPr>
          <a:xfrm>
            <a:off x="1097500" y="4044355"/>
            <a:ext cx="3228300" cy="538200"/>
          </a:xfrm>
          <a:prstGeom prst="rect">
            <a:avLst/>
          </a:prstGeom>
        </p:spPr>
        <p:txBody>
          <a:bodyPr spcFirstLastPara="1" wrap="square" lIns="91425" tIns="91425" rIns="91425" bIns="91425" anchor="t" anchorCtr="0">
            <a:noAutofit/>
          </a:bodyPr>
          <a:lstStyle/>
          <a:p>
            <a:pPr marL="0" indent="0">
              <a:spcAft>
                <a:spcPts val="1600"/>
              </a:spcAft>
            </a:pPr>
            <a:r>
              <a:rPr lang="zh-CN" altLang="en-US" dirty="0"/>
              <a:t>输入数字说明输入数字说明</a:t>
            </a:r>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0813"/>
        <p:cNvGrpSpPr/>
        <p:nvPr/>
      </p:nvGrpSpPr>
      <p:grpSpPr>
        <a:xfrm>
          <a:off x="0" y="0"/>
          <a:ext cx="0" cy="0"/>
          <a:chOff x="0" y="0"/>
          <a:chExt cx="0" cy="0"/>
        </a:xfrm>
      </p:grpSpPr>
      <p:sp>
        <p:nvSpPr>
          <p:cNvPr id="10814" name="Google Shape;10814;p53"/>
          <p:cNvSpPr txBox="1">
            <a:spLocks noGrp="1"/>
          </p:cNvSpPr>
          <p:nvPr>
            <p:ph type="title"/>
          </p:nvPr>
        </p:nvSpPr>
        <p:spPr>
          <a:xfrm>
            <a:off x="2376900" y="2039738"/>
            <a:ext cx="27540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smtClean="0"/>
              <a:t>文化</a:t>
            </a:r>
            <a:endParaRPr dirty="0"/>
          </a:p>
        </p:txBody>
      </p:sp>
      <p:sp>
        <p:nvSpPr>
          <p:cNvPr id="10815" name="Google Shape;10815;p53"/>
          <p:cNvSpPr txBox="1">
            <a:spLocks noGrp="1"/>
          </p:cNvSpPr>
          <p:nvPr>
            <p:ph type="title" idx="2"/>
          </p:nvPr>
        </p:nvSpPr>
        <p:spPr>
          <a:xfrm>
            <a:off x="2376900" y="1186150"/>
            <a:ext cx="1532100" cy="78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10816" name="Google Shape;10816;p53"/>
          <p:cNvSpPr txBox="1">
            <a:spLocks noGrp="1"/>
          </p:cNvSpPr>
          <p:nvPr>
            <p:ph type="subTitle" idx="1"/>
          </p:nvPr>
        </p:nvSpPr>
        <p:spPr>
          <a:xfrm>
            <a:off x="2376900" y="2807611"/>
            <a:ext cx="2754000" cy="1516296"/>
          </a:xfrm>
          <a:prstGeom prst="rect">
            <a:avLst/>
          </a:prstGeom>
        </p:spPr>
        <p:txBody>
          <a:bodyPr spcFirstLastPara="1" wrap="square" lIns="91425" tIns="91425" rIns="91425" bIns="91425" anchor="ctr" anchorCtr="0">
            <a:noAutofit/>
          </a:bodyPr>
          <a:lstStyle/>
          <a:p>
            <a:pPr marL="0" indent="0"/>
            <a:r>
              <a:rPr lang="zh-CN" altLang="en-US" sz="1600" dirty="0" smtClean="0"/>
              <a:t>输入替换</a:t>
            </a:r>
            <a:r>
              <a:rPr lang="zh-CN" altLang="en-US" sz="1600" dirty="0"/>
              <a:t>内容输入替换内容</a:t>
            </a:r>
          </a:p>
          <a:p>
            <a:pPr marL="0" lvl="0" indent="0"/>
            <a:r>
              <a:rPr lang="zh-CN" altLang="en-US" sz="1600" dirty="0"/>
              <a:t>输入替换内</a:t>
            </a:r>
            <a:r>
              <a:rPr lang="zh-CN" altLang="en-US" sz="1600" dirty="0" smtClean="0"/>
              <a:t>容</a:t>
            </a:r>
            <a:r>
              <a:rPr lang="zh-CN" altLang="en-US" sz="1600" dirty="0"/>
              <a:t>输入替换内容</a:t>
            </a:r>
          </a:p>
          <a:p>
            <a:pPr marL="0" lvl="0" indent="0"/>
            <a:r>
              <a:rPr lang="zh-CN" altLang="en-US" sz="1600" dirty="0"/>
              <a:t>输入替换内容</a:t>
            </a:r>
          </a:p>
          <a:p>
            <a:pPr marL="0" indent="0"/>
            <a:endParaRPr lang="zh-CN" altLang="en-US" sz="1600" dirty="0"/>
          </a:p>
          <a:p>
            <a:pPr marL="0" lvl="0" indent="0" algn="l" rtl="0">
              <a:spcBef>
                <a:spcPts val="0"/>
              </a:spcBef>
              <a:spcAft>
                <a:spcPts val="0"/>
              </a:spcAft>
              <a:buNone/>
            </a:pPr>
            <a:endParaRPr sz="1600" dirty="0"/>
          </a:p>
        </p:txBody>
      </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0820"/>
        <p:cNvGrpSpPr/>
        <p:nvPr/>
      </p:nvGrpSpPr>
      <p:grpSpPr>
        <a:xfrm>
          <a:off x="0" y="0"/>
          <a:ext cx="0" cy="0"/>
          <a:chOff x="0" y="0"/>
          <a:chExt cx="0" cy="0"/>
        </a:xfrm>
      </p:grpSpPr>
      <p:sp>
        <p:nvSpPr>
          <p:cNvPr id="10821" name="Google Shape;10821;p54"/>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在此输入标题</a:t>
            </a:r>
            <a:endParaRPr dirty="0"/>
          </a:p>
        </p:txBody>
      </p:sp>
      <p:cxnSp>
        <p:nvCxnSpPr>
          <p:cNvPr id="10822" name="Google Shape;10822;p54"/>
          <p:cNvCxnSpPr/>
          <p:nvPr/>
        </p:nvCxnSpPr>
        <p:spPr>
          <a:xfrm>
            <a:off x="1474217" y="3022405"/>
            <a:ext cx="1036500" cy="0"/>
          </a:xfrm>
          <a:prstGeom prst="straightConnector1">
            <a:avLst/>
          </a:prstGeom>
          <a:noFill/>
          <a:ln w="9525" cap="flat" cmpd="sng">
            <a:solidFill>
              <a:schemeClr val="lt2"/>
            </a:solidFill>
            <a:prstDash val="solid"/>
            <a:round/>
            <a:headEnd type="none" w="med" len="med"/>
            <a:tailEnd type="none" w="med" len="med"/>
          </a:ln>
        </p:spPr>
      </p:cxnSp>
      <p:sp>
        <p:nvSpPr>
          <p:cNvPr id="10823" name="Google Shape;10823;p54"/>
          <p:cNvSpPr txBox="1"/>
          <p:nvPr/>
        </p:nvSpPr>
        <p:spPr>
          <a:xfrm>
            <a:off x="262575" y="1880275"/>
            <a:ext cx="1802400" cy="776100"/>
          </a:xfrm>
          <a:prstGeom prst="rect">
            <a:avLst/>
          </a:prstGeom>
          <a:noFill/>
          <a:ln>
            <a:noFill/>
          </a:ln>
        </p:spPr>
        <p:txBody>
          <a:bodyPr spcFirstLastPara="1" wrap="square" lIns="91425" tIns="91425" rIns="91425" bIns="91425" anchor="t" anchorCtr="0">
            <a:noAutofit/>
          </a:bodyPr>
          <a:lstStyle/>
          <a:p>
            <a:r>
              <a:rPr lang="zh-CN" altLang="en-US" sz="1200" dirty="0" smtClean="0">
                <a:solidFill>
                  <a:schemeClr val="dk2"/>
                </a:solidFill>
                <a:latin typeface="Montserrat"/>
                <a:ea typeface="Montserrat"/>
                <a:cs typeface="Montserrat"/>
                <a:sym typeface="Montserrat"/>
              </a:rPr>
              <a:t>输入替换内容输入替换内容输入替换内容输入替换内容</a:t>
            </a:r>
            <a:endParaRPr lang="zh-CN" altLang="en-US" sz="1200" dirty="0" smtClean="0">
              <a:solidFill>
                <a:schemeClr val="dk1"/>
              </a:solidFill>
              <a:latin typeface="Montserrat"/>
              <a:ea typeface="Montserrat"/>
              <a:cs typeface="Montserrat"/>
              <a:sym typeface="Montserrat"/>
            </a:endParaRPr>
          </a:p>
          <a:p>
            <a:pPr lvl="0" algn="ctr"/>
            <a:endParaRPr lang="zh-CN" altLang="en-US" sz="1200" dirty="0">
              <a:solidFill>
                <a:schemeClr val="dk1"/>
              </a:solidFill>
              <a:latin typeface="Montserrat"/>
              <a:ea typeface="Montserrat"/>
              <a:cs typeface="Montserrat"/>
              <a:sym typeface="Montserrat"/>
            </a:endParaRPr>
          </a:p>
          <a:p>
            <a:pPr algn="ctr"/>
            <a:endParaRPr lang="zh-CN" altLang="en-US" sz="1200" dirty="0">
              <a:solidFill>
                <a:schemeClr val="dk1"/>
              </a:solidFill>
              <a:latin typeface="Montserrat"/>
              <a:ea typeface="Montserrat"/>
              <a:cs typeface="Montserrat"/>
              <a:sym typeface="Montserrat"/>
            </a:endParaRPr>
          </a:p>
          <a:p>
            <a:pPr marL="0" lvl="0" indent="0" algn="ctr" rtl="0">
              <a:spcBef>
                <a:spcPts val="0"/>
              </a:spcBef>
              <a:spcAft>
                <a:spcPts val="0"/>
              </a:spcAft>
              <a:buNone/>
            </a:pPr>
            <a:endParaRPr sz="1200" dirty="0">
              <a:solidFill>
                <a:schemeClr val="dk1"/>
              </a:solidFill>
              <a:latin typeface="Montserrat"/>
              <a:ea typeface="Montserrat"/>
              <a:cs typeface="Montserrat"/>
              <a:sym typeface="Montserrat"/>
            </a:endParaRPr>
          </a:p>
        </p:txBody>
      </p:sp>
      <p:cxnSp>
        <p:nvCxnSpPr>
          <p:cNvPr id="10824" name="Google Shape;10824;p54"/>
          <p:cNvCxnSpPr/>
          <p:nvPr/>
        </p:nvCxnSpPr>
        <p:spPr>
          <a:xfrm>
            <a:off x="3171367" y="3022405"/>
            <a:ext cx="1036500" cy="0"/>
          </a:xfrm>
          <a:prstGeom prst="straightConnector1">
            <a:avLst/>
          </a:prstGeom>
          <a:noFill/>
          <a:ln w="9525" cap="flat" cmpd="sng">
            <a:solidFill>
              <a:schemeClr val="lt2"/>
            </a:solidFill>
            <a:prstDash val="solid"/>
            <a:round/>
            <a:headEnd type="none" w="med" len="med"/>
            <a:tailEnd type="none" w="med" len="med"/>
          </a:ln>
        </p:spPr>
      </p:cxnSp>
      <p:cxnSp>
        <p:nvCxnSpPr>
          <p:cNvPr id="10825" name="Google Shape;10825;p54"/>
          <p:cNvCxnSpPr/>
          <p:nvPr/>
        </p:nvCxnSpPr>
        <p:spPr>
          <a:xfrm>
            <a:off x="4931167" y="3022405"/>
            <a:ext cx="1036500" cy="0"/>
          </a:xfrm>
          <a:prstGeom prst="straightConnector1">
            <a:avLst/>
          </a:prstGeom>
          <a:noFill/>
          <a:ln w="9525" cap="flat" cmpd="sng">
            <a:solidFill>
              <a:schemeClr val="lt2"/>
            </a:solidFill>
            <a:prstDash val="solid"/>
            <a:round/>
            <a:headEnd type="none" w="med" len="med"/>
            <a:tailEnd type="none" w="med" len="med"/>
          </a:ln>
        </p:spPr>
      </p:cxnSp>
      <p:sp>
        <p:nvSpPr>
          <p:cNvPr id="10826" name="Google Shape;10826;p54"/>
          <p:cNvSpPr/>
          <p:nvPr/>
        </p:nvSpPr>
        <p:spPr>
          <a:xfrm>
            <a:off x="1032102" y="2839528"/>
            <a:ext cx="263347" cy="365753"/>
          </a:xfrm>
          <a:custGeom>
            <a:avLst/>
            <a:gdLst/>
            <a:ahLst/>
            <a:cxnLst/>
            <a:rect l="l" t="t" r="r" b="b"/>
            <a:pathLst>
              <a:path w="6504" h="9125" extrusionOk="0">
                <a:moveTo>
                  <a:pt x="3530" y="284"/>
                </a:moveTo>
                <a:cubicBezTo>
                  <a:pt x="3606" y="284"/>
                  <a:pt x="3682" y="322"/>
                  <a:pt x="3725" y="398"/>
                </a:cubicBezTo>
                <a:lnTo>
                  <a:pt x="3797" y="665"/>
                </a:lnTo>
                <a:cubicBezTo>
                  <a:pt x="3797" y="672"/>
                  <a:pt x="3797" y="679"/>
                  <a:pt x="3797" y="679"/>
                </a:cubicBezTo>
                <a:lnTo>
                  <a:pt x="3790" y="679"/>
                </a:lnTo>
                <a:cubicBezTo>
                  <a:pt x="3710" y="632"/>
                  <a:pt x="3620" y="609"/>
                  <a:pt x="3530" y="609"/>
                </a:cubicBezTo>
                <a:cubicBezTo>
                  <a:pt x="3440" y="609"/>
                  <a:pt x="3350" y="632"/>
                  <a:pt x="3270" y="679"/>
                </a:cubicBezTo>
                <a:lnTo>
                  <a:pt x="3263" y="679"/>
                </a:lnTo>
                <a:cubicBezTo>
                  <a:pt x="3263" y="679"/>
                  <a:pt x="3263" y="672"/>
                  <a:pt x="3263" y="665"/>
                </a:cubicBezTo>
                <a:lnTo>
                  <a:pt x="3335" y="398"/>
                </a:lnTo>
                <a:cubicBezTo>
                  <a:pt x="3378" y="322"/>
                  <a:pt x="3454" y="284"/>
                  <a:pt x="3530" y="284"/>
                </a:cubicBezTo>
                <a:close/>
                <a:moveTo>
                  <a:pt x="2931" y="419"/>
                </a:moveTo>
                <a:lnTo>
                  <a:pt x="2931" y="427"/>
                </a:lnTo>
                <a:cubicBezTo>
                  <a:pt x="2974" y="427"/>
                  <a:pt x="3010" y="434"/>
                  <a:pt x="3046" y="455"/>
                </a:cubicBezTo>
                <a:lnTo>
                  <a:pt x="3025" y="520"/>
                </a:lnTo>
                <a:cubicBezTo>
                  <a:pt x="3003" y="585"/>
                  <a:pt x="2996" y="658"/>
                  <a:pt x="2996" y="730"/>
                </a:cubicBezTo>
                <a:cubicBezTo>
                  <a:pt x="2960" y="708"/>
                  <a:pt x="2916" y="686"/>
                  <a:pt x="2873" y="672"/>
                </a:cubicBezTo>
                <a:cubicBezTo>
                  <a:pt x="2844" y="665"/>
                  <a:pt x="2815" y="658"/>
                  <a:pt x="2787" y="658"/>
                </a:cubicBezTo>
                <a:lnTo>
                  <a:pt x="2707" y="658"/>
                </a:lnTo>
                <a:lnTo>
                  <a:pt x="2707" y="607"/>
                </a:lnTo>
                <a:cubicBezTo>
                  <a:pt x="2729" y="499"/>
                  <a:pt x="2823" y="419"/>
                  <a:pt x="2931" y="419"/>
                </a:cubicBezTo>
                <a:close/>
                <a:moveTo>
                  <a:pt x="4143" y="426"/>
                </a:moveTo>
                <a:cubicBezTo>
                  <a:pt x="4245" y="426"/>
                  <a:pt x="4332" y="504"/>
                  <a:pt x="4353" y="614"/>
                </a:cubicBezTo>
                <a:lnTo>
                  <a:pt x="4353" y="658"/>
                </a:lnTo>
                <a:cubicBezTo>
                  <a:pt x="4288" y="658"/>
                  <a:pt x="4223" y="665"/>
                  <a:pt x="4158" y="686"/>
                </a:cubicBezTo>
                <a:cubicBezTo>
                  <a:pt x="4129" y="701"/>
                  <a:pt x="4100" y="715"/>
                  <a:pt x="4071" y="737"/>
                </a:cubicBezTo>
                <a:lnTo>
                  <a:pt x="4071" y="730"/>
                </a:lnTo>
                <a:cubicBezTo>
                  <a:pt x="4071" y="686"/>
                  <a:pt x="4071" y="643"/>
                  <a:pt x="4064" y="607"/>
                </a:cubicBezTo>
                <a:lnTo>
                  <a:pt x="4021" y="455"/>
                </a:lnTo>
                <a:cubicBezTo>
                  <a:pt x="4057" y="434"/>
                  <a:pt x="4093" y="427"/>
                  <a:pt x="4136" y="427"/>
                </a:cubicBezTo>
                <a:lnTo>
                  <a:pt x="4129" y="427"/>
                </a:lnTo>
                <a:cubicBezTo>
                  <a:pt x="4134" y="426"/>
                  <a:pt x="4138" y="426"/>
                  <a:pt x="4143" y="426"/>
                </a:cubicBezTo>
                <a:close/>
                <a:moveTo>
                  <a:pt x="3530" y="874"/>
                </a:moveTo>
                <a:cubicBezTo>
                  <a:pt x="3588" y="874"/>
                  <a:pt x="3638" y="896"/>
                  <a:pt x="3682" y="932"/>
                </a:cubicBezTo>
                <a:cubicBezTo>
                  <a:pt x="3696" y="946"/>
                  <a:pt x="3710" y="968"/>
                  <a:pt x="3725" y="982"/>
                </a:cubicBezTo>
                <a:lnTo>
                  <a:pt x="3797" y="1257"/>
                </a:lnTo>
                <a:cubicBezTo>
                  <a:pt x="3797" y="1300"/>
                  <a:pt x="3790" y="1350"/>
                  <a:pt x="3761" y="1386"/>
                </a:cubicBezTo>
                <a:cubicBezTo>
                  <a:pt x="3732" y="1423"/>
                  <a:pt x="3682" y="1444"/>
                  <a:pt x="3638" y="1444"/>
                </a:cubicBezTo>
                <a:lnTo>
                  <a:pt x="3422" y="1444"/>
                </a:lnTo>
                <a:cubicBezTo>
                  <a:pt x="3371" y="1444"/>
                  <a:pt x="3328" y="1423"/>
                  <a:pt x="3299" y="1386"/>
                </a:cubicBezTo>
                <a:cubicBezTo>
                  <a:pt x="3263" y="1350"/>
                  <a:pt x="3256" y="1300"/>
                  <a:pt x="3263" y="1257"/>
                </a:cubicBezTo>
                <a:lnTo>
                  <a:pt x="3335" y="982"/>
                </a:lnTo>
                <a:cubicBezTo>
                  <a:pt x="3342" y="975"/>
                  <a:pt x="3350" y="961"/>
                  <a:pt x="3357" y="953"/>
                </a:cubicBezTo>
                <a:cubicBezTo>
                  <a:pt x="3400" y="903"/>
                  <a:pt x="3465" y="874"/>
                  <a:pt x="3530" y="874"/>
                </a:cubicBezTo>
                <a:close/>
                <a:moveTo>
                  <a:pt x="1957" y="701"/>
                </a:moveTo>
                <a:cubicBezTo>
                  <a:pt x="2007" y="751"/>
                  <a:pt x="2058" y="802"/>
                  <a:pt x="2094" y="860"/>
                </a:cubicBezTo>
                <a:cubicBezTo>
                  <a:pt x="2144" y="917"/>
                  <a:pt x="2195" y="982"/>
                  <a:pt x="2252" y="1047"/>
                </a:cubicBezTo>
                <a:cubicBezTo>
                  <a:pt x="2252" y="1062"/>
                  <a:pt x="2252" y="1076"/>
                  <a:pt x="2252" y="1091"/>
                </a:cubicBezTo>
                <a:lnTo>
                  <a:pt x="2260" y="1365"/>
                </a:lnTo>
                <a:lnTo>
                  <a:pt x="2252" y="1365"/>
                </a:lnTo>
                <a:cubicBezTo>
                  <a:pt x="2209" y="1379"/>
                  <a:pt x="2173" y="1408"/>
                  <a:pt x="2137" y="1444"/>
                </a:cubicBezTo>
                <a:cubicBezTo>
                  <a:pt x="2130" y="1451"/>
                  <a:pt x="2123" y="1459"/>
                  <a:pt x="2115" y="1466"/>
                </a:cubicBezTo>
                <a:cubicBezTo>
                  <a:pt x="1985" y="1278"/>
                  <a:pt x="1913" y="1054"/>
                  <a:pt x="1906" y="824"/>
                </a:cubicBezTo>
                <a:lnTo>
                  <a:pt x="1906" y="831"/>
                </a:lnTo>
                <a:cubicBezTo>
                  <a:pt x="1899" y="787"/>
                  <a:pt x="1913" y="744"/>
                  <a:pt x="1942" y="708"/>
                </a:cubicBezTo>
                <a:lnTo>
                  <a:pt x="1957" y="701"/>
                </a:lnTo>
                <a:close/>
                <a:moveTo>
                  <a:pt x="5103" y="701"/>
                </a:moveTo>
                <a:lnTo>
                  <a:pt x="5118" y="708"/>
                </a:lnTo>
                <a:cubicBezTo>
                  <a:pt x="5139" y="744"/>
                  <a:pt x="5154" y="787"/>
                  <a:pt x="5154" y="831"/>
                </a:cubicBezTo>
                <a:cubicBezTo>
                  <a:pt x="5154" y="1054"/>
                  <a:pt x="5082" y="1278"/>
                  <a:pt x="4945" y="1466"/>
                </a:cubicBezTo>
                <a:cubicBezTo>
                  <a:pt x="4945" y="1459"/>
                  <a:pt x="4937" y="1451"/>
                  <a:pt x="4930" y="1444"/>
                </a:cubicBezTo>
                <a:cubicBezTo>
                  <a:pt x="4894" y="1408"/>
                  <a:pt x="4851" y="1379"/>
                  <a:pt x="4800" y="1365"/>
                </a:cubicBezTo>
                <a:lnTo>
                  <a:pt x="4815" y="1091"/>
                </a:lnTo>
                <a:cubicBezTo>
                  <a:pt x="4807" y="1076"/>
                  <a:pt x="4807" y="1062"/>
                  <a:pt x="4807" y="1047"/>
                </a:cubicBezTo>
                <a:cubicBezTo>
                  <a:pt x="4865" y="982"/>
                  <a:pt x="4916" y="917"/>
                  <a:pt x="4959" y="860"/>
                </a:cubicBezTo>
                <a:cubicBezTo>
                  <a:pt x="5002" y="802"/>
                  <a:pt x="5053" y="751"/>
                  <a:pt x="5103" y="701"/>
                </a:cubicBezTo>
                <a:close/>
                <a:moveTo>
                  <a:pt x="4325" y="922"/>
                </a:moveTo>
                <a:cubicBezTo>
                  <a:pt x="4353" y="922"/>
                  <a:pt x="4382" y="927"/>
                  <a:pt x="4411" y="939"/>
                </a:cubicBezTo>
                <a:cubicBezTo>
                  <a:pt x="4468" y="961"/>
                  <a:pt x="4512" y="1011"/>
                  <a:pt x="4533" y="1069"/>
                </a:cubicBezTo>
                <a:cubicBezTo>
                  <a:pt x="4540" y="1076"/>
                  <a:pt x="4540" y="1091"/>
                  <a:pt x="4548" y="1098"/>
                </a:cubicBezTo>
                <a:lnTo>
                  <a:pt x="4533" y="1372"/>
                </a:lnTo>
                <a:cubicBezTo>
                  <a:pt x="4475" y="1394"/>
                  <a:pt x="4425" y="1444"/>
                  <a:pt x="4389" y="1495"/>
                </a:cubicBezTo>
                <a:lnTo>
                  <a:pt x="4367" y="1516"/>
                </a:lnTo>
                <a:cubicBezTo>
                  <a:pt x="4360" y="1516"/>
                  <a:pt x="4346" y="1516"/>
                  <a:pt x="4331" y="1509"/>
                </a:cubicBezTo>
                <a:lnTo>
                  <a:pt x="4122" y="1451"/>
                </a:lnTo>
                <a:cubicBezTo>
                  <a:pt x="4093" y="1444"/>
                  <a:pt x="4071" y="1423"/>
                  <a:pt x="4050" y="1401"/>
                </a:cubicBezTo>
                <a:lnTo>
                  <a:pt x="4050" y="1386"/>
                </a:lnTo>
                <a:cubicBezTo>
                  <a:pt x="4064" y="1322"/>
                  <a:pt x="4064" y="1249"/>
                  <a:pt x="4050" y="1184"/>
                </a:cubicBezTo>
                <a:lnTo>
                  <a:pt x="4165" y="990"/>
                </a:lnTo>
                <a:cubicBezTo>
                  <a:pt x="4209" y="946"/>
                  <a:pt x="4266" y="922"/>
                  <a:pt x="4325" y="922"/>
                </a:cubicBezTo>
                <a:close/>
                <a:moveTo>
                  <a:pt x="2736" y="925"/>
                </a:moveTo>
                <a:cubicBezTo>
                  <a:pt x="2794" y="925"/>
                  <a:pt x="2852" y="946"/>
                  <a:pt x="2888" y="990"/>
                </a:cubicBezTo>
                <a:lnTo>
                  <a:pt x="3010" y="1184"/>
                </a:lnTo>
                <a:cubicBezTo>
                  <a:pt x="2989" y="1249"/>
                  <a:pt x="2989" y="1314"/>
                  <a:pt x="3010" y="1379"/>
                </a:cubicBezTo>
                <a:cubicBezTo>
                  <a:pt x="3010" y="1386"/>
                  <a:pt x="3010" y="1394"/>
                  <a:pt x="3010" y="1401"/>
                </a:cubicBezTo>
                <a:cubicBezTo>
                  <a:pt x="2996" y="1430"/>
                  <a:pt x="2967" y="1444"/>
                  <a:pt x="2938" y="1451"/>
                </a:cubicBezTo>
                <a:lnTo>
                  <a:pt x="2729" y="1516"/>
                </a:lnTo>
                <a:cubicBezTo>
                  <a:pt x="2714" y="1516"/>
                  <a:pt x="2707" y="1516"/>
                  <a:pt x="2693" y="1524"/>
                </a:cubicBezTo>
                <a:cubicBezTo>
                  <a:pt x="2671" y="1495"/>
                  <a:pt x="2649" y="1466"/>
                  <a:pt x="2628" y="1444"/>
                </a:cubicBezTo>
                <a:cubicBezTo>
                  <a:pt x="2599" y="1415"/>
                  <a:pt x="2563" y="1386"/>
                  <a:pt x="2527" y="1372"/>
                </a:cubicBezTo>
                <a:lnTo>
                  <a:pt x="2520" y="1105"/>
                </a:lnTo>
                <a:lnTo>
                  <a:pt x="2512" y="1098"/>
                </a:lnTo>
                <a:cubicBezTo>
                  <a:pt x="2534" y="1026"/>
                  <a:pt x="2577" y="968"/>
                  <a:pt x="2649" y="946"/>
                </a:cubicBezTo>
                <a:cubicBezTo>
                  <a:pt x="2671" y="932"/>
                  <a:pt x="2707" y="925"/>
                  <a:pt x="2736" y="925"/>
                </a:cubicBezTo>
                <a:close/>
                <a:moveTo>
                  <a:pt x="3841" y="1619"/>
                </a:moveTo>
                <a:cubicBezTo>
                  <a:pt x="3916" y="1619"/>
                  <a:pt x="3992" y="1650"/>
                  <a:pt x="4050" y="1711"/>
                </a:cubicBezTo>
                <a:lnTo>
                  <a:pt x="4158" y="1740"/>
                </a:lnTo>
                <a:cubicBezTo>
                  <a:pt x="3956" y="1899"/>
                  <a:pt x="3754" y="2043"/>
                  <a:pt x="3530" y="2166"/>
                </a:cubicBezTo>
                <a:cubicBezTo>
                  <a:pt x="3306" y="2043"/>
                  <a:pt x="3097" y="1899"/>
                  <a:pt x="2902" y="1740"/>
                </a:cubicBezTo>
                <a:lnTo>
                  <a:pt x="3010" y="1711"/>
                </a:lnTo>
                <a:cubicBezTo>
                  <a:pt x="3068" y="1690"/>
                  <a:pt x="3119" y="1661"/>
                  <a:pt x="3169" y="1625"/>
                </a:cubicBezTo>
                <a:cubicBezTo>
                  <a:pt x="3241" y="1675"/>
                  <a:pt x="3328" y="1711"/>
                  <a:pt x="3422" y="1711"/>
                </a:cubicBezTo>
                <a:lnTo>
                  <a:pt x="3638" y="1711"/>
                </a:lnTo>
                <a:cubicBezTo>
                  <a:pt x="3692" y="1650"/>
                  <a:pt x="3766" y="1619"/>
                  <a:pt x="3841" y="1619"/>
                </a:cubicBezTo>
                <a:close/>
                <a:moveTo>
                  <a:pt x="1487" y="1358"/>
                </a:moveTo>
                <a:cubicBezTo>
                  <a:pt x="1545" y="1394"/>
                  <a:pt x="1596" y="1444"/>
                  <a:pt x="1639" y="1495"/>
                </a:cubicBezTo>
                <a:cubicBezTo>
                  <a:pt x="1754" y="1617"/>
                  <a:pt x="1892" y="1726"/>
                  <a:pt x="2043" y="1812"/>
                </a:cubicBezTo>
                <a:lnTo>
                  <a:pt x="2058" y="1820"/>
                </a:lnTo>
                <a:cubicBezTo>
                  <a:pt x="2072" y="1856"/>
                  <a:pt x="2086" y="1892"/>
                  <a:pt x="2115" y="1928"/>
                </a:cubicBezTo>
                <a:cubicBezTo>
                  <a:pt x="2144" y="1971"/>
                  <a:pt x="2180" y="2014"/>
                  <a:pt x="2216" y="2058"/>
                </a:cubicBezTo>
                <a:lnTo>
                  <a:pt x="2202" y="2072"/>
                </a:lnTo>
                <a:cubicBezTo>
                  <a:pt x="2130" y="2137"/>
                  <a:pt x="2079" y="2216"/>
                  <a:pt x="2043" y="2310"/>
                </a:cubicBezTo>
                <a:cubicBezTo>
                  <a:pt x="1942" y="2245"/>
                  <a:pt x="1848" y="2173"/>
                  <a:pt x="1762" y="2079"/>
                </a:cubicBezTo>
                <a:cubicBezTo>
                  <a:pt x="1625" y="1935"/>
                  <a:pt x="1523" y="1755"/>
                  <a:pt x="1480" y="1552"/>
                </a:cubicBezTo>
                <a:cubicBezTo>
                  <a:pt x="1459" y="1444"/>
                  <a:pt x="1473" y="1379"/>
                  <a:pt x="1487" y="1365"/>
                </a:cubicBezTo>
                <a:lnTo>
                  <a:pt x="1480" y="1365"/>
                </a:lnTo>
                <a:lnTo>
                  <a:pt x="1487" y="1358"/>
                </a:lnTo>
                <a:close/>
                <a:moveTo>
                  <a:pt x="5573" y="1358"/>
                </a:moveTo>
                <a:lnTo>
                  <a:pt x="5580" y="1365"/>
                </a:lnTo>
                <a:cubicBezTo>
                  <a:pt x="5594" y="1379"/>
                  <a:pt x="5609" y="1444"/>
                  <a:pt x="5587" y="1552"/>
                </a:cubicBezTo>
                <a:cubicBezTo>
                  <a:pt x="5565" y="1675"/>
                  <a:pt x="5515" y="1791"/>
                  <a:pt x="5443" y="1892"/>
                </a:cubicBezTo>
                <a:lnTo>
                  <a:pt x="5443" y="1899"/>
                </a:lnTo>
                <a:cubicBezTo>
                  <a:pt x="5392" y="1986"/>
                  <a:pt x="5320" y="2072"/>
                  <a:pt x="5248" y="2144"/>
                </a:cubicBezTo>
                <a:cubicBezTo>
                  <a:pt x="5183" y="2209"/>
                  <a:pt x="5103" y="2267"/>
                  <a:pt x="5024" y="2310"/>
                </a:cubicBezTo>
                <a:lnTo>
                  <a:pt x="5024" y="2303"/>
                </a:lnTo>
                <a:cubicBezTo>
                  <a:pt x="4981" y="2209"/>
                  <a:pt x="4923" y="2130"/>
                  <a:pt x="4844" y="2058"/>
                </a:cubicBezTo>
                <a:lnTo>
                  <a:pt x="4887" y="2007"/>
                </a:lnTo>
                <a:cubicBezTo>
                  <a:pt x="4937" y="1957"/>
                  <a:pt x="4981" y="1892"/>
                  <a:pt x="5010" y="1820"/>
                </a:cubicBezTo>
                <a:lnTo>
                  <a:pt x="5024" y="1805"/>
                </a:lnTo>
                <a:cubicBezTo>
                  <a:pt x="5176" y="1726"/>
                  <a:pt x="5305" y="1617"/>
                  <a:pt x="5428" y="1488"/>
                </a:cubicBezTo>
                <a:lnTo>
                  <a:pt x="5421" y="1488"/>
                </a:lnTo>
                <a:cubicBezTo>
                  <a:pt x="5464" y="1437"/>
                  <a:pt x="5515" y="1394"/>
                  <a:pt x="5573" y="1358"/>
                </a:cubicBezTo>
                <a:close/>
                <a:moveTo>
                  <a:pt x="2381" y="1609"/>
                </a:moveTo>
                <a:cubicBezTo>
                  <a:pt x="2409" y="1609"/>
                  <a:pt x="2436" y="1623"/>
                  <a:pt x="2455" y="1646"/>
                </a:cubicBezTo>
                <a:cubicBezTo>
                  <a:pt x="2606" y="1877"/>
                  <a:pt x="2938" y="2108"/>
                  <a:pt x="3176" y="2267"/>
                </a:cubicBezTo>
                <a:lnTo>
                  <a:pt x="3155" y="2274"/>
                </a:lnTo>
                <a:cubicBezTo>
                  <a:pt x="3111" y="2303"/>
                  <a:pt x="3061" y="2332"/>
                  <a:pt x="3018" y="2368"/>
                </a:cubicBezTo>
                <a:cubicBezTo>
                  <a:pt x="3018" y="2368"/>
                  <a:pt x="2859" y="2253"/>
                  <a:pt x="2779" y="2202"/>
                </a:cubicBezTo>
                <a:cubicBezTo>
                  <a:pt x="2628" y="2087"/>
                  <a:pt x="2483" y="1957"/>
                  <a:pt x="2361" y="1812"/>
                </a:cubicBezTo>
                <a:cubicBezTo>
                  <a:pt x="2361" y="1812"/>
                  <a:pt x="2325" y="1762"/>
                  <a:pt x="2310" y="1740"/>
                </a:cubicBezTo>
                <a:cubicBezTo>
                  <a:pt x="2281" y="1697"/>
                  <a:pt x="2296" y="1646"/>
                  <a:pt x="2332" y="1617"/>
                </a:cubicBezTo>
                <a:lnTo>
                  <a:pt x="2332" y="1625"/>
                </a:lnTo>
                <a:cubicBezTo>
                  <a:pt x="2348" y="1614"/>
                  <a:pt x="2365" y="1609"/>
                  <a:pt x="2381" y="1609"/>
                </a:cubicBezTo>
                <a:close/>
                <a:moveTo>
                  <a:pt x="4679" y="1609"/>
                </a:moveTo>
                <a:cubicBezTo>
                  <a:pt x="4695" y="1609"/>
                  <a:pt x="4712" y="1614"/>
                  <a:pt x="4728" y="1625"/>
                </a:cubicBezTo>
                <a:cubicBezTo>
                  <a:pt x="4750" y="1639"/>
                  <a:pt x="4764" y="1675"/>
                  <a:pt x="4764" y="1704"/>
                </a:cubicBezTo>
                <a:cubicBezTo>
                  <a:pt x="4757" y="1733"/>
                  <a:pt x="4743" y="1755"/>
                  <a:pt x="4728" y="1776"/>
                </a:cubicBezTo>
                <a:cubicBezTo>
                  <a:pt x="4721" y="1791"/>
                  <a:pt x="4706" y="1805"/>
                  <a:pt x="4699" y="1820"/>
                </a:cubicBezTo>
                <a:cubicBezTo>
                  <a:pt x="4569" y="1964"/>
                  <a:pt x="4432" y="2094"/>
                  <a:pt x="4281" y="2202"/>
                </a:cubicBezTo>
                <a:cubicBezTo>
                  <a:pt x="4201" y="2260"/>
                  <a:pt x="4129" y="2318"/>
                  <a:pt x="4050" y="2368"/>
                </a:cubicBezTo>
                <a:lnTo>
                  <a:pt x="4042" y="2368"/>
                </a:lnTo>
                <a:lnTo>
                  <a:pt x="4021" y="2354"/>
                </a:lnTo>
                <a:cubicBezTo>
                  <a:pt x="3977" y="2318"/>
                  <a:pt x="3934" y="2289"/>
                  <a:pt x="3884" y="2260"/>
                </a:cubicBezTo>
                <a:cubicBezTo>
                  <a:pt x="4129" y="2108"/>
                  <a:pt x="4454" y="1870"/>
                  <a:pt x="4605" y="1639"/>
                </a:cubicBezTo>
                <a:lnTo>
                  <a:pt x="4605" y="1646"/>
                </a:lnTo>
                <a:cubicBezTo>
                  <a:pt x="4624" y="1623"/>
                  <a:pt x="4651" y="1609"/>
                  <a:pt x="4679" y="1609"/>
                </a:cubicBezTo>
                <a:close/>
                <a:moveTo>
                  <a:pt x="2418" y="2245"/>
                </a:moveTo>
                <a:cubicBezTo>
                  <a:pt x="2476" y="2296"/>
                  <a:pt x="2534" y="2346"/>
                  <a:pt x="2599" y="2397"/>
                </a:cubicBezTo>
                <a:cubicBezTo>
                  <a:pt x="2491" y="2556"/>
                  <a:pt x="2512" y="2772"/>
                  <a:pt x="2635" y="2917"/>
                </a:cubicBezTo>
                <a:cubicBezTo>
                  <a:pt x="2599" y="2902"/>
                  <a:pt x="2563" y="2895"/>
                  <a:pt x="2527" y="2881"/>
                </a:cubicBezTo>
                <a:cubicBezTo>
                  <a:pt x="2488" y="2861"/>
                  <a:pt x="2443" y="2852"/>
                  <a:pt x="2398" y="2852"/>
                </a:cubicBezTo>
                <a:cubicBezTo>
                  <a:pt x="2376" y="2852"/>
                  <a:pt x="2353" y="2854"/>
                  <a:pt x="2332" y="2859"/>
                </a:cubicBezTo>
                <a:cubicBezTo>
                  <a:pt x="2267" y="2758"/>
                  <a:pt x="2245" y="2635"/>
                  <a:pt x="2252" y="2520"/>
                </a:cubicBezTo>
                <a:cubicBezTo>
                  <a:pt x="2274" y="2419"/>
                  <a:pt x="2325" y="2318"/>
                  <a:pt x="2404" y="2253"/>
                </a:cubicBezTo>
                <a:lnTo>
                  <a:pt x="2411" y="2245"/>
                </a:lnTo>
                <a:close/>
                <a:moveTo>
                  <a:pt x="4649" y="2245"/>
                </a:moveTo>
                <a:cubicBezTo>
                  <a:pt x="4721" y="2310"/>
                  <a:pt x="4771" y="2397"/>
                  <a:pt x="4800" y="2484"/>
                </a:cubicBezTo>
                <a:cubicBezTo>
                  <a:pt x="4800" y="2484"/>
                  <a:pt x="4807" y="2512"/>
                  <a:pt x="4807" y="2527"/>
                </a:cubicBezTo>
                <a:lnTo>
                  <a:pt x="4807" y="2520"/>
                </a:lnTo>
                <a:lnTo>
                  <a:pt x="4807" y="2520"/>
                </a:lnTo>
                <a:cubicBezTo>
                  <a:pt x="4815" y="2642"/>
                  <a:pt x="4793" y="2758"/>
                  <a:pt x="4728" y="2859"/>
                </a:cubicBezTo>
                <a:lnTo>
                  <a:pt x="4706" y="2859"/>
                </a:lnTo>
                <a:cubicBezTo>
                  <a:pt x="4693" y="2857"/>
                  <a:pt x="4679" y="2856"/>
                  <a:pt x="4666" y="2856"/>
                </a:cubicBezTo>
                <a:cubicBezTo>
                  <a:pt x="4629" y="2856"/>
                  <a:pt x="4594" y="2863"/>
                  <a:pt x="4562" y="2873"/>
                </a:cubicBezTo>
                <a:cubicBezTo>
                  <a:pt x="4526" y="2888"/>
                  <a:pt x="4490" y="2902"/>
                  <a:pt x="4454" y="2909"/>
                </a:cubicBezTo>
                <a:lnTo>
                  <a:pt x="4418" y="2924"/>
                </a:lnTo>
                <a:cubicBezTo>
                  <a:pt x="4548" y="2779"/>
                  <a:pt x="4562" y="2563"/>
                  <a:pt x="4461" y="2404"/>
                </a:cubicBezTo>
                <a:cubicBezTo>
                  <a:pt x="4526" y="2354"/>
                  <a:pt x="4649" y="2245"/>
                  <a:pt x="4649" y="2245"/>
                </a:cubicBezTo>
                <a:close/>
                <a:moveTo>
                  <a:pt x="3533" y="2446"/>
                </a:moveTo>
                <a:cubicBezTo>
                  <a:pt x="3700" y="2446"/>
                  <a:pt x="3862" y="2531"/>
                  <a:pt x="3956" y="2671"/>
                </a:cubicBezTo>
                <a:cubicBezTo>
                  <a:pt x="4014" y="2772"/>
                  <a:pt x="4035" y="2881"/>
                  <a:pt x="4021" y="2996"/>
                </a:cubicBezTo>
                <a:cubicBezTo>
                  <a:pt x="3858" y="3014"/>
                  <a:pt x="3694" y="3023"/>
                  <a:pt x="3530" y="3023"/>
                </a:cubicBezTo>
                <a:cubicBezTo>
                  <a:pt x="3366" y="3023"/>
                  <a:pt x="3202" y="3014"/>
                  <a:pt x="3039" y="2996"/>
                </a:cubicBezTo>
                <a:cubicBezTo>
                  <a:pt x="3010" y="2830"/>
                  <a:pt x="3075" y="2657"/>
                  <a:pt x="3212" y="2556"/>
                </a:cubicBezTo>
                <a:cubicBezTo>
                  <a:pt x="3292" y="2491"/>
                  <a:pt x="3393" y="2455"/>
                  <a:pt x="3494" y="2447"/>
                </a:cubicBezTo>
                <a:cubicBezTo>
                  <a:pt x="3507" y="2446"/>
                  <a:pt x="3520" y="2446"/>
                  <a:pt x="3533" y="2446"/>
                </a:cubicBezTo>
                <a:close/>
                <a:moveTo>
                  <a:pt x="1430" y="2108"/>
                </a:moveTo>
                <a:cubicBezTo>
                  <a:pt x="1480" y="2173"/>
                  <a:pt x="1531" y="2238"/>
                  <a:pt x="1588" y="2296"/>
                </a:cubicBezTo>
                <a:lnTo>
                  <a:pt x="1588" y="2361"/>
                </a:lnTo>
                <a:cubicBezTo>
                  <a:pt x="1588" y="2592"/>
                  <a:pt x="1603" y="2823"/>
                  <a:pt x="1632" y="3047"/>
                </a:cubicBezTo>
                <a:cubicBezTo>
                  <a:pt x="1502" y="3010"/>
                  <a:pt x="1386" y="2931"/>
                  <a:pt x="1307" y="2830"/>
                </a:cubicBezTo>
                <a:lnTo>
                  <a:pt x="1300" y="2816"/>
                </a:lnTo>
                <a:cubicBezTo>
                  <a:pt x="1220" y="2707"/>
                  <a:pt x="1177" y="2577"/>
                  <a:pt x="1170" y="2440"/>
                </a:cubicBezTo>
                <a:cubicBezTo>
                  <a:pt x="1170" y="2354"/>
                  <a:pt x="1199" y="2267"/>
                  <a:pt x="1249" y="2202"/>
                </a:cubicBezTo>
                <a:lnTo>
                  <a:pt x="1249" y="2195"/>
                </a:lnTo>
                <a:cubicBezTo>
                  <a:pt x="1293" y="2144"/>
                  <a:pt x="1357" y="2108"/>
                  <a:pt x="1430" y="2108"/>
                </a:cubicBezTo>
                <a:close/>
                <a:moveTo>
                  <a:pt x="5623" y="2108"/>
                </a:moveTo>
                <a:cubicBezTo>
                  <a:pt x="5861" y="2130"/>
                  <a:pt x="5883" y="2339"/>
                  <a:pt x="5883" y="2433"/>
                </a:cubicBezTo>
                <a:lnTo>
                  <a:pt x="5890" y="2433"/>
                </a:lnTo>
                <a:cubicBezTo>
                  <a:pt x="5883" y="2577"/>
                  <a:pt x="5832" y="2715"/>
                  <a:pt x="5746" y="2830"/>
                </a:cubicBezTo>
                <a:cubicBezTo>
                  <a:pt x="5666" y="2938"/>
                  <a:pt x="5558" y="3010"/>
                  <a:pt x="5428" y="3047"/>
                </a:cubicBezTo>
                <a:cubicBezTo>
                  <a:pt x="5457" y="2816"/>
                  <a:pt x="5464" y="2585"/>
                  <a:pt x="5471" y="2361"/>
                </a:cubicBezTo>
                <a:lnTo>
                  <a:pt x="5471" y="2296"/>
                </a:lnTo>
                <a:cubicBezTo>
                  <a:pt x="5529" y="2231"/>
                  <a:pt x="5580" y="2173"/>
                  <a:pt x="5623" y="2108"/>
                </a:cubicBezTo>
                <a:close/>
                <a:moveTo>
                  <a:pt x="4669" y="3117"/>
                </a:moveTo>
                <a:cubicBezTo>
                  <a:pt x="4764" y="3117"/>
                  <a:pt x="4807" y="3262"/>
                  <a:pt x="4699" y="3306"/>
                </a:cubicBezTo>
                <a:cubicBezTo>
                  <a:pt x="4533" y="3364"/>
                  <a:pt x="4367" y="3407"/>
                  <a:pt x="4194" y="3436"/>
                </a:cubicBezTo>
                <a:cubicBezTo>
                  <a:pt x="3949" y="3472"/>
                  <a:pt x="3703" y="3487"/>
                  <a:pt x="3458" y="3487"/>
                </a:cubicBezTo>
                <a:cubicBezTo>
                  <a:pt x="3111" y="3487"/>
                  <a:pt x="2772" y="3436"/>
                  <a:pt x="2447" y="3342"/>
                </a:cubicBezTo>
                <a:lnTo>
                  <a:pt x="2353" y="3306"/>
                </a:lnTo>
                <a:cubicBezTo>
                  <a:pt x="2303" y="3285"/>
                  <a:pt x="2281" y="3227"/>
                  <a:pt x="2303" y="3184"/>
                </a:cubicBezTo>
                <a:cubicBezTo>
                  <a:pt x="2320" y="3145"/>
                  <a:pt x="2353" y="3119"/>
                  <a:pt x="2391" y="3119"/>
                </a:cubicBezTo>
                <a:cubicBezTo>
                  <a:pt x="2403" y="3119"/>
                  <a:pt x="2414" y="3121"/>
                  <a:pt x="2426" y="3126"/>
                </a:cubicBezTo>
                <a:cubicBezTo>
                  <a:pt x="2739" y="3235"/>
                  <a:pt x="3066" y="3293"/>
                  <a:pt x="3393" y="3293"/>
                </a:cubicBezTo>
                <a:cubicBezTo>
                  <a:pt x="3412" y="3293"/>
                  <a:pt x="3431" y="3292"/>
                  <a:pt x="3451" y="3292"/>
                </a:cubicBezTo>
                <a:cubicBezTo>
                  <a:pt x="3682" y="3292"/>
                  <a:pt x="3912" y="3277"/>
                  <a:pt x="4143" y="3249"/>
                </a:cubicBezTo>
                <a:cubicBezTo>
                  <a:pt x="4309" y="3227"/>
                  <a:pt x="4468" y="3184"/>
                  <a:pt x="4627" y="3126"/>
                </a:cubicBezTo>
                <a:cubicBezTo>
                  <a:pt x="4642" y="3120"/>
                  <a:pt x="4656" y="3117"/>
                  <a:pt x="4669" y="3117"/>
                </a:cubicBezTo>
                <a:close/>
                <a:moveTo>
                  <a:pt x="1076" y="2960"/>
                </a:moveTo>
                <a:lnTo>
                  <a:pt x="1083" y="2974"/>
                </a:lnTo>
                <a:lnTo>
                  <a:pt x="1083" y="2982"/>
                </a:lnTo>
                <a:cubicBezTo>
                  <a:pt x="1213" y="3162"/>
                  <a:pt x="1415" y="3285"/>
                  <a:pt x="1632" y="3321"/>
                </a:cubicBezTo>
                <a:lnTo>
                  <a:pt x="1668" y="3321"/>
                </a:lnTo>
                <a:cubicBezTo>
                  <a:pt x="1675" y="3371"/>
                  <a:pt x="1689" y="3415"/>
                  <a:pt x="1697" y="3465"/>
                </a:cubicBezTo>
                <a:lnTo>
                  <a:pt x="1689" y="3465"/>
                </a:lnTo>
                <a:cubicBezTo>
                  <a:pt x="1574" y="3465"/>
                  <a:pt x="1459" y="3494"/>
                  <a:pt x="1350" y="3537"/>
                </a:cubicBezTo>
                <a:lnTo>
                  <a:pt x="1329" y="3537"/>
                </a:lnTo>
                <a:cubicBezTo>
                  <a:pt x="1264" y="3508"/>
                  <a:pt x="1199" y="3487"/>
                  <a:pt x="1127" y="3480"/>
                </a:cubicBezTo>
                <a:lnTo>
                  <a:pt x="1025" y="3480"/>
                </a:lnTo>
                <a:cubicBezTo>
                  <a:pt x="1011" y="3480"/>
                  <a:pt x="989" y="3480"/>
                  <a:pt x="975" y="3494"/>
                </a:cubicBezTo>
                <a:cubicBezTo>
                  <a:pt x="910" y="3371"/>
                  <a:pt x="903" y="3220"/>
                  <a:pt x="961" y="3097"/>
                </a:cubicBezTo>
                <a:lnTo>
                  <a:pt x="968" y="3097"/>
                </a:lnTo>
                <a:cubicBezTo>
                  <a:pt x="989" y="3047"/>
                  <a:pt x="1025" y="2996"/>
                  <a:pt x="1076" y="2960"/>
                </a:cubicBezTo>
                <a:close/>
                <a:moveTo>
                  <a:pt x="5984" y="2960"/>
                </a:moveTo>
                <a:cubicBezTo>
                  <a:pt x="6027" y="2996"/>
                  <a:pt x="6063" y="3039"/>
                  <a:pt x="6092" y="3097"/>
                </a:cubicBezTo>
                <a:cubicBezTo>
                  <a:pt x="6150" y="3220"/>
                  <a:pt x="6143" y="3371"/>
                  <a:pt x="6078" y="3494"/>
                </a:cubicBezTo>
                <a:cubicBezTo>
                  <a:pt x="6027" y="3480"/>
                  <a:pt x="5977" y="3480"/>
                  <a:pt x="5926" y="3480"/>
                </a:cubicBezTo>
                <a:cubicBezTo>
                  <a:pt x="5854" y="3487"/>
                  <a:pt x="5789" y="3501"/>
                  <a:pt x="5724" y="3537"/>
                </a:cubicBezTo>
                <a:lnTo>
                  <a:pt x="5702" y="3530"/>
                </a:lnTo>
                <a:cubicBezTo>
                  <a:pt x="5645" y="3508"/>
                  <a:pt x="5587" y="3494"/>
                  <a:pt x="5522" y="3480"/>
                </a:cubicBezTo>
                <a:cubicBezTo>
                  <a:pt x="5471" y="3465"/>
                  <a:pt x="5414" y="3465"/>
                  <a:pt x="5363" y="3458"/>
                </a:cubicBezTo>
                <a:cubicBezTo>
                  <a:pt x="5370" y="3415"/>
                  <a:pt x="5378" y="3371"/>
                  <a:pt x="5385" y="3321"/>
                </a:cubicBezTo>
                <a:lnTo>
                  <a:pt x="5428" y="3314"/>
                </a:lnTo>
                <a:cubicBezTo>
                  <a:pt x="5645" y="3277"/>
                  <a:pt x="5840" y="3155"/>
                  <a:pt x="5977" y="2974"/>
                </a:cubicBezTo>
                <a:lnTo>
                  <a:pt x="5969" y="2974"/>
                </a:lnTo>
                <a:lnTo>
                  <a:pt x="5984" y="2960"/>
                </a:lnTo>
                <a:close/>
                <a:moveTo>
                  <a:pt x="2512" y="3638"/>
                </a:moveTo>
                <a:lnTo>
                  <a:pt x="2592" y="3660"/>
                </a:lnTo>
                <a:lnTo>
                  <a:pt x="2707" y="3682"/>
                </a:lnTo>
                <a:lnTo>
                  <a:pt x="2707" y="3689"/>
                </a:lnTo>
                <a:cubicBezTo>
                  <a:pt x="2714" y="3761"/>
                  <a:pt x="2662" y="3797"/>
                  <a:pt x="2610" y="3797"/>
                </a:cubicBezTo>
                <a:cubicBezTo>
                  <a:pt x="2557" y="3797"/>
                  <a:pt x="2505" y="3761"/>
                  <a:pt x="2512" y="3689"/>
                </a:cubicBezTo>
                <a:lnTo>
                  <a:pt x="2512" y="3638"/>
                </a:lnTo>
                <a:close/>
                <a:moveTo>
                  <a:pt x="4540" y="3638"/>
                </a:moveTo>
                <a:lnTo>
                  <a:pt x="4540" y="3689"/>
                </a:lnTo>
                <a:cubicBezTo>
                  <a:pt x="4548" y="3761"/>
                  <a:pt x="4497" y="3797"/>
                  <a:pt x="4447" y="3797"/>
                </a:cubicBezTo>
                <a:cubicBezTo>
                  <a:pt x="4396" y="3797"/>
                  <a:pt x="4346" y="3761"/>
                  <a:pt x="4353" y="3689"/>
                </a:cubicBezTo>
                <a:lnTo>
                  <a:pt x="4353" y="3682"/>
                </a:lnTo>
                <a:lnTo>
                  <a:pt x="4461" y="3660"/>
                </a:lnTo>
                <a:lnTo>
                  <a:pt x="4540" y="3638"/>
                </a:lnTo>
                <a:close/>
                <a:moveTo>
                  <a:pt x="2974" y="3725"/>
                </a:moveTo>
                <a:lnTo>
                  <a:pt x="3162" y="3739"/>
                </a:lnTo>
                <a:lnTo>
                  <a:pt x="3162" y="3747"/>
                </a:lnTo>
                <a:cubicBezTo>
                  <a:pt x="3162" y="3812"/>
                  <a:pt x="3115" y="3844"/>
                  <a:pt x="3068" y="3844"/>
                </a:cubicBezTo>
                <a:cubicBezTo>
                  <a:pt x="3021" y="3844"/>
                  <a:pt x="2974" y="3812"/>
                  <a:pt x="2974" y="3747"/>
                </a:cubicBezTo>
                <a:lnTo>
                  <a:pt x="2974" y="3725"/>
                </a:lnTo>
                <a:close/>
                <a:moveTo>
                  <a:pt x="4086" y="3725"/>
                </a:moveTo>
                <a:lnTo>
                  <a:pt x="4086" y="3747"/>
                </a:lnTo>
                <a:cubicBezTo>
                  <a:pt x="4086" y="3812"/>
                  <a:pt x="4037" y="3844"/>
                  <a:pt x="3988" y="3844"/>
                </a:cubicBezTo>
                <a:cubicBezTo>
                  <a:pt x="3940" y="3844"/>
                  <a:pt x="3891" y="3812"/>
                  <a:pt x="3891" y="3747"/>
                </a:cubicBezTo>
                <a:lnTo>
                  <a:pt x="3891" y="3739"/>
                </a:lnTo>
                <a:lnTo>
                  <a:pt x="3977" y="3732"/>
                </a:lnTo>
                <a:lnTo>
                  <a:pt x="4078" y="3725"/>
                </a:lnTo>
                <a:close/>
                <a:moveTo>
                  <a:pt x="3624" y="3747"/>
                </a:moveTo>
                <a:lnTo>
                  <a:pt x="3624" y="3754"/>
                </a:lnTo>
                <a:lnTo>
                  <a:pt x="3624" y="3797"/>
                </a:lnTo>
                <a:cubicBezTo>
                  <a:pt x="3631" y="3869"/>
                  <a:pt x="3579" y="3905"/>
                  <a:pt x="3526" y="3905"/>
                </a:cubicBezTo>
                <a:cubicBezTo>
                  <a:pt x="3474" y="3905"/>
                  <a:pt x="3422" y="3869"/>
                  <a:pt x="3429" y="3797"/>
                </a:cubicBezTo>
                <a:lnTo>
                  <a:pt x="3429" y="3747"/>
                </a:lnTo>
                <a:close/>
                <a:moveTo>
                  <a:pt x="1769" y="3732"/>
                </a:moveTo>
                <a:cubicBezTo>
                  <a:pt x="1791" y="3790"/>
                  <a:pt x="1812" y="3840"/>
                  <a:pt x="1834" y="3898"/>
                </a:cubicBezTo>
                <a:cubicBezTo>
                  <a:pt x="1841" y="3934"/>
                  <a:pt x="1855" y="3963"/>
                  <a:pt x="1877" y="3999"/>
                </a:cubicBezTo>
                <a:lnTo>
                  <a:pt x="1855" y="4006"/>
                </a:lnTo>
                <a:cubicBezTo>
                  <a:pt x="1754" y="4021"/>
                  <a:pt x="1661" y="4043"/>
                  <a:pt x="1567" y="4071"/>
                </a:cubicBezTo>
                <a:cubicBezTo>
                  <a:pt x="1473" y="4100"/>
                  <a:pt x="1401" y="4122"/>
                  <a:pt x="1314" y="4151"/>
                </a:cubicBezTo>
                <a:cubicBezTo>
                  <a:pt x="1293" y="4158"/>
                  <a:pt x="1278" y="4165"/>
                  <a:pt x="1264" y="4180"/>
                </a:cubicBezTo>
                <a:cubicBezTo>
                  <a:pt x="1229" y="4215"/>
                  <a:pt x="1190" y="4229"/>
                  <a:pt x="1152" y="4229"/>
                </a:cubicBezTo>
                <a:cubicBezTo>
                  <a:pt x="961" y="4229"/>
                  <a:pt x="768" y="3858"/>
                  <a:pt x="997" y="3768"/>
                </a:cubicBezTo>
                <a:cubicBezTo>
                  <a:pt x="1025" y="3754"/>
                  <a:pt x="1062" y="3747"/>
                  <a:pt x="1098" y="3747"/>
                </a:cubicBezTo>
                <a:cubicBezTo>
                  <a:pt x="1148" y="3747"/>
                  <a:pt x="1206" y="3768"/>
                  <a:pt x="1249" y="3797"/>
                </a:cubicBezTo>
                <a:cubicBezTo>
                  <a:pt x="1264" y="3812"/>
                  <a:pt x="1285" y="3819"/>
                  <a:pt x="1307" y="3819"/>
                </a:cubicBezTo>
                <a:cubicBezTo>
                  <a:pt x="1315" y="3821"/>
                  <a:pt x="1323" y="3822"/>
                  <a:pt x="1331" y="3822"/>
                </a:cubicBezTo>
                <a:cubicBezTo>
                  <a:pt x="1349" y="3822"/>
                  <a:pt x="1366" y="3817"/>
                  <a:pt x="1386" y="3812"/>
                </a:cubicBezTo>
                <a:cubicBezTo>
                  <a:pt x="1487" y="3761"/>
                  <a:pt x="1603" y="3732"/>
                  <a:pt x="1718" y="3732"/>
                </a:cubicBezTo>
                <a:close/>
                <a:moveTo>
                  <a:pt x="5351" y="3727"/>
                </a:moveTo>
                <a:cubicBezTo>
                  <a:pt x="5369" y="3727"/>
                  <a:pt x="5385" y="3729"/>
                  <a:pt x="5399" y="3732"/>
                </a:cubicBezTo>
                <a:cubicBezTo>
                  <a:pt x="5493" y="3739"/>
                  <a:pt x="5587" y="3768"/>
                  <a:pt x="5674" y="3804"/>
                </a:cubicBezTo>
                <a:cubicBezTo>
                  <a:pt x="5695" y="3819"/>
                  <a:pt x="5717" y="3819"/>
                  <a:pt x="5739" y="3819"/>
                </a:cubicBezTo>
                <a:cubicBezTo>
                  <a:pt x="5760" y="3819"/>
                  <a:pt x="5789" y="3812"/>
                  <a:pt x="5811" y="3797"/>
                </a:cubicBezTo>
                <a:cubicBezTo>
                  <a:pt x="5854" y="3761"/>
                  <a:pt x="5905" y="3747"/>
                  <a:pt x="5962" y="3747"/>
                </a:cubicBezTo>
                <a:cubicBezTo>
                  <a:pt x="6237" y="3747"/>
                  <a:pt x="6309" y="4136"/>
                  <a:pt x="6049" y="4230"/>
                </a:cubicBezTo>
                <a:cubicBezTo>
                  <a:pt x="6027" y="4245"/>
                  <a:pt x="5991" y="4252"/>
                  <a:pt x="5962" y="4252"/>
                </a:cubicBezTo>
                <a:cubicBezTo>
                  <a:pt x="5897" y="4252"/>
                  <a:pt x="5840" y="4223"/>
                  <a:pt x="5789" y="4180"/>
                </a:cubicBezTo>
                <a:cubicBezTo>
                  <a:pt x="5775" y="4165"/>
                  <a:pt x="5760" y="4158"/>
                  <a:pt x="5746" y="4151"/>
                </a:cubicBezTo>
                <a:cubicBezTo>
                  <a:pt x="5688" y="4129"/>
                  <a:pt x="5630" y="4115"/>
                  <a:pt x="5573" y="4093"/>
                </a:cubicBezTo>
                <a:cubicBezTo>
                  <a:pt x="5450" y="4057"/>
                  <a:pt x="5320" y="4028"/>
                  <a:pt x="5190" y="3999"/>
                </a:cubicBezTo>
                <a:lnTo>
                  <a:pt x="5183" y="3999"/>
                </a:lnTo>
                <a:cubicBezTo>
                  <a:pt x="5183" y="3992"/>
                  <a:pt x="5197" y="3963"/>
                  <a:pt x="5204" y="3949"/>
                </a:cubicBezTo>
                <a:cubicBezTo>
                  <a:pt x="5233" y="3877"/>
                  <a:pt x="5262" y="3804"/>
                  <a:pt x="5284" y="3732"/>
                </a:cubicBezTo>
                <a:lnTo>
                  <a:pt x="5298" y="3732"/>
                </a:lnTo>
                <a:cubicBezTo>
                  <a:pt x="5316" y="3729"/>
                  <a:pt x="5334" y="3727"/>
                  <a:pt x="5351" y="3727"/>
                </a:cubicBezTo>
                <a:close/>
                <a:moveTo>
                  <a:pt x="5197" y="2505"/>
                </a:moveTo>
                <a:lnTo>
                  <a:pt x="5197" y="2505"/>
                </a:lnTo>
                <a:cubicBezTo>
                  <a:pt x="5190" y="2729"/>
                  <a:pt x="5168" y="2953"/>
                  <a:pt x="5132" y="3169"/>
                </a:cubicBezTo>
                <a:cubicBezTo>
                  <a:pt x="5075" y="3545"/>
                  <a:pt x="4966" y="3934"/>
                  <a:pt x="4721" y="4230"/>
                </a:cubicBezTo>
                <a:cubicBezTo>
                  <a:pt x="4591" y="4389"/>
                  <a:pt x="4425" y="4512"/>
                  <a:pt x="4230" y="4591"/>
                </a:cubicBezTo>
                <a:lnTo>
                  <a:pt x="4237" y="4598"/>
                </a:lnTo>
                <a:cubicBezTo>
                  <a:pt x="4023" y="4679"/>
                  <a:pt x="3802" y="4722"/>
                  <a:pt x="3581" y="4722"/>
                </a:cubicBezTo>
                <a:cubicBezTo>
                  <a:pt x="3564" y="4722"/>
                  <a:pt x="3547" y="4721"/>
                  <a:pt x="3530" y="4721"/>
                </a:cubicBezTo>
                <a:cubicBezTo>
                  <a:pt x="3407" y="4721"/>
                  <a:pt x="3285" y="4714"/>
                  <a:pt x="3169" y="4692"/>
                </a:cubicBezTo>
                <a:cubicBezTo>
                  <a:pt x="2823" y="4649"/>
                  <a:pt x="2505" y="4461"/>
                  <a:pt x="2289" y="4187"/>
                </a:cubicBezTo>
                <a:cubicBezTo>
                  <a:pt x="2079" y="3891"/>
                  <a:pt x="1949" y="3545"/>
                  <a:pt x="1920" y="3184"/>
                </a:cubicBezTo>
                <a:cubicBezTo>
                  <a:pt x="1884" y="2967"/>
                  <a:pt x="1863" y="2743"/>
                  <a:pt x="1855" y="2520"/>
                </a:cubicBezTo>
                <a:lnTo>
                  <a:pt x="1855" y="2520"/>
                </a:lnTo>
                <a:cubicBezTo>
                  <a:pt x="1899" y="2549"/>
                  <a:pt x="1935" y="2570"/>
                  <a:pt x="1978" y="2592"/>
                </a:cubicBezTo>
                <a:cubicBezTo>
                  <a:pt x="1985" y="2736"/>
                  <a:pt x="2029" y="2873"/>
                  <a:pt x="2101" y="2996"/>
                </a:cubicBezTo>
                <a:cubicBezTo>
                  <a:pt x="2079" y="3025"/>
                  <a:pt x="2065" y="3054"/>
                  <a:pt x="2050" y="3090"/>
                </a:cubicBezTo>
                <a:cubicBezTo>
                  <a:pt x="1978" y="3270"/>
                  <a:pt x="2065" y="3480"/>
                  <a:pt x="2245" y="3559"/>
                </a:cubicBezTo>
                <a:lnTo>
                  <a:pt x="2245" y="3696"/>
                </a:lnTo>
                <a:cubicBezTo>
                  <a:pt x="2245" y="3891"/>
                  <a:pt x="2411" y="4057"/>
                  <a:pt x="2606" y="4057"/>
                </a:cubicBezTo>
                <a:cubicBezTo>
                  <a:pt x="2666" y="4018"/>
                  <a:pt x="2733" y="3999"/>
                  <a:pt x="2801" y="3999"/>
                </a:cubicBezTo>
                <a:cubicBezTo>
                  <a:pt x="2899" y="3999"/>
                  <a:pt x="2996" y="4038"/>
                  <a:pt x="3068" y="4115"/>
                </a:cubicBezTo>
                <a:cubicBezTo>
                  <a:pt x="3129" y="4072"/>
                  <a:pt x="3199" y="4051"/>
                  <a:pt x="3268" y="4051"/>
                </a:cubicBezTo>
                <a:cubicBezTo>
                  <a:pt x="3363" y="4051"/>
                  <a:pt x="3456" y="4090"/>
                  <a:pt x="3523" y="4165"/>
                </a:cubicBezTo>
                <a:cubicBezTo>
                  <a:pt x="3595" y="4093"/>
                  <a:pt x="3692" y="4053"/>
                  <a:pt x="3789" y="4053"/>
                </a:cubicBezTo>
                <a:cubicBezTo>
                  <a:pt x="3857" y="4053"/>
                  <a:pt x="3925" y="4073"/>
                  <a:pt x="3985" y="4115"/>
                </a:cubicBezTo>
                <a:cubicBezTo>
                  <a:pt x="4057" y="4038"/>
                  <a:pt x="4152" y="3999"/>
                  <a:pt x="4248" y="3999"/>
                </a:cubicBezTo>
                <a:cubicBezTo>
                  <a:pt x="4316" y="3999"/>
                  <a:pt x="4384" y="4018"/>
                  <a:pt x="4447" y="4057"/>
                </a:cubicBezTo>
                <a:cubicBezTo>
                  <a:pt x="4641" y="4057"/>
                  <a:pt x="4807" y="3891"/>
                  <a:pt x="4807" y="3696"/>
                </a:cubicBezTo>
                <a:lnTo>
                  <a:pt x="4807" y="3545"/>
                </a:lnTo>
                <a:cubicBezTo>
                  <a:pt x="4988" y="3465"/>
                  <a:pt x="5075" y="3263"/>
                  <a:pt x="5002" y="3075"/>
                </a:cubicBezTo>
                <a:cubicBezTo>
                  <a:pt x="4988" y="3047"/>
                  <a:pt x="4973" y="3018"/>
                  <a:pt x="4952" y="2989"/>
                </a:cubicBezTo>
                <a:cubicBezTo>
                  <a:pt x="5024" y="2866"/>
                  <a:pt x="5067" y="2722"/>
                  <a:pt x="5067" y="2577"/>
                </a:cubicBezTo>
                <a:cubicBezTo>
                  <a:pt x="5111" y="2556"/>
                  <a:pt x="5154" y="2534"/>
                  <a:pt x="5197" y="2505"/>
                </a:cubicBezTo>
                <a:close/>
                <a:moveTo>
                  <a:pt x="5046" y="4245"/>
                </a:moveTo>
                <a:cubicBezTo>
                  <a:pt x="5154" y="4259"/>
                  <a:pt x="5255" y="4281"/>
                  <a:pt x="5356" y="4310"/>
                </a:cubicBezTo>
                <a:cubicBezTo>
                  <a:pt x="5435" y="4331"/>
                  <a:pt x="5515" y="4353"/>
                  <a:pt x="5594" y="4382"/>
                </a:cubicBezTo>
                <a:lnTo>
                  <a:pt x="5623" y="4389"/>
                </a:lnTo>
                <a:cubicBezTo>
                  <a:pt x="5717" y="4468"/>
                  <a:pt x="5840" y="4512"/>
                  <a:pt x="5955" y="4512"/>
                </a:cubicBezTo>
                <a:cubicBezTo>
                  <a:pt x="6013" y="4512"/>
                  <a:pt x="6071" y="4504"/>
                  <a:pt x="6121" y="4490"/>
                </a:cubicBezTo>
                <a:cubicBezTo>
                  <a:pt x="6200" y="4562"/>
                  <a:pt x="6229" y="4670"/>
                  <a:pt x="6200" y="4771"/>
                </a:cubicBezTo>
                <a:lnTo>
                  <a:pt x="6208" y="4771"/>
                </a:lnTo>
                <a:cubicBezTo>
                  <a:pt x="6193" y="4865"/>
                  <a:pt x="6135" y="4952"/>
                  <a:pt x="6049" y="5002"/>
                </a:cubicBezTo>
                <a:cubicBezTo>
                  <a:pt x="5955" y="4771"/>
                  <a:pt x="5753" y="4605"/>
                  <a:pt x="5515" y="4541"/>
                </a:cubicBezTo>
                <a:cubicBezTo>
                  <a:pt x="5450" y="4526"/>
                  <a:pt x="5385" y="4519"/>
                  <a:pt x="5320" y="4519"/>
                </a:cubicBezTo>
                <a:cubicBezTo>
                  <a:pt x="5111" y="4519"/>
                  <a:pt x="4909" y="4598"/>
                  <a:pt x="4757" y="4743"/>
                </a:cubicBezTo>
                <a:cubicBezTo>
                  <a:pt x="4735" y="4771"/>
                  <a:pt x="4706" y="4800"/>
                  <a:pt x="4685" y="4829"/>
                </a:cubicBezTo>
                <a:lnTo>
                  <a:pt x="4663" y="4858"/>
                </a:lnTo>
                <a:cubicBezTo>
                  <a:pt x="4663" y="4836"/>
                  <a:pt x="4656" y="4815"/>
                  <a:pt x="4656" y="4786"/>
                </a:cubicBezTo>
                <a:cubicBezTo>
                  <a:pt x="4649" y="4750"/>
                  <a:pt x="4649" y="4707"/>
                  <a:pt x="4656" y="4670"/>
                </a:cubicBezTo>
                <a:cubicBezTo>
                  <a:pt x="4807" y="4555"/>
                  <a:pt x="4945" y="4411"/>
                  <a:pt x="5046" y="4245"/>
                </a:cubicBezTo>
                <a:close/>
                <a:moveTo>
                  <a:pt x="2007" y="4252"/>
                </a:moveTo>
                <a:cubicBezTo>
                  <a:pt x="2115" y="4418"/>
                  <a:pt x="2245" y="4562"/>
                  <a:pt x="2404" y="4670"/>
                </a:cubicBezTo>
                <a:cubicBezTo>
                  <a:pt x="2411" y="4786"/>
                  <a:pt x="2397" y="4894"/>
                  <a:pt x="2361" y="4995"/>
                </a:cubicBezTo>
                <a:cubicBezTo>
                  <a:pt x="2209" y="4800"/>
                  <a:pt x="1971" y="4678"/>
                  <a:pt x="1718" y="4678"/>
                </a:cubicBezTo>
                <a:cubicBezTo>
                  <a:pt x="1596" y="4678"/>
                  <a:pt x="1473" y="4714"/>
                  <a:pt x="1357" y="4771"/>
                </a:cubicBezTo>
                <a:cubicBezTo>
                  <a:pt x="1242" y="4829"/>
                  <a:pt x="1141" y="4916"/>
                  <a:pt x="1069" y="5024"/>
                </a:cubicBezTo>
                <a:cubicBezTo>
                  <a:pt x="953" y="4995"/>
                  <a:pt x="867" y="4894"/>
                  <a:pt x="852" y="4779"/>
                </a:cubicBezTo>
                <a:cubicBezTo>
                  <a:pt x="831" y="4670"/>
                  <a:pt x="859" y="4562"/>
                  <a:pt x="932" y="4490"/>
                </a:cubicBezTo>
                <a:lnTo>
                  <a:pt x="939" y="4490"/>
                </a:lnTo>
                <a:cubicBezTo>
                  <a:pt x="1004" y="4512"/>
                  <a:pt x="1076" y="4519"/>
                  <a:pt x="1141" y="4519"/>
                </a:cubicBezTo>
                <a:cubicBezTo>
                  <a:pt x="1249" y="4504"/>
                  <a:pt x="1350" y="4461"/>
                  <a:pt x="1430" y="4396"/>
                </a:cubicBezTo>
                <a:lnTo>
                  <a:pt x="1466" y="4382"/>
                </a:lnTo>
                <a:cubicBezTo>
                  <a:pt x="1567" y="4353"/>
                  <a:pt x="1675" y="4317"/>
                  <a:pt x="1783" y="4295"/>
                </a:cubicBezTo>
                <a:cubicBezTo>
                  <a:pt x="1855" y="4273"/>
                  <a:pt x="1935" y="4259"/>
                  <a:pt x="2007" y="4252"/>
                </a:cubicBezTo>
                <a:close/>
                <a:moveTo>
                  <a:pt x="2671" y="4829"/>
                </a:moveTo>
                <a:cubicBezTo>
                  <a:pt x="2772" y="4873"/>
                  <a:pt x="2873" y="4901"/>
                  <a:pt x="2974" y="4930"/>
                </a:cubicBezTo>
                <a:cubicBezTo>
                  <a:pt x="2880" y="5140"/>
                  <a:pt x="2693" y="5291"/>
                  <a:pt x="2476" y="5349"/>
                </a:cubicBezTo>
                <a:lnTo>
                  <a:pt x="2491" y="5320"/>
                </a:lnTo>
                <a:cubicBezTo>
                  <a:pt x="2570" y="5212"/>
                  <a:pt x="2621" y="5089"/>
                  <a:pt x="2649" y="4959"/>
                </a:cubicBezTo>
                <a:cubicBezTo>
                  <a:pt x="2664" y="4916"/>
                  <a:pt x="2671" y="4873"/>
                  <a:pt x="2671" y="4829"/>
                </a:cubicBezTo>
                <a:close/>
                <a:moveTo>
                  <a:pt x="4382" y="4829"/>
                </a:moveTo>
                <a:cubicBezTo>
                  <a:pt x="4389" y="4930"/>
                  <a:pt x="4418" y="5031"/>
                  <a:pt x="4454" y="5132"/>
                </a:cubicBezTo>
                <a:cubicBezTo>
                  <a:pt x="4490" y="5205"/>
                  <a:pt x="4533" y="5284"/>
                  <a:pt x="4584" y="5349"/>
                </a:cubicBezTo>
                <a:cubicBezTo>
                  <a:pt x="4360" y="5291"/>
                  <a:pt x="4180" y="5132"/>
                  <a:pt x="4078" y="4930"/>
                </a:cubicBezTo>
                <a:cubicBezTo>
                  <a:pt x="4180" y="4901"/>
                  <a:pt x="4281" y="4873"/>
                  <a:pt x="4382" y="4829"/>
                </a:cubicBezTo>
                <a:close/>
                <a:moveTo>
                  <a:pt x="5315" y="4785"/>
                </a:moveTo>
                <a:cubicBezTo>
                  <a:pt x="5584" y="4785"/>
                  <a:pt x="5854" y="4977"/>
                  <a:pt x="5854" y="5320"/>
                </a:cubicBezTo>
                <a:lnTo>
                  <a:pt x="5854" y="6800"/>
                </a:lnTo>
                <a:cubicBezTo>
                  <a:pt x="5789" y="6814"/>
                  <a:pt x="5724" y="6836"/>
                  <a:pt x="5674" y="6872"/>
                </a:cubicBezTo>
                <a:lnTo>
                  <a:pt x="5616" y="6915"/>
                </a:lnTo>
                <a:cubicBezTo>
                  <a:pt x="5533" y="6836"/>
                  <a:pt x="5425" y="6796"/>
                  <a:pt x="5316" y="6796"/>
                </a:cubicBezTo>
                <a:cubicBezTo>
                  <a:pt x="5208" y="6796"/>
                  <a:pt x="5100" y="6836"/>
                  <a:pt x="5017" y="6915"/>
                </a:cubicBezTo>
                <a:cubicBezTo>
                  <a:pt x="4952" y="6857"/>
                  <a:pt x="4872" y="6814"/>
                  <a:pt x="4786" y="6800"/>
                </a:cubicBezTo>
                <a:lnTo>
                  <a:pt x="4786" y="5630"/>
                </a:lnTo>
                <a:cubicBezTo>
                  <a:pt x="4829" y="5616"/>
                  <a:pt x="4872" y="5594"/>
                  <a:pt x="4901" y="5558"/>
                </a:cubicBezTo>
                <a:cubicBezTo>
                  <a:pt x="4959" y="5479"/>
                  <a:pt x="4952" y="5371"/>
                  <a:pt x="4887" y="5298"/>
                </a:cubicBezTo>
                <a:cubicBezTo>
                  <a:pt x="4858" y="5269"/>
                  <a:pt x="4829" y="5233"/>
                  <a:pt x="4807" y="5197"/>
                </a:cubicBezTo>
                <a:cubicBezTo>
                  <a:pt x="4800" y="5197"/>
                  <a:pt x="4800" y="5190"/>
                  <a:pt x="4800" y="5190"/>
                </a:cubicBezTo>
                <a:cubicBezTo>
                  <a:pt x="4800" y="5176"/>
                  <a:pt x="4807" y="5161"/>
                  <a:pt x="4815" y="5147"/>
                </a:cubicBezTo>
                <a:cubicBezTo>
                  <a:pt x="4899" y="4899"/>
                  <a:pt x="5107" y="4785"/>
                  <a:pt x="5315" y="4785"/>
                </a:cubicBezTo>
                <a:close/>
                <a:moveTo>
                  <a:pt x="5323" y="7047"/>
                </a:moveTo>
                <a:cubicBezTo>
                  <a:pt x="5410" y="7047"/>
                  <a:pt x="5497" y="7106"/>
                  <a:pt x="5486" y="7225"/>
                </a:cubicBezTo>
                <a:cubicBezTo>
                  <a:pt x="5486" y="7316"/>
                  <a:pt x="5554" y="7361"/>
                  <a:pt x="5623" y="7361"/>
                </a:cubicBezTo>
                <a:cubicBezTo>
                  <a:pt x="5692" y="7361"/>
                  <a:pt x="5760" y="7316"/>
                  <a:pt x="5760" y="7225"/>
                </a:cubicBezTo>
                <a:cubicBezTo>
                  <a:pt x="5760" y="7132"/>
                  <a:pt x="5832" y="7059"/>
                  <a:pt x="5926" y="7059"/>
                </a:cubicBezTo>
                <a:cubicBezTo>
                  <a:pt x="5941" y="7059"/>
                  <a:pt x="5948" y="7059"/>
                  <a:pt x="5962" y="7067"/>
                </a:cubicBezTo>
                <a:cubicBezTo>
                  <a:pt x="6042" y="7081"/>
                  <a:pt x="6092" y="7146"/>
                  <a:pt x="6092" y="7225"/>
                </a:cubicBezTo>
                <a:lnTo>
                  <a:pt x="6085" y="7399"/>
                </a:lnTo>
                <a:lnTo>
                  <a:pt x="4555" y="7399"/>
                </a:lnTo>
                <a:lnTo>
                  <a:pt x="4555" y="7225"/>
                </a:lnTo>
                <a:cubicBezTo>
                  <a:pt x="4555" y="7132"/>
                  <a:pt x="4627" y="7059"/>
                  <a:pt x="4721" y="7059"/>
                </a:cubicBezTo>
                <a:cubicBezTo>
                  <a:pt x="4807" y="7059"/>
                  <a:pt x="4887" y="7132"/>
                  <a:pt x="4887" y="7225"/>
                </a:cubicBezTo>
                <a:cubicBezTo>
                  <a:pt x="4887" y="7316"/>
                  <a:pt x="4954" y="7361"/>
                  <a:pt x="5020" y="7361"/>
                </a:cubicBezTo>
                <a:cubicBezTo>
                  <a:pt x="5087" y="7361"/>
                  <a:pt x="5154" y="7316"/>
                  <a:pt x="5154" y="7225"/>
                </a:cubicBezTo>
                <a:cubicBezTo>
                  <a:pt x="5147" y="7106"/>
                  <a:pt x="5235" y="7047"/>
                  <a:pt x="5323" y="7047"/>
                </a:cubicBezTo>
                <a:close/>
                <a:moveTo>
                  <a:pt x="1047" y="6294"/>
                </a:moveTo>
                <a:cubicBezTo>
                  <a:pt x="1098" y="6294"/>
                  <a:pt x="1148" y="6302"/>
                  <a:pt x="1199" y="6316"/>
                </a:cubicBezTo>
                <a:lnTo>
                  <a:pt x="1430" y="6901"/>
                </a:lnTo>
                <a:lnTo>
                  <a:pt x="1581" y="7269"/>
                </a:lnTo>
                <a:lnTo>
                  <a:pt x="1581" y="8258"/>
                </a:lnTo>
                <a:cubicBezTo>
                  <a:pt x="1523" y="8265"/>
                  <a:pt x="1473" y="8286"/>
                  <a:pt x="1430" y="8315"/>
                </a:cubicBezTo>
                <a:cubicBezTo>
                  <a:pt x="1415" y="8315"/>
                  <a:pt x="1408" y="8330"/>
                  <a:pt x="1394" y="8337"/>
                </a:cubicBezTo>
                <a:cubicBezTo>
                  <a:pt x="1379" y="8344"/>
                  <a:pt x="1365" y="8359"/>
                  <a:pt x="1343" y="8373"/>
                </a:cubicBezTo>
                <a:cubicBezTo>
                  <a:pt x="1260" y="8294"/>
                  <a:pt x="1152" y="8254"/>
                  <a:pt x="1044" y="8254"/>
                </a:cubicBezTo>
                <a:cubicBezTo>
                  <a:pt x="935" y="8254"/>
                  <a:pt x="827" y="8294"/>
                  <a:pt x="744" y="8373"/>
                </a:cubicBezTo>
                <a:lnTo>
                  <a:pt x="722" y="8359"/>
                </a:lnTo>
                <a:cubicBezTo>
                  <a:pt x="672" y="8308"/>
                  <a:pt x="607" y="8279"/>
                  <a:pt x="542" y="8265"/>
                </a:cubicBezTo>
                <a:lnTo>
                  <a:pt x="513" y="8258"/>
                </a:lnTo>
                <a:lnTo>
                  <a:pt x="513" y="6828"/>
                </a:lnTo>
                <a:cubicBezTo>
                  <a:pt x="513" y="6533"/>
                  <a:pt x="751" y="6294"/>
                  <a:pt x="1047" y="6294"/>
                </a:cubicBezTo>
                <a:close/>
                <a:moveTo>
                  <a:pt x="1735" y="4942"/>
                </a:moveTo>
                <a:cubicBezTo>
                  <a:pt x="1914" y="4942"/>
                  <a:pt x="2085" y="5031"/>
                  <a:pt x="2187" y="5190"/>
                </a:cubicBezTo>
                <a:cubicBezTo>
                  <a:pt x="2202" y="5205"/>
                  <a:pt x="2209" y="5226"/>
                  <a:pt x="2216" y="5248"/>
                </a:cubicBezTo>
                <a:cubicBezTo>
                  <a:pt x="2216" y="5248"/>
                  <a:pt x="2195" y="5277"/>
                  <a:pt x="2180" y="5291"/>
                </a:cubicBezTo>
                <a:cubicBezTo>
                  <a:pt x="2108" y="5378"/>
                  <a:pt x="2115" y="5500"/>
                  <a:pt x="2195" y="5573"/>
                </a:cubicBezTo>
                <a:cubicBezTo>
                  <a:pt x="2235" y="5607"/>
                  <a:pt x="2284" y="5628"/>
                  <a:pt x="2335" y="5628"/>
                </a:cubicBezTo>
                <a:cubicBezTo>
                  <a:pt x="2348" y="5628"/>
                  <a:pt x="2362" y="5626"/>
                  <a:pt x="2375" y="5623"/>
                </a:cubicBezTo>
                <a:lnTo>
                  <a:pt x="2743" y="6547"/>
                </a:lnTo>
                <a:cubicBezTo>
                  <a:pt x="2767" y="6609"/>
                  <a:pt x="2816" y="6635"/>
                  <a:pt x="2866" y="6635"/>
                </a:cubicBezTo>
                <a:cubicBezTo>
                  <a:pt x="2955" y="6635"/>
                  <a:pt x="3047" y="6552"/>
                  <a:pt x="2996" y="6446"/>
                </a:cubicBezTo>
                <a:lnTo>
                  <a:pt x="2642" y="5573"/>
                </a:lnTo>
                <a:cubicBezTo>
                  <a:pt x="2924" y="5464"/>
                  <a:pt x="3147" y="5241"/>
                  <a:pt x="3263" y="4959"/>
                </a:cubicBezTo>
                <a:cubicBezTo>
                  <a:pt x="3357" y="4970"/>
                  <a:pt x="3451" y="4975"/>
                  <a:pt x="3543" y="4975"/>
                </a:cubicBezTo>
                <a:cubicBezTo>
                  <a:pt x="3636" y="4975"/>
                  <a:pt x="3728" y="4970"/>
                  <a:pt x="3819" y="4959"/>
                </a:cubicBezTo>
                <a:cubicBezTo>
                  <a:pt x="3949" y="5269"/>
                  <a:pt x="4208" y="5500"/>
                  <a:pt x="4526" y="5594"/>
                </a:cubicBezTo>
                <a:lnTo>
                  <a:pt x="4519" y="6850"/>
                </a:lnTo>
                <a:cubicBezTo>
                  <a:pt x="4418" y="6901"/>
                  <a:pt x="4346" y="6994"/>
                  <a:pt x="4309" y="7096"/>
                </a:cubicBezTo>
                <a:cubicBezTo>
                  <a:pt x="4295" y="7139"/>
                  <a:pt x="4295" y="7182"/>
                  <a:pt x="4295" y="7225"/>
                </a:cubicBezTo>
                <a:lnTo>
                  <a:pt x="4295" y="7529"/>
                </a:lnTo>
                <a:cubicBezTo>
                  <a:pt x="4288" y="7543"/>
                  <a:pt x="4295" y="7565"/>
                  <a:pt x="4302" y="7586"/>
                </a:cubicBezTo>
                <a:cubicBezTo>
                  <a:pt x="4324" y="7622"/>
                  <a:pt x="4360" y="7651"/>
                  <a:pt x="4403" y="7658"/>
                </a:cubicBezTo>
                <a:cubicBezTo>
                  <a:pt x="4331" y="7810"/>
                  <a:pt x="4302" y="7983"/>
                  <a:pt x="4309" y="8149"/>
                </a:cubicBezTo>
                <a:cubicBezTo>
                  <a:pt x="4317" y="8272"/>
                  <a:pt x="4346" y="8395"/>
                  <a:pt x="4403" y="8510"/>
                </a:cubicBezTo>
                <a:lnTo>
                  <a:pt x="4403" y="8517"/>
                </a:lnTo>
                <a:lnTo>
                  <a:pt x="4201" y="8517"/>
                </a:lnTo>
                <a:cubicBezTo>
                  <a:pt x="4151" y="8387"/>
                  <a:pt x="4042" y="8294"/>
                  <a:pt x="3912" y="8258"/>
                </a:cubicBezTo>
                <a:cubicBezTo>
                  <a:pt x="3879" y="8249"/>
                  <a:pt x="3842" y="8246"/>
                  <a:pt x="3805" y="8246"/>
                </a:cubicBezTo>
                <a:cubicBezTo>
                  <a:pt x="3779" y="8246"/>
                  <a:pt x="3752" y="8247"/>
                  <a:pt x="3725" y="8250"/>
                </a:cubicBezTo>
                <a:lnTo>
                  <a:pt x="3169" y="6879"/>
                </a:lnTo>
                <a:cubicBezTo>
                  <a:pt x="3143" y="6822"/>
                  <a:pt x="3096" y="6797"/>
                  <a:pt x="3050" y="6797"/>
                </a:cubicBezTo>
                <a:cubicBezTo>
                  <a:pt x="2967" y="6797"/>
                  <a:pt x="2884" y="6874"/>
                  <a:pt x="2916" y="6980"/>
                </a:cubicBezTo>
                <a:lnTo>
                  <a:pt x="3472" y="8344"/>
                </a:lnTo>
                <a:cubicBezTo>
                  <a:pt x="3367" y="8378"/>
                  <a:pt x="3258" y="8395"/>
                  <a:pt x="3149" y="8395"/>
                </a:cubicBezTo>
                <a:cubicBezTo>
                  <a:pt x="2959" y="8395"/>
                  <a:pt x="2769" y="8344"/>
                  <a:pt x="2599" y="8243"/>
                </a:cubicBezTo>
                <a:cubicBezTo>
                  <a:pt x="2498" y="8243"/>
                  <a:pt x="2397" y="8286"/>
                  <a:pt x="2317" y="8351"/>
                </a:cubicBezTo>
                <a:lnTo>
                  <a:pt x="1235" y="5645"/>
                </a:lnTo>
                <a:cubicBezTo>
                  <a:pt x="1141" y="5385"/>
                  <a:pt x="1264" y="5096"/>
                  <a:pt x="1516" y="4988"/>
                </a:cubicBezTo>
                <a:cubicBezTo>
                  <a:pt x="1587" y="4957"/>
                  <a:pt x="1662" y="4942"/>
                  <a:pt x="1735" y="4942"/>
                </a:cubicBezTo>
                <a:close/>
                <a:moveTo>
                  <a:pt x="1848" y="7940"/>
                </a:moveTo>
                <a:lnTo>
                  <a:pt x="2079" y="8525"/>
                </a:lnTo>
                <a:lnTo>
                  <a:pt x="2043" y="8525"/>
                </a:lnTo>
                <a:cubicBezTo>
                  <a:pt x="2007" y="8431"/>
                  <a:pt x="1935" y="8351"/>
                  <a:pt x="1848" y="8301"/>
                </a:cubicBezTo>
                <a:lnTo>
                  <a:pt x="1848" y="7940"/>
                </a:lnTo>
                <a:close/>
                <a:moveTo>
                  <a:pt x="1050" y="8507"/>
                </a:moveTo>
                <a:cubicBezTo>
                  <a:pt x="1137" y="8507"/>
                  <a:pt x="1224" y="8568"/>
                  <a:pt x="1213" y="8691"/>
                </a:cubicBezTo>
                <a:cubicBezTo>
                  <a:pt x="1213" y="8777"/>
                  <a:pt x="1282" y="8821"/>
                  <a:pt x="1350" y="8821"/>
                </a:cubicBezTo>
                <a:cubicBezTo>
                  <a:pt x="1419" y="8821"/>
                  <a:pt x="1487" y="8777"/>
                  <a:pt x="1487" y="8691"/>
                </a:cubicBezTo>
                <a:cubicBezTo>
                  <a:pt x="1487" y="8597"/>
                  <a:pt x="1560" y="8517"/>
                  <a:pt x="1653" y="8517"/>
                </a:cubicBezTo>
                <a:cubicBezTo>
                  <a:pt x="1740" y="8525"/>
                  <a:pt x="1819" y="8597"/>
                  <a:pt x="1819" y="8691"/>
                </a:cubicBezTo>
                <a:lnTo>
                  <a:pt x="1812" y="8857"/>
                </a:lnTo>
                <a:lnTo>
                  <a:pt x="275" y="8857"/>
                </a:lnTo>
                <a:lnTo>
                  <a:pt x="275" y="8691"/>
                </a:lnTo>
                <a:cubicBezTo>
                  <a:pt x="282" y="8597"/>
                  <a:pt x="354" y="8525"/>
                  <a:pt x="448" y="8517"/>
                </a:cubicBezTo>
                <a:cubicBezTo>
                  <a:pt x="535" y="8517"/>
                  <a:pt x="614" y="8597"/>
                  <a:pt x="614" y="8691"/>
                </a:cubicBezTo>
                <a:cubicBezTo>
                  <a:pt x="614" y="8777"/>
                  <a:pt x="681" y="8821"/>
                  <a:pt x="748" y="8821"/>
                </a:cubicBezTo>
                <a:cubicBezTo>
                  <a:pt x="814" y="8821"/>
                  <a:pt x="881" y="8777"/>
                  <a:pt x="881" y="8691"/>
                </a:cubicBezTo>
                <a:cubicBezTo>
                  <a:pt x="874" y="8568"/>
                  <a:pt x="962" y="8507"/>
                  <a:pt x="1050" y="8507"/>
                </a:cubicBezTo>
                <a:close/>
                <a:moveTo>
                  <a:pt x="3195" y="8507"/>
                </a:moveTo>
                <a:cubicBezTo>
                  <a:pt x="3283" y="8507"/>
                  <a:pt x="3371" y="8568"/>
                  <a:pt x="3364" y="8691"/>
                </a:cubicBezTo>
                <a:cubicBezTo>
                  <a:pt x="3364" y="8777"/>
                  <a:pt x="3431" y="8821"/>
                  <a:pt x="3497" y="8821"/>
                </a:cubicBezTo>
                <a:cubicBezTo>
                  <a:pt x="3564" y="8821"/>
                  <a:pt x="3631" y="8777"/>
                  <a:pt x="3631" y="8691"/>
                </a:cubicBezTo>
                <a:cubicBezTo>
                  <a:pt x="3638" y="8586"/>
                  <a:pt x="3718" y="8534"/>
                  <a:pt x="3797" y="8534"/>
                </a:cubicBezTo>
                <a:cubicBezTo>
                  <a:pt x="3876" y="8534"/>
                  <a:pt x="3956" y="8586"/>
                  <a:pt x="3963" y="8691"/>
                </a:cubicBezTo>
                <a:lnTo>
                  <a:pt x="3956" y="8857"/>
                </a:lnTo>
                <a:lnTo>
                  <a:pt x="2426" y="8857"/>
                </a:lnTo>
                <a:lnTo>
                  <a:pt x="2426" y="8691"/>
                </a:lnTo>
                <a:cubicBezTo>
                  <a:pt x="2415" y="8568"/>
                  <a:pt x="2501" y="8507"/>
                  <a:pt x="2589" y="8507"/>
                </a:cubicBezTo>
                <a:cubicBezTo>
                  <a:pt x="2676" y="8507"/>
                  <a:pt x="2765" y="8568"/>
                  <a:pt x="2758" y="8691"/>
                </a:cubicBezTo>
                <a:cubicBezTo>
                  <a:pt x="2758" y="8777"/>
                  <a:pt x="2826" y="8821"/>
                  <a:pt x="2895" y="8821"/>
                </a:cubicBezTo>
                <a:cubicBezTo>
                  <a:pt x="2963" y="8821"/>
                  <a:pt x="3032" y="8777"/>
                  <a:pt x="3032" y="8691"/>
                </a:cubicBezTo>
                <a:cubicBezTo>
                  <a:pt x="3021" y="8568"/>
                  <a:pt x="3108" y="8507"/>
                  <a:pt x="3195" y="8507"/>
                </a:cubicBezTo>
                <a:close/>
                <a:moveTo>
                  <a:pt x="5926" y="7666"/>
                </a:moveTo>
                <a:cubicBezTo>
                  <a:pt x="6287" y="8164"/>
                  <a:pt x="5926" y="8857"/>
                  <a:pt x="5320" y="8857"/>
                </a:cubicBezTo>
                <a:cubicBezTo>
                  <a:pt x="4945" y="8849"/>
                  <a:pt x="4634" y="8582"/>
                  <a:pt x="4577" y="8214"/>
                </a:cubicBezTo>
                <a:cubicBezTo>
                  <a:pt x="4548" y="8019"/>
                  <a:pt x="4591" y="7824"/>
                  <a:pt x="4706" y="7666"/>
                </a:cubicBezTo>
                <a:close/>
                <a:moveTo>
                  <a:pt x="3530" y="1"/>
                </a:moveTo>
                <a:cubicBezTo>
                  <a:pt x="3433" y="127"/>
                  <a:pt x="3290" y="194"/>
                  <a:pt x="3144" y="194"/>
                </a:cubicBezTo>
                <a:cubicBezTo>
                  <a:pt x="3072" y="194"/>
                  <a:pt x="3000" y="178"/>
                  <a:pt x="2931" y="145"/>
                </a:cubicBezTo>
                <a:cubicBezTo>
                  <a:pt x="2678" y="145"/>
                  <a:pt x="2469" y="340"/>
                  <a:pt x="2440" y="585"/>
                </a:cubicBezTo>
                <a:cubicBezTo>
                  <a:pt x="2433" y="593"/>
                  <a:pt x="2433" y="607"/>
                  <a:pt x="2440" y="614"/>
                </a:cubicBezTo>
                <a:lnTo>
                  <a:pt x="2447" y="737"/>
                </a:lnTo>
                <a:cubicBezTo>
                  <a:pt x="2426" y="751"/>
                  <a:pt x="2404" y="773"/>
                  <a:pt x="2382" y="795"/>
                </a:cubicBezTo>
                <a:cubicBezTo>
                  <a:pt x="2353" y="759"/>
                  <a:pt x="2332" y="722"/>
                  <a:pt x="2303" y="686"/>
                </a:cubicBezTo>
                <a:cubicBezTo>
                  <a:pt x="2195" y="549"/>
                  <a:pt x="2101" y="427"/>
                  <a:pt x="1949" y="427"/>
                </a:cubicBezTo>
                <a:cubicBezTo>
                  <a:pt x="1884" y="427"/>
                  <a:pt x="1827" y="448"/>
                  <a:pt x="1776" y="492"/>
                </a:cubicBezTo>
                <a:cubicBezTo>
                  <a:pt x="1682" y="571"/>
                  <a:pt x="1632" y="679"/>
                  <a:pt x="1632" y="802"/>
                </a:cubicBezTo>
                <a:cubicBezTo>
                  <a:pt x="1625" y="925"/>
                  <a:pt x="1646" y="1047"/>
                  <a:pt x="1675" y="1163"/>
                </a:cubicBezTo>
                <a:cubicBezTo>
                  <a:pt x="1625" y="1112"/>
                  <a:pt x="1552" y="1083"/>
                  <a:pt x="1480" y="1083"/>
                </a:cubicBezTo>
                <a:cubicBezTo>
                  <a:pt x="1401" y="1083"/>
                  <a:pt x="1336" y="1119"/>
                  <a:pt x="1285" y="1170"/>
                </a:cubicBezTo>
                <a:cubicBezTo>
                  <a:pt x="1199" y="1264"/>
                  <a:pt x="1163" y="1415"/>
                  <a:pt x="1206" y="1603"/>
                </a:cubicBezTo>
                <a:cubicBezTo>
                  <a:pt x="1220" y="1690"/>
                  <a:pt x="1249" y="1776"/>
                  <a:pt x="1285" y="1863"/>
                </a:cubicBezTo>
                <a:cubicBezTo>
                  <a:pt x="1191" y="1884"/>
                  <a:pt x="1105" y="1942"/>
                  <a:pt x="1040" y="2022"/>
                </a:cubicBezTo>
                <a:cubicBezTo>
                  <a:pt x="946" y="2137"/>
                  <a:pt x="896" y="2281"/>
                  <a:pt x="903" y="2433"/>
                </a:cubicBezTo>
                <a:cubicBezTo>
                  <a:pt x="903" y="2534"/>
                  <a:pt x="917" y="2628"/>
                  <a:pt x="946" y="2722"/>
                </a:cubicBezTo>
                <a:cubicBezTo>
                  <a:pt x="852" y="2787"/>
                  <a:pt x="773" y="2873"/>
                  <a:pt x="722" y="2982"/>
                </a:cubicBezTo>
                <a:cubicBezTo>
                  <a:pt x="621" y="3184"/>
                  <a:pt x="636" y="3422"/>
                  <a:pt x="744" y="3617"/>
                </a:cubicBezTo>
                <a:cubicBezTo>
                  <a:pt x="535" y="3804"/>
                  <a:pt x="520" y="4129"/>
                  <a:pt x="701" y="4338"/>
                </a:cubicBezTo>
                <a:cubicBezTo>
                  <a:pt x="592" y="4476"/>
                  <a:pt x="549" y="4649"/>
                  <a:pt x="585" y="4822"/>
                </a:cubicBezTo>
                <a:cubicBezTo>
                  <a:pt x="614" y="5024"/>
                  <a:pt x="751" y="5205"/>
                  <a:pt x="946" y="5269"/>
                </a:cubicBezTo>
                <a:cubicBezTo>
                  <a:pt x="903" y="5428"/>
                  <a:pt x="910" y="5594"/>
                  <a:pt x="968" y="5753"/>
                </a:cubicBezTo>
                <a:cubicBezTo>
                  <a:pt x="968" y="5753"/>
                  <a:pt x="968" y="5753"/>
                  <a:pt x="968" y="5760"/>
                </a:cubicBezTo>
                <a:lnTo>
                  <a:pt x="1076" y="6035"/>
                </a:lnTo>
                <a:lnTo>
                  <a:pt x="1040" y="6035"/>
                </a:lnTo>
                <a:cubicBezTo>
                  <a:pt x="592" y="6035"/>
                  <a:pt x="232" y="6388"/>
                  <a:pt x="232" y="6836"/>
                </a:cubicBezTo>
                <a:lnTo>
                  <a:pt x="232" y="8308"/>
                </a:lnTo>
                <a:cubicBezTo>
                  <a:pt x="94" y="8380"/>
                  <a:pt x="1" y="8532"/>
                  <a:pt x="1" y="8691"/>
                </a:cubicBezTo>
                <a:lnTo>
                  <a:pt x="1" y="8987"/>
                </a:lnTo>
                <a:cubicBezTo>
                  <a:pt x="1" y="9066"/>
                  <a:pt x="66" y="9124"/>
                  <a:pt x="138" y="9124"/>
                </a:cubicBezTo>
                <a:lnTo>
                  <a:pt x="1935" y="9124"/>
                </a:lnTo>
                <a:cubicBezTo>
                  <a:pt x="2007" y="9124"/>
                  <a:pt x="2072" y="9066"/>
                  <a:pt x="2072" y="8987"/>
                </a:cubicBezTo>
                <a:lnTo>
                  <a:pt x="2072" y="8792"/>
                </a:lnTo>
                <a:lnTo>
                  <a:pt x="2151" y="8792"/>
                </a:lnTo>
                <a:lnTo>
                  <a:pt x="2151" y="8987"/>
                </a:lnTo>
                <a:cubicBezTo>
                  <a:pt x="2151" y="9066"/>
                  <a:pt x="2209" y="9124"/>
                  <a:pt x="2281" y="9124"/>
                </a:cubicBezTo>
                <a:lnTo>
                  <a:pt x="4086" y="9124"/>
                </a:lnTo>
                <a:cubicBezTo>
                  <a:pt x="4165" y="9124"/>
                  <a:pt x="4223" y="9066"/>
                  <a:pt x="4223" y="8987"/>
                </a:cubicBezTo>
                <a:lnTo>
                  <a:pt x="4223" y="8792"/>
                </a:lnTo>
                <a:lnTo>
                  <a:pt x="4562" y="8792"/>
                </a:lnTo>
                <a:cubicBezTo>
                  <a:pt x="4765" y="9011"/>
                  <a:pt x="5039" y="9124"/>
                  <a:pt x="5315" y="9124"/>
                </a:cubicBezTo>
                <a:cubicBezTo>
                  <a:pt x="5512" y="9124"/>
                  <a:pt x="5709" y="9067"/>
                  <a:pt x="5883" y="8950"/>
                </a:cubicBezTo>
                <a:cubicBezTo>
                  <a:pt x="6301" y="8669"/>
                  <a:pt x="6453" y="8120"/>
                  <a:pt x="6237" y="7666"/>
                </a:cubicBezTo>
                <a:cubicBezTo>
                  <a:pt x="6301" y="7658"/>
                  <a:pt x="6345" y="7601"/>
                  <a:pt x="6345" y="7536"/>
                </a:cubicBezTo>
                <a:lnTo>
                  <a:pt x="6345" y="7225"/>
                </a:lnTo>
                <a:cubicBezTo>
                  <a:pt x="6345" y="7067"/>
                  <a:pt x="6258" y="6915"/>
                  <a:pt x="6114" y="6843"/>
                </a:cubicBezTo>
                <a:lnTo>
                  <a:pt x="6114" y="5320"/>
                </a:lnTo>
                <a:lnTo>
                  <a:pt x="6114" y="5262"/>
                </a:lnTo>
                <a:cubicBezTo>
                  <a:pt x="6309" y="5190"/>
                  <a:pt x="6446" y="5024"/>
                  <a:pt x="6468" y="4822"/>
                </a:cubicBezTo>
                <a:cubicBezTo>
                  <a:pt x="6504" y="4649"/>
                  <a:pt x="6460" y="4476"/>
                  <a:pt x="6352" y="4338"/>
                </a:cubicBezTo>
                <a:cubicBezTo>
                  <a:pt x="6439" y="4245"/>
                  <a:pt x="6482" y="4122"/>
                  <a:pt x="6482" y="3999"/>
                </a:cubicBezTo>
                <a:lnTo>
                  <a:pt x="6475" y="3999"/>
                </a:lnTo>
                <a:cubicBezTo>
                  <a:pt x="6475" y="3855"/>
                  <a:pt x="6417" y="3711"/>
                  <a:pt x="6309" y="3617"/>
                </a:cubicBezTo>
                <a:cubicBezTo>
                  <a:pt x="6417" y="3422"/>
                  <a:pt x="6424" y="3184"/>
                  <a:pt x="6330" y="2982"/>
                </a:cubicBezTo>
                <a:cubicBezTo>
                  <a:pt x="6280" y="2873"/>
                  <a:pt x="6200" y="2787"/>
                  <a:pt x="6107" y="2722"/>
                </a:cubicBezTo>
                <a:cubicBezTo>
                  <a:pt x="6135" y="2628"/>
                  <a:pt x="6150" y="2534"/>
                  <a:pt x="6150" y="2433"/>
                </a:cubicBezTo>
                <a:cubicBezTo>
                  <a:pt x="6150" y="2144"/>
                  <a:pt x="6006" y="1928"/>
                  <a:pt x="5767" y="1863"/>
                </a:cubicBezTo>
                <a:cubicBezTo>
                  <a:pt x="5803" y="1776"/>
                  <a:pt x="5832" y="1690"/>
                  <a:pt x="5847" y="1603"/>
                </a:cubicBezTo>
                <a:cubicBezTo>
                  <a:pt x="5890" y="1415"/>
                  <a:pt x="5861" y="1264"/>
                  <a:pt x="5767" y="1170"/>
                </a:cubicBezTo>
                <a:cubicBezTo>
                  <a:pt x="5717" y="1119"/>
                  <a:pt x="5645" y="1083"/>
                  <a:pt x="5573" y="1083"/>
                </a:cubicBezTo>
                <a:cubicBezTo>
                  <a:pt x="5500" y="1083"/>
                  <a:pt x="5428" y="1112"/>
                  <a:pt x="5370" y="1163"/>
                </a:cubicBezTo>
                <a:cubicBezTo>
                  <a:pt x="5407" y="1047"/>
                  <a:pt x="5421" y="925"/>
                  <a:pt x="5421" y="802"/>
                </a:cubicBezTo>
                <a:cubicBezTo>
                  <a:pt x="5421" y="679"/>
                  <a:pt x="5363" y="571"/>
                  <a:pt x="5277" y="492"/>
                </a:cubicBezTo>
                <a:cubicBezTo>
                  <a:pt x="5226" y="448"/>
                  <a:pt x="5168" y="427"/>
                  <a:pt x="5103" y="427"/>
                </a:cubicBezTo>
                <a:cubicBezTo>
                  <a:pt x="4959" y="427"/>
                  <a:pt x="4858" y="549"/>
                  <a:pt x="4750" y="686"/>
                </a:cubicBezTo>
                <a:cubicBezTo>
                  <a:pt x="4721" y="722"/>
                  <a:pt x="4699" y="759"/>
                  <a:pt x="4670" y="795"/>
                </a:cubicBezTo>
                <a:cubicBezTo>
                  <a:pt x="4649" y="773"/>
                  <a:pt x="4627" y="751"/>
                  <a:pt x="4605" y="737"/>
                </a:cubicBezTo>
                <a:lnTo>
                  <a:pt x="4613" y="614"/>
                </a:lnTo>
                <a:cubicBezTo>
                  <a:pt x="4613" y="607"/>
                  <a:pt x="4613" y="593"/>
                  <a:pt x="4613" y="585"/>
                </a:cubicBezTo>
                <a:cubicBezTo>
                  <a:pt x="4584" y="340"/>
                  <a:pt x="4374" y="145"/>
                  <a:pt x="4122" y="145"/>
                </a:cubicBezTo>
                <a:cubicBezTo>
                  <a:pt x="4053" y="178"/>
                  <a:pt x="3981" y="194"/>
                  <a:pt x="3909" y="194"/>
                </a:cubicBezTo>
                <a:cubicBezTo>
                  <a:pt x="3763" y="194"/>
                  <a:pt x="3622" y="127"/>
                  <a:pt x="35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54"/>
          <p:cNvSpPr/>
          <p:nvPr/>
        </p:nvSpPr>
        <p:spPr>
          <a:xfrm>
            <a:off x="4386639" y="2883419"/>
            <a:ext cx="365761" cy="277971"/>
          </a:xfrm>
          <a:custGeom>
            <a:avLst/>
            <a:gdLst/>
            <a:ahLst/>
            <a:cxnLst/>
            <a:rect l="l" t="t" r="r" b="b"/>
            <a:pathLst>
              <a:path w="9015" h="6968" extrusionOk="0">
                <a:moveTo>
                  <a:pt x="4511" y="284"/>
                </a:moveTo>
                <a:cubicBezTo>
                  <a:pt x="4959" y="558"/>
                  <a:pt x="5283" y="984"/>
                  <a:pt x="5435" y="1482"/>
                </a:cubicBezTo>
                <a:cubicBezTo>
                  <a:pt x="5384" y="1518"/>
                  <a:pt x="5341" y="1554"/>
                  <a:pt x="5291" y="1597"/>
                </a:cubicBezTo>
                <a:cubicBezTo>
                  <a:pt x="5211" y="1503"/>
                  <a:pt x="5125" y="1410"/>
                  <a:pt x="5038" y="1330"/>
                </a:cubicBezTo>
                <a:cubicBezTo>
                  <a:pt x="4894" y="1208"/>
                  <a:pt x="4742" y="1099"/>
                  <a:pt x="4576" y="1005"/>
                </a:cubicBezTo>
                <a:cubicBezTo>
                  <a:pt x="4554" y="995"/>
                  <a:pt x="4533" y="989"/>
                  <a:pt x="4511" y="989"/>
                </a:cubicBezTo>
                <a:cubicBezTo>
                  <a:pt x="4489" y="989"/>
                  <a:pt x="4468" y="995"/>
                  <a:pt x="4446" y="1005"/>
                </a:cubicBezTo>
                <a:cubicBezTo>
                  <a:pt x="4316" y="1078"/>
                  <a:pt x="4194" y="1157"/>
                  <a:pt x="4078" y="1251"/>
                </a:cubicBezTo>
                <a:cubicBezTo>
                  <a:pt x="3955" y="1352"/>
                  <a:pt x="3833" y="1467"/>
                  <a:pt x="3732" y="1597"/>
                </a:cubicBezTo>
                <a:cubicBezTo>
                  <a:pt x="3681" y="1554"/>
                  <a:pt x="3638" y="1518"/>
                  <a:pt x="3587" y="1482"/>
                </a:cubicBezTo>
                <a:cubicBezTo>
                  <a:pt x="3739" y="984"/>
                  <a:pt x="4064" y="558"/>
                  <a:pt x="4511" y="284"/>
                </a:cubicBezTo>
                <a:close/>
                <a:moveTo>
                  <a:pt x="2209" y="1273"/>
                </a:moveTo>
                <a:cubicBezTo>
                  <a:pt x="2620" y="1273"/>
                  <a:pt x="3017" y="1402"/>
                  <a:pt x="3364" y="1633"/>
                </a:cubicBezTo>
                <a:cubicBezTo>
                  <a:pt x="3428" y="1684"/>
                  <a:pt x="3501" y="1734"/>
                  <a:pt x="3558" y="1792"/>
                </a:cubicBezTo>
                <a:lnTo>
                  <a:pt x="3566" y="1799"/>
                </a:lnTo>
                <a:cubicBezTo>
                  <a:pt x="3443" y="1987"/>
                  <a:pt x="3342" y="2189"/>
                  <a:pt x="3262" y="2406"/>
                </a:cubicBezTo>
                <a:cubicBezTo>
                  <a:pt x="3234" y="2492"/>
                  <a:pt x="3205" y="2572"/>
                  <a:pt x="3183" y="2665"/>
                </a:cubicBezTo>
                <a:cubicBezTo>
                  <a:pt x="2851" y="2485"/>
                  <a:pt x="2490" y="2377"/>
                  <a:pt x="2108" y="2341"/>
                </a:cubicBezTo>
                <a:cubicBezTo>
                  <a:pt x="2072" y="2088"/>
                  <a:pt x="1971" y="1857"/>
                  <a:pt x="1812" y="1655"/>
                </a:cubicBezTo>
                <a:lnTo>
                  <a:pt x="1812" y="1669"/>
                </a:lnTo>
                <a:cubicBezTo>
                  <a:pt x="1740" y="1590"/>
                  <a:pt x="1689" y="1496"/>
                  <a:pt x="1667" y="1395"/>
                </a:cubicBezTo>
                <a:cubicBezTo>
                  <a:pt x="1696" y="1359"/>
                  <a:pt x="1869" y="1273"/>
                  <a:pt x="2209" y="1273"/>
                </a:cubicBezTo>
                <a:close/>
                <a:moveTo>
                  <a:pt x="6814" y="1280"/>
                </a:moveTo>
                <a:cubicBezTo>
                  <a:pt x="7153" y="1280"/>
                  <a:pt x="7319" y="1374"/>
                  <a:pt x="7355" y="1402"/>
                </a:cubicBezTo>
                <a:cubicBezTo>
                  <a:pt x="7326" y="1503"/>
                  <a:pt x="7275" y="1597"/>
                  <a:pt x="7210" y="1677"/>
                </a:cubicBezTo>
                <a:cubicBezTo>
                  <a:pt x="7052" y="1872"/>
                  <a:pt x="6951" y="2110"/>
                  <a:pt x="6907" y="2362"/>
                </a:cubicBezTo>
                <a:cubicBezTo>
                  <a:pt x="6532" y="2391"/>
                  <a:pt x="6171" y="2499"/>
                  <a:pt x="5839" y="2680"/>
                </a:cubicBezTo>
                <a:cubicBezTo>
                  <a:pt x="5760" y="2370"/>
                  <a:pt x="5630" y="2081"/>
                  <a:pt x="5449" y="1814"/>
                </a:cubicBezTo>
                <a:lnTo>
                  <a:pt x="5522" y="1756"/>
                </a:lnTo>
                <a:lnTo>
                  <a:pt x="5522" y="1749"/>
                </a:lnTo>
                <a:cubicBezTo>
                  <a:pt x="5565" y="1713"/>
                  <a:pt x="5615" y="1677"/>
                  <a:pt x="5659" y="1641"/>
                </a:cubicBezTo>
                <a:cubicBezTo>
                  <a:pt x="5998" y="1410"/>
                  <a:pt x="6402" y="1280"/>
                  <a:pt x="6814" y="1280"/>
                </a:cubicBezTo>
                <a:close/>
                <a:moveTo>
                  <a:pt x="4511" y="1280"/>
                </a:moveTo>
                <a:cubicBezTo>
                  <a:pt x="4540" y="1294"/>
                  <a:pt x="4576" y="1316"/>
                  <a:pt x="4605" y="1337"/>
                </a:cubicBezTo>
                <a:cubicBezTo>
                  <a:pt x="4735" y="1424"/>
                  <a:pt x="4858" y="1525"/>
                  <a:pt x="4973" y="1641"/>
                </a:cubicBezTo>
                <a:cubicBezTo>
                  <a:pt x="5182" y="1857"/>
                  <a:pt x="5348" y="2110"/>
                  <a:pt x="5464" y="2391"/>
                </a:cubicBezTo>
                <a:cubicBezTo>
                  <a:pt x="5522" y="2528"/>
                  <a:pt x="5565" y="2673"/>
                  <a:pt x="5601" y="2817"/>
                </a:cubicBezTo>
                <a:cubicBezTo>
                  <a:pt x="5507" y="2882"/>
                  <a:pt x="5413" y="2947"/>
                  <a:pt x="5327" y="3026"/>
                </a:cubicBezTo>
                <a:cubicBezTo>
                  <a:pt x="4995" y="3301"/>
                  <a:pt x="4735" y="3654"/>
                  <a:pt x="4547" y="4044"/>
                </a:cubicBezTo>
                <a:lnTo>
                  <a:pt x="4511" y="4131"/>
                </a:lnTo>
                <a:cubicBezTo>
                  <a:pt x="4468" y="4030"/>
                  <a:pt x="4425" y="3936"/>
                  <a:pt x="4374" y="3849"/>
                </a:cubicBezTo>
                <a:cubicBezTo>
                  <a:pt x="4201" y="3532"/>
                  <a:pt x="3970" y="3257"/>
                  <a:pt x="3696" y="3026"/>
                </a:cubicBezTo>
                <a:cubicBezTo>
                  <a:pt x="3609" y="2947"/>
                  <a:pt x="3522" y="2882"/>
                  <a:pt x="3421" y="2817"/>
                </a:cubicBezTo>
                <a:lnTo>
                  <a:pt x="3436" y="2781"/>
                </a:lnTo>
                <a:cubicBezTo>
                  <a:pt x="3465" y="2651"/>
                  <a:pt x="3508" y="2528"/>
                  <a:pt x="3551" y="2406"/>
                </a:cubicBezTo>
                <a:cubicBezTo>
                  <a:pt x="3667" y="2117"/>
                  <a:pt x="3840" y="1857"/>
                  <a:pt x="4049" y="1641"/>
                </a:cubicBezTo>
                <a:cubicBezTo>
                  <a:pt x="4186" y="1496"/>
                  <a:pt x="4345" y="1374"/>
                  <a:pt x="4511" y="1280"/>
                </a:cubicBezTo>
                <a:close/>
                <a:moveTo>
                  <a:pt x="1906" y="2608"/>
                </a:moveTo>
                <a:cubicBezTo>
                  <a:pt x="2534" y="2622"/>
                  <a:pt x="3140" y="2860"/>
                  <a:pt x="3609" y="3293"/>
                </a:cubicBezTo>
                <a:cubicBezTo>
                  <a:pt x="3883" y="3539"/>
                  <a:pt x="4100" y="3842"/>
                  <a:pt x="4244" y="4181"/>
                </a:cubicBezTo>
                <a:cubicBezTo>
                  <a:pt x="4295" y="4297"/>
                  <a:pt x="4331" y="4405"/>
                  <a:pt x="4367" y="4528"/>
                </a:cubicBezTo>
                <a:lnTo>
                  <a:pt x="4374" y="4556"/>
                </a:lnTo>
                <a:lnTo>
                  <a:pt x="4360" y="4621"/>
                </a:lnTo>
                <a:lnTo>
                  <a:pt x="4360" y="4629"/>
                </a:lnTo>
                <a:cubicBezTo>
                  <a:pt x="4316" y="4860"/>
                  <a:pt x="4302" y="5105"/>
                  <a:pt x="4323" y="5343"/>
                </a:cubicBezTo>
                <a:cubicBezTo>
                  <a:pt x="4323" y="5430"/>
                  <a:pt x="4338" y="5509"/>
                  <a:pt x="4360" y="5596"/>
                </a:cubicBezTo>
                <a:lnTo>
                  <a:pt x="4331" y="5603"/>
                </a:lnTo>
                <a:cubicBezTo>
                  <a:pt x="4251" y="5625"/>
                  <a:pt x="4172" y="5646"/>
                  <a:pt x="4092" y="5661"/>
                </a:cubicBezTo>
                <a:cubicBezTo>
                  <a:pt x="3989" y="5673"/>
                  <a:pt x="3886" y="5679"/>
                  <a:pt x="3783" y="5679"/>
                </a:cubicBezTo>
                <a:cubicBezTo>
                  <a:pt x="3175" y="5679"/>
                  <a:pt x="2585" y="5463"/>
                  <a:pt x="2122" y="5062"/>
                </a:cubicBezTo>
                <a:cubicBezTo>
                  <a:pt x="2079" y="5018"/>
                  <a:pt x="2035" y="4975"/>
                  <a:pt x="1985" y="4932"/>
                </a:cubicBezTo>
                <a:cubicBezTo>
                  <a:pt x="1371" y="4333"/>
                  <a:pt x="1090" y="3474"/>
                  <a:pt x="1263" y="2709"/>
                </a:cubicBezTo>
                <a:lnTo>
                  <a:pt x="1256" y="2709"/>
                </a:lnTo>
                <a:cubicBezTo>
                  <a:pt x="1465" y="2644"/>
                  <a:pt x="1682" y="2608"/>
                  <a:pt x="1906" y="2608"/>
                </a:cubicBezTo>
                <a:close/>
                <a:moveTo>
                  <a:pt x="7117" y="2615"/>
                </a:moveTo>
                <a:cubicBezTo>
                  <a:pt x="7333" y="2615"/>
                  <a:pt x="7550" y="2644"/>
                  <a:pt x="7759" y="2709"/>
                </a:cubicBezTo>
                <a:lnTo>
                  <a:pt x="7766" y="2709"/>
                </a:lnTo>
                <a:cubicBezTo>
                  <a:pt x="7932" y="3474"/>
                  <a:pt x="7651" y="4333"/>
                  <a:pt x="7037" y="4932"/>
                </a:cubicBezTo>
                <a:cubicBezTo>
                  <a:pt x="6994" y="4975"/>
                  <a:pt x="6951" y="5018"/>
                  <a:pt x="6900" y="5062"/>
                </a:cubicBezTo>
                <a:cubicBezTo>
                  <a:pt x="6427" y="5464"/>
                  <a:pt x="5840" y="5682"/>
                  <a:pt x="5271" y="5682"/>
                </a:cubicBezTo>
                <a:cubicBezTo>
                  <a:pt x="5084" y="5682"/>
                  <a:pt x="4899" y="5658"/>
                  <a:pt x="4720" y="5610"/>
                </a:cubicBezTo>
                <a:cubicBezTo>
                  <a:pt x="4684" y="5603"/>
                  <a:pt x="4619" y="5589"/>
                  <a:pt x="4619" y="5581"/>
                </a:cubicBezTo>
                <a:cubicBezTo>
                  <a:pt x="4619" y="5581"/>
                  <a:pt x="4619" y="5574"/>
                  <a:pt x="4612" y="5567"/>
                </a:cubicBezTo>
                <a:cubicBezTo>
                  <a:pt x="4591" y="5444"/>
                  <a:pt x="4576" y="5329"/>
                  <a:pt x="4569" y="5206"/>
                </a:cubicBezTo>
                <a:cubicBezTo>
                  <a:pt x="4562" y="4564"/>
                  <a:pt x="4800" y="3943"/>
                  <a:pt x="5233" y="3474"/>
                </a:cubicBezTo>
                <a:cubicBezTo>
                  <a:pt x="5716" y="2940"/>
                  <a:pt x="6395" y="2629"/>
                  <a:pt x="7117" y="2615"/>
                </a:cubicBezTo>
                <a:close/>
                <a:moveTo>
                  <a:pt x="7759" y="4412"/>
                </a:moveTo>
                <a:cubicBezTo>
                  <a:pt x="8380" y="4607"/>
                  <a:pt x="8748" y="4860"/>
                  <a:pt x="8748" y="5091"/>
                </a:cubicBezTo>
                <a:cubicBezTo>
                  <a:pt x="8748" y="5257"/>
                  <a:pt x="8596" y="5372"/>
                  <a:pt x="8474" y="5451"/>
                </a:cubicBezTo>
                <a:cubicBezTo>
                  <a:pt x="8192" y="5625"/>
                  <a:pt x="7882" y="5755"/>
                  <a:pt x="7564" y="5827"/>
                </a:cubicBezTo>
                <a:cubicBezTo>
                  <a:pt x="7290" y="5906"/>
                  <a:pt x="7008" y="5964"/>
                  <a:pt x="6727" y="6007"/>
                </a:cubicBezTo>
                <a:cubicBezTo>
                  <a:pt x="6032" y="6123"/>
                  <a:pt x="5330" y="6181"/>
                  <a:pt x="4628" y="6181"/>
                </a:cubicBezTo>
                <a:cubicBezTo>
                  <a:pt x="4586" y="6181"/>
                  <a:pt x="4545" y="6181"/>
                  <a:pt x="4504" y="6180"/>
                </a:cubicBezTo>
                <a:cubicBezTo>
                  <a:pt x="4471" y="6181"/>
                  <a:pt x="4437" y="6181"/>
                  <a:pt x="4404" y="6181"/>
                </a:cubicBezTo>
                <a:cubicBezTo>
                  <a:pt x="3506" y="6181"/>
                  <a:pt x="2602" y="6087"/>
                  <a:pt x="1725" y="5899"/>
                </a:cubicBezTo>
                <a:cubicBezTo>
                  <a:pt x="1712" y="5895"/>
                  <a:pt x="1700" y="5893"/>
                  <a:pt x="1688" y="5893"/>
                </a:cubicBezTo>
                <a:cubicBezTo>
                  <a:pt x="1629" y="5893"/>
                  <a:pt x="1578" y="5933"/>
                  <a:pt x="1566" y="5993"/>
                </a:cubicBezTo>
                <a:cubicBezTo>
                  <a:pt x="1545" y="6065"/>
                  <a:pt x="1588" y="6137"/>
                  <a:pt x="1660" y="6152"/>
                </a:cubicBezTo>
                <a:cubicBezTo>
                  <a:pt x="2567" y="6347"/>
                  <a:pt x="3488" y="6448"/>
                  <a:pt x="4409" y="6448"/>
                </a:cubicBezTo>
                <a:cubicBezTo>
                  <a:pt x="4440" y="6448"/>
                  <a:pt x="4472" y="6448"/>
                  <a:pt x="4504" y="6447"/>
                </a:cubicBezTo>
                <a:cubicBezTo>
                  <a:pt x="4915" y="6447"/>
                  <a:pt x="5312" y="6426"/>
                  <a:pt x="5688" y="6397"/>
                </a:cubicBezTo>
                <a:cubicBezTo>
                  <a:pt x="6352" y="6354"/>
                  <a:pt x="7001" y="6245"/>
                  <a:pt x="7636" y="6079"/>
                </a:cubicBezTo>
                <a:cubicBezTo>
                  <a:pt x="8026" y="5971"/>
                  <a:pt x="8430" y="5841"/>
                  <a:pt x="8748" y="5574"/>
                </a:cubicBezTo>
                <a:lnTo>
                  <a:pt x="8755" y="5610"/>
                </a:lnTo>
                <a:cubicBezTo>
                  <a:pt x="8755" y="5863"/>
                  <a:pt x="8308" y="6137"/>
                  <a:pt x="7571" y="6346"/>
                </a:cubicBezTo>
                <a:cubicBezTo>
                  <a:pt x="6756" y="6577"/>
                  <a:pt x="5666" y="6700"/>
                  <a:pt x="4511" y="6700"/>
                </a:cubicBezTo>
                <a:cubicBezTo>
                  <a:pt x="3356" y="6700"/>
                  <a:pt x="2266" y="6577"/>
                  <a:pt x="1451" y="6346"/>
                </a:cubicBezTo>
                <a:cubicBezTo>
                  <a:pt x="715" y="6137"/>
                  <a:pt x="267" y="5863"/>
                  <a:pt x="267" y="5610"/>
                </a:cubicBezTo>
                <a:lnTo>
                  <a:pt x="267" y="5574"/>
                </a:lnTo>
                <a:lnTo>
                  <a:pt x="282" y="5589"/>
                </a:lnTo>
                <a:cubicBezTo>
                  <a:pt x="368" y="5661"/>
                  <a:pt x="469" y="5726"/>
                  <a:pt x="570" y="5776"/>
                </a:cubicBezTo>
                <a:cubicBezTo>
                  <a:pt x="758" y="5877"/>
                  <a:pt x="953" y="5957"/>
                  <a:pt x="1155" y="6022"/>
                </a:cubicBezTo>
                <a:cubicBezTo>
                  <a:pt x="1170" y="6026"/>
                  <a:pt x="1185" y="6028"/>
                  <a:pt x="1199" y="6028"/>
                </a:cubicBezTo>
                <a:cubicBezTo>
                  <a:pt x="1334" y="6028"/>
                  <a:pt x="1385" y="5821"/>
                  <a:pt x="1234" y="5769"/>
                </a:cubicBezTo>
                <a:cubicBezTo>
                  <a:pt x="1083" y="5718"/>
                  <a:pt x="931" y="5661"/>
                  <a:pt x="787" y="5589"/>
                </a:cubicBezTo>
                <a:cubicBezTo>
                  <a:pt x="455" y="5430"/>
                  <a:pt x="267" y="5257"/>
                  <a:pt x="267" y="5091"/>
                </a:cubicBezTo>
                <a:cubicBezTo>
                  <a:pt x="267" y="4860"/>
                  <a:pt x="635" y="4607"/>
                  <a:pt x="1263" y="4412"/>
                </a:cubicBezTo>
                <a:lnTo>
                  <a:pt x="1270" y="4427"/>
                </a:lnTo>
                <a:cubicBezTo>
                  <a:pt x="1444" y="4744"/>
                  <a:pt x="1675" y="5026"/>
                  <a:pt x="1949" y="5257"/>
                </a:cubicBezTo>
                <a:cubicBezTo>
                  <a:pt x="2389" y="5639"/>
                  <a:pt x="2938" y="5877"/>
                  <a:pt x="3515" y="5935"/>
                </a:cubicBezTo>
                <a:cubicBezTo>
                  <a:pt x="3590" y="5941"/>
                  <a:pt x="3666" y="5945"/>
                  <a:pt x="3740" y="5945"/>
                </a:cubicBezTo>
                <a:cubicBezTo>
                  <a:pt x="4002" y="5945"/>
                  <a:pt x="4258" y="5905"/>
                  <a:pt x="4511" y="5827"/>
                </a:cubicBezTo>
                <a:cubicBezTo>
                  <a:pt x="4758" y="5905"/>
                  <a:pt x="5018" y="5945"/>
                  <a:pt x="5278" y="5945"/>
                </a:cubicBezTo>
                <a:cubicBezTo>
                  <a:pt x="5352" y="5945"/>
                  <a:pt x="5426" y="5941"/>
                  <a:pt x="5500" y="5935"/>
                </a:cubicBezTo>
                <a:cubicBezTo>
                  <a:pt x="6085" y="5877"/>
                  <a:pt x="6633" y="5639"/>
                  <a:pt x="7073" y="5257"/>
                </a:cubicBezTo>
                <a:cubicBezTo>
                  <a:pt x="7348" y="5018"/>
                  <a:pt x="7586" y="4730"/>
                  <a:pt x="7759" y="4412"/>
                </a:cubicBezTo>
                <a:close/>
                <a:moveTo>
                  <a:pt x="4512" y="0"/>
                </a:moveTo>
                <a:cubicBezTo>
                  <a:pt x="4491" y="0"/>
                  <a:pt x="4471" y="6"/>
                  <a:pt x="4453" y="17"/>
                </a:cubicBezTo>
                <a:cubicBezTo>
                  <a:pt x="3934" y="298"/>
                  <a:pt x="3544" y="767"/>
                  <a:pt x="3356" y="1330"/>
                </a:cubicBezTo>
                <a:cubicBezTo>
                  <a:pt x="3003" y="1121"/>
                  <a:pt x="2606" y="1013"/>
                  <a:pt x="2201" y="1013"/>
                </a:cubicBezTo>
                <a:cubicBezTo>
                  <a:pt x="1812" y="1013"/>
                  <a:pt x="1393" y="1128"/>
                  <a:pt x="1393" y="1388"/>
                </a:cubicBezTo>
                <a:cubicBezTo>
                  <a:pt x="1393" y="1547"/>
                  <a:pt x="1487" y="1684"/>
                  <a:pt x="1588" y="1821"/>
                </a:cubicBezTo>
                <a:cubicBezTo>
                  <a:pt x="1711" y="1973"/>
                  <a:pt x="1797" y="2153"/>
                  <a:pt x="1841" y="2348"/>
                </a:cubicBezTo>
                <a:cubicBezTo>
                  <a:pt x="1581" y="2348"/>
                  <a:pt x="1335" y="2398"/>
                  <a:pt x="1097" y="2478"/>
                </a:cubicBezTo>
                <a:cubicBezTo>
                  <a:pt x="1054" y="2492"/>
                  <a:pt x="1025" y="2528"/>
                  <a:pt x="1011" y="2572"/>
                </a:cubicBezTo>
                <a:cubicBezTo>
                  <a:pt x="895" y="3026"/>
                  <a:pt x="917" y="3503"/>
                  <a:pt x="1061" y="3943"/>
                </a:cubicBezTo>
                <a:cubicBezTo>
                  <a:pt x="1083" y="4022"/>
                  <a:pt x="1112" y="4095"/>
                  <a:pt x="1141" y="4167"/>
                </a:cubicBezTo>
                <a:cubicBezTo>
                  <a:pt x="397" y="4412"/>
                  <a:pt x="0" y="4730"/>
                  <a:pt x="0" y="5091"/>
                </a:cubicBezTo>
                <a:lnTo>
                  <a:pt x="0" y="5603"/>
                </a:lnTo>
                <a:cubicBezTo>
                  <a:pt x="0" y="6491"/>
                  <a:pt x="2324" y="6967"/>
                  <a:pt x="4504" y="6967"/>
                </a:cubicBezTo>
                <a:cubicBezTo>
                  <a:pt x="5688" y="6967"/>
                  <a:pt x="6799" y="6837"/>
                  <a:pt x="7636" y="6606"/>
                </a:cubicBezTo>
                <a:cubicBezTo>
                  <a:pt x="8539" y="6354"/>
                  <a:pt x="9015" y="6007"/>
                  <a:pt x="9015" y="5610"/>
                </a:cubicBezTo>
                <a:lnTo>
                  <a:pt x="9015" y="5098"/>
                </a:lnTo>
                <a:cubicBezTo>
                  <a:pt x="9015" y="4737"/>
                  <a:pt x="8618" y="4419"/>
                  <a:pt x="7867" y="4174"/>
                </a:cubicBezTo>
                <a:lnTo>
                  <a:pt x="7874" y="4174"/>
                </a:lnTo>
                <a:cubicBezTo>
                  <a:pt x="7903" y="4095"/>
                  <a:pt x="7932" y="4022"/>
                  <a:pt x="7954" y="3950"/>
                </a:cubicBezTo>
                <a:cubicBezTo>
                  <a:pt x="8098" y="3503"/>
                  <a:pt x="8120" y="3026"/>
                  <a:pt x="8004" y="2572"/>
                </a:cubicBezTo>
                <a:cubicBezTo>
                  <a:pt x="7990" y="2528"/>
                  <a:pt x="7961" y="2499"/>
                  <a:pt x="7918" y="2485"/>
                </a:cubicBezTo>
                <a:cubicBezTo>
                  <a:pt x="7680" y="2398"/>
                  <a:pt x="7427" y="2348"/>
                  <a:pt x="7174" y="2348"/>
                </a:cubicBezTo>
                <a:cubicBezTo>
                  <a:pt x="7218" y="2153"/>
                  <a:pt x="7304" y="1973"/>
                  <a:pt x="7427" y="1821"/>
                </a:cubicBezTo>
                <a:cubicBezTo>
                  <a:pt x="7528" y="1684"/>
                  <a:pt x="7615" y="1554"/>
                  <a:pt x="7615" y="1388"/>
                </a:cubicBezTo>
                <a:cubicBezTo>
                  <a:pt x="7615" y="1128"/>
                  <a:pt x="7203" y="1013"/>
                  <a:pt x="6814" y="1013"/>
                </a:cubicBezTo>
                <a:cubicBezTo>
                  <a:pt x="6409" y="1013"/>
                  <a:pt x="6005" y="1121"/>
                  <a:pt x="5659" y="1330"/>
                </a:cubicBezTo>
                <a:cubicBezTo>
                  <a:pt x="5471" y="767"/>
                  <a:pt x="5089" y="305"/>
                  <a:pt x="4576" y="17"/>
                </a:cubicBezTo>
                <a:cubicBezTo>
                  <a:pt x="4554" y="6"/>
                  <a:pt x="4533" y="0"/>
                  <a:pt x="4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8" name="Google Shape;10828;p54"/>
          <p:cNvGrpSpPr/>
          <p:nvPr/>
        </p:nvGrpSpPr>
        <p:grpSpPr>
          <a:xfrm>
            <a:off x="7826772" y="2839519"/>
            <a:ext cx="313502" cy="365772"/>
            <a:chOff x="7421450" y="4742700"/>
            <a:chExt cx="222500" cy="256700"/>
          </a:xfrm>
        </p:grpSpPr>
        <p:sp>
          <p:nvSpPr>
            <p:cNvPr id="10829" name="Google Shape;10829;p54"/>
            <p:cNvSpPr/>
            <p:nvPr/>
          </p:nvSpPr>
          <p:spPr>
            <a:xfrm>
              <a:off x="7528825" y="4839150"/>
              <a:ext cx="10125" cy="8675"/>
            </a:xfrm>
            <a:custGeom>
              <a:avLst/>
              <a:gdLst/>
              <a:ahLst/>
              <a:cxnLst/>
              <a:rect l="l" t="t" r="r" b="b"/>
              <a:pathLst>
                <a:path w="405" h="347" extrusionOk="0">
                  <a:moveTo>
                    <a:pt x="231" y="1"/>
                  </a:moveTo>
                  <a:cubicBezTo>
                    <a:pt x="79" y="1"/>
                    <a:pt x="0" y="188"/>
                    <a:pt x="108" y="296"/>
                  </a:cubicBezTo>
                  <a:cubicBezTo>
                    <a:pt x="143" y="331"/>
                    <a:pt x="186" y="347"/>
                    <a:pt x="228" y="347"/>
                  </a:cubicBezTo>
                  <a:cubicBezTo>
                    <a:pt x="317" y="347"/>
                    <a:pt x="404" y="277"/>
                    <a:pt x="404" y="174"/>
                  </a:cubicBezTo>
                  <a:cubicBezTo>
                    <a:pt x="404" y="80"/>
                    <a:pt x="325" y="1"/>
                    <a:pt x="2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54"/>
            <p:cNvSpPr/>
            <p:nvPr/>
          </p:nvSpPr>
          <p:spPr>
            <a:xfrm>
              <a:off x="7570125" y="4839150"/>
              <a:ext cx="9950" cy="8675"/>
            </a:xfrm>
            <a:custGeom>
              <a:avLst/>
              <a:gdLst/>
              <a:ahLst/>
              <a:cxnLst/>
              <a:rect l="l" t="t" r="r" b="b"/>
              <a:pathLst>
                <a:path w="398" h="347" extrusionOk="0">
                  <a:moveTo>
                    <a:pt x="232" y="1"/>
                  </a:moveTo>
                  <a:cubicBezTo>
                    <a:pt x="73" y="1"/>
                    <a:pt x="1" y="188"/>
                    <a:pt x="109" y="296"/>
                  </a:cubicBezTo>
                  <a:cubicBezTo>
                    <a:pt x="144" y="331"/>
                    <a:pt x="186" y="347"/>
                    <a:pt x="227" y="347"/>
                  </a:cubicBezTo>
                  <a:cubicBezTo>
                    <a:pt x="314" y="347"/>
                    <a:pt x="398" y="277"/>
                    <a:pt x="398" y="174"/>
                  </a:cubicBezTo>
                  <a:cubicBezTo>
                    <a:pt x="398" y="80"/>
                    <a:pt x="326"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54"/>
            <p:cNvSpPr/>
            <p:nvPr/>
          </p:nvSpPr>
          <p:spPr>
            <a:xfrm>
              <a:off x="7611275" y="4839150"/>
              <a:ext cx="10125" cy="8675"/>
            </a:xfrm>
            <a:custGeom>
              <a:avLst/>
              <a:gdLst/>
              <a:ahLst/>
              <a:cxnLst/>
              <a:rect l="l" t="t" r="r" b="b"/>
              <a:pathLst>
                <a:path w="405" h="347" extrusionOk="0">
                  <a:moveTo>
                    <a:pt x="231" y="1"/>
                  </a:moveTo>
                  <a:cubicBezTo>
                    <a:pt x="80" y="1"/>
                    <a:pt x="0" y="188"/>
                    <a:pt x="109" y="296"/>
                  </a:cubicBezTo>
                  <a:cubicBezTo>
                    <a:pt x="143" y="331"/>
                    <a:pt x="186" y="347"/>
                    <a:pt x="228" y="347"/>
                  </a:cubicBezTo>
                  <a:cubicBezTo>
                    <a:pt x="318" y="347"/>
                    <a:pt x="405" y="277"/>
                    <a:pt x="405" y="174"/>
                  </a:cubicBezTo>
                  <a:cubicBezTo>
                    <a:pt x="405" y="80"/>
                    <a:pt x="325" y="1"/>
                    <a:pt x="2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54"/>
            <p:cNvSpPr/>
            <p:nvPr/>
          </p:nvSpPr>
          <p:spPr>
            <a:xfrm>
              <a:off x="7421450" y="4742700"/>
              <a:ext cx="222500" cy="256700"/>
            </a:xfrm>
            <a:custGeom>
              <a:avLst/>
              <a:gdLst/>
              <a:ahLst/>
              <a:cxnLst/>
              <a:rect l="l" t="t" r="r" b="b"/>
              <a:pathLst>
                <a:path w="8900" h="10268" extrusionOk="0">
                  <a:moveTo>
                    <a:pt x="1799" y="290"/>
                  </a:moveTo>
                  <a:cubicBezTo>
                    <a:pt x="1832" y="290"/>
                    <a:pt x="1867" y="302"/>
                    <a:pt x="1899" y="329"/>
                  </a:cubicBezTo>
                  <a:lnTo>
                    <a:pt x="3111" y="1549"/>
                  </a:lnTo>
                  <a:cubicBezTo>
                    <a:pt x="3068" y="1571"/>
                    <a:pt x="3032" y="1607"/>
                    <a:pt x="2996" y="1636"/>
                  </a:cubicBezTo>
                  <a:cubicBezTo>
                    <a:pt x="2960" y="1672"/>
                    <a:pt x="2931" y="1715"/>
                    <a:pt x="2902" y="1751"/>
                  </a:cubicBezTo>
                  <a:lnTo>
                    <a:pt x="2902" y="1758"/>
                  </a:lnTo>
                  <a:lnTo>
                    <a:pt x="1689" y="546"/>
                  </a:lnTo>
                  <a:cubicBezTo>
                    <a:pt x="1588" y="433"/>
                    <a:pt x="1684" y="290"/>
                    <a:pt x="1799" y="290"/>
                  </a:cubicBezTo>
                  <a:close/>
                  <a:moveTo>
                    <a:pt x="7265" y="288"/>
                  </a:moveTo>
                  <a:cubicBezTo>
                    <a:pt x="7377" y="288"/>
                    <a:pt x="7474" y="436"/>
                    <a:pt x="7370" y="546"/>
                  </a:cubicBezTo>
                  <a:lnTo>
                    <a:pt x="6157" y="1758"/>
                  </a:lnTo>
                  <a:cubicBezTo>
                    <a:pt x="6143" y="1737"/>
                    <a:pt x="6128" y="1715"/>
                    <a:pt x="6107" y="1701"/>
                  </a:cubicBezTo>
                  <a:lnTo>
                    <a:pt x="6063" y="1650"/>
                  </a:lnTo>
                  <a:cubicBezTo>
                    <a:pt x="6027" y="1614"/>
                    <a:pt x="5984" y="1578"/>
                    <a:pt x="5941" y="1549"/>
                  </a:cubicBezTo>
                  <a:lnTo>
                    <a:pt x="7160" y="336"/>
                  </a:lnTo>
                  <a:cubicBezTo>
                    <a:pt x="7193" y="302"/>
                    <a:pt x="7230" y="288"/>
                    <a:pt x="7265" y="288"/>
                  </a:cubicBezTo>
                  <a:close/>
                  <a:moveTo>
                    <a:pt x="3530" y="1722"/>
                  </a:moveTo>
                  <a:cubicBezTo>
                    <a:pt x="3941" y="1722"/>
                    <a:pt x="4143" y="2220"/>
                    <a:pt x="3855" y="2509"/>
                  </a:cubicBezTo>
                  <a:cubicBezTo>
                    <a:pt x="3761" y="2603"/>
                    <a:pt x="3646" y="2645"/>
                    <a:pt x="3532" y="2645"/>
                  </a:cubicBezTo>
                  <a:cubicBezTo>
                    <a:pt x="3295" y="2645"/>
                    <a:pt x="3068" y="2462"/>
                    <a:pt x="3068" y="2184"/>
                  </a:cubicBezTo>
                  <a:cubicBezTo>
                    <a:pt x="3068" y="1924"/>
                    <a:pt x="3277" y="1722"/>
                    <a:pt x="3530" y="1722"/>
                  </a:cubicBezTo>
                  <a:close/>
                  <a:moveTo>
                    <a:pt x="5522" y="1722"/>
                  </a:moveTo>
                  <a:cubicBezTo>
                    <a:pt x="5933" y="1722"/>
                    <a:pt x="6135" y="2220"/>
                    <a:pt x="5847" y="2509"/>
                  </a:cubicBezTo>
                  <a:cubicBezTo>
                    <a:pt x="5744" y="2612"/>
                    <a:pt x="5630" y="2655"/>
                    <a:pt x="5521" y="2655"/>
                  </a:cubicBezTo>
                  <a:cubicBezTo>
                    <a:pt x="5162" y="2655"/>
                    <a:pt x="4858" y="2190"/>
                    <a:pt x="5190" y="1852"/>
                  </a:cubicBezTo>
                  <a:cubicBezTo>
                    <a:pt x="5277" y="1766"/>
                    <a:pt x="5392" y="1722"/>
                    <a:pt x="5522" y="1722"/>
                  </a:cubicBezTo>
                  <a:close/>
                  <a:moveTo>
                    <a:pt x="1575" y="4297"/>
                  </a:moveTo>
                  <a:lnTo>
                    <a:pt x="1575" y="4297"/>
                  </a:lnTo>
                  <a:cubicBezTo>
                    <a:pt x="1506" y="4320"/>
                    <a:pt x="1439" y="4349"/>
                    <a:pt x="1375" y="4385"/>
                  </a:cubicBezTo>
                  <a:lnTo>
                    <a:pt x="1375" y="4385"/>
                  </a:lnTo>
                  <a:cubicBezTo>
                    <a:pt x="1447" y="4367"/>
                    <a:pt x="1514" y="4337"/>
                    <a:pt x="1575" y="4297"/>
                  </a:cubicBezTo>
                  <a:close/>
                  <a:moveTo>
                    <a:pt x="2036" y="3575"/>
                  </a:moveTo>
                  <a:cubicBezTo>
                    <a:pt x="1960" y="3575"/>
                    <a:pt x="1884" y="3624"/>
                    <a:pt x="1884" y="3721"/>
                  </a:cubicBezTo>
                  <a:lnTo>
                    <a:pt x="1884" y="3758"/>
                  </a:lnTo>
                  <a:cubicBezTo>
                    <a:pt x="1875" y="3983"/>
                    <a:pt x="1753" y="4181"/>
                    <a:pt x="1575" y="4297"/>
                  </a:cubicBezTo>
                  <a:lnTo>
                    <a:pt x="1575" y="4297"/>
                  </a:lnTo>
                  <a:cubicBezTo>
                    <a:pt x="1693" y="4258"/>
                    <a:pt x="1816" y="4238"/>
                    <a:pt x="1939" y="4238"/>
                  </a:cubicBezTo>
                  <a:cubicBezTo>
                    <a:pt x="2286" y="4238"/>
                    <a:pt x="2633" y="4394"/>
                    <a:pt x="2866" y="4703"/>
                  </a:cubicBezTo>
                  <a:cubicBezTo>
                    <a:pt x="3198" y="4703"/>
                    <a:pt x="3516" y="4530"/>
                    <a:pt x="3696" y="4241"/>
                  </a:cubicBezTo>
                  <a:cubicBezTo>
                    <a:pt x="3739" y="4313"/>
                    <a:pt x="3790" y="4371"/>
                    <a:pt x="3848" y="4429"/>
                  </a:cubicBezTo>
                  <a:cubicBezTo>
                    <a:pt x="3945" y="4374"/>
                    <a:pt x="4046" y="4328"/>
                    <a:pt x="4149" y="4291"/>
                  </a:cubicBezTo>
                  <a:lnTo>
                    <a:pt x="4149" y="4291"/>
                  </a:lnTo>
                  <a:cubicBezTo>
                    <a:pt x="4256" y="4364"/>
                    <a:pt x="4386" y="4407"/>
                    <a:pt x="4526" y="4407"/>
                  </a:cubicBezTo>
                  <a:cubicBezTo>
                    <a:pt x="4725" y="4407"/>
                    <a:pt x="4907" y="4319"/>
                    <a:pt x="5032" y="4181"/>
                  </a:cubicBezTo>
                  <a:lnTo>
                    <a:pt x="5032" y="4181"/>
                  </a:lnTo>
                  <a:cubicBezTo>
                    <a:pt x="4966" y="4174"/>
                    <a:pt x="4898" y="4171"/>
                    <a:pt x="4831" y="4171"/>
                  </a:cubicBezTo>
                  <a:cubicBezTo>
                    <a:pt x="4601" y="4171"/>
                    <a:pt x="4370" y="4210"/>
                    <a:pt x="4149" y="4291"/>
                  </a:cubicBezTo>
                  <a:lnTo>
                    <a:pt x="4149" y="4291"/>
                  </a:lnTo>
                  <a:cubicBezTo>
                    <a:pt x="3967" y="4167"/>
                    <a:pt x="3848" y="3957"/>
                    <a:pt x="3848" y="3721"/>
                  </a:cubicBezTo>
                  <a:cubicBezTo>
                    <a:pt x="3848" y="3624"/>
                    <a:pt x="3772" y="3575"/>
                    <a:pt x="3696" y="3575"/>
                  </a:cubicBezTo>
                  <a:cubicBezTo>
                    <a:pt x="3620" y="3575"/>
                    <a:pt x="3544" y="3624"/>
                    <a:pt x="3544" y="3721"/>
                  </a:cubicBezTo>
                  <a:cubicBezTo>
                    <a:pt x="3544" y="4090"/>
                    <a:pt x="3256" y="4393"/>
                    <a:pt x="2888" y="4407"/>
                  </a:cubicBezTo>
                  <a:cubicBezTo>
                    <a:pt x="2883" y="4407"/>
                    <a:pt x="2878" y="4407"/>
                    <a:pt x="2874" y="4407"/>
                  </a:cubicBezTo>
                  <a:cubicBezTo>
                    <a:pt x="2505" y="4407"/>
                    <a:pt x="2209" y="4121"/>
                    <a:pt x="2187" y="3758"/>
                  </a:cubicBezTo>
                  <a:lnTo>
                    <a:pt x="2187" y="3721"/>
                  </a:lnTo>
                  <a:cubicBezTo>
                    <a:pt x="2187" y="3624"/>
                    <a:pt x="2112" y="3575"/>
                    <a:pt x="2036" y="3575"/>
                  </a:cubicBezTo>
                  <a:close/>
                  <a:moveTo>
                    <a:pt x="7478" y="2949"/>
                  </a:moveTo>
                  <a:lnTo>
                    <a:pt x="7500" y="2971"/>
                  </a:lnTo>
                  <a:cubicBezTo>
                    <a:pt x="7788" y="3382"/>
                    <a:pt x="8019" y="3837"/>
                    <a:pt x="8185" y="4313"/>
                  </a:cubicBezTo>
                  <a:cubicBezTo>
                    <a:pt x="8077" y="4371"/>
                    <a:pt x="7969" y="4400"/>
                    <a:pt x="7853" y="4407"/>
                  </a:cubicBezTo>
                  <a:cubicBezTo>
                    <a:pt x="7485" y="4407"/>
                    <a:pt x="7189" y="4118"/>
                    <a:pt x="7168" y="3758"/>
                  </a:cubicBezTo>
                  <a:lnTo>
                    <a:pt x="7168" y="3721"/>
                  </a:lnTo>
                  <a:cubicBezTo>
                    <a:pt x="7168" y="3624"/>
                    <a:pt x="7094" y="3575"/>
                    <a:pt x="7020" y="3575"/>
                  </a:cubicBezTo>
                  <a:cubicBezTo>
                    <a:pt x="6946" y="3575"/>
                    <a:pt x="6872" y="3624"/>
                    <a:pt x="6872" y="3721"/>
                  </a:cubicBezTo>
                  <a:lnTo>
                    <a:pt x="6872" y="3758"/>
                  </a:lnTo>
                  <a:cubicBezTo>
                    <a:pt x="6850" y="4118"/>
                    <a:pt x="6554" y="4407"/>
                    <a:pt x="6193" y="4407"/>
                  </a:cubicBezTo>
                  <a:cubicBezTo>
                    <a:pt x="5825" y="4407"/>
                    <a:pt x="5529" y="4118"/>
                    <a:pt x="5508" y="3758"/>
                  </a:cubicBezTo>
                  <a:lnTo>
                    <a:pt x="5508" y="3721"/>
                  </a:lnTo>
                  <a:cubicBezTo>
                    <a:pt x="5508" y="3624"/>
                    <a:pt x="5434" y="3575"/>
                    <a:pt x="5360" y="3575"/>
                  </a:cubicBezTo>
                  <a:cubicBezTo>
                    <a:pt x="5286" y="3575"/>
                    <a:pt x="5212" y="3624"/>
                    <a:pt x="5212" y="3721"/>
                  </a:cubicBezTo>
                  <a:cubicBezTo>
                    <a:pt x="5212" y="3897"/>
                    <a:pt x="5144" y="4059"/>
                    <a:pt x="5032" y="4181"/>
                  </a:cubicBezTo>
                  <a:lnTo>
                    <a:pt x="5032" y="4181"/>
                  </a:lnTo>
                  <a:cubicBezTo>
                    <a:pt x="5454" y="4224"/>
                    <a:pt x="5861" y="4400"/>
                    <a:pt x="6186" y="4703"/>
                  </a:cubicBezTo>
                  <a:cubicBezTo>
                    <a:pt x="6377" y="4396"/>
                    <a:pt x="6697" y="4243"/>
                    <a:pt x="7016" y="4243"/>
                  </a:cubicBezTo>
                  <a:cubicBezTo>
                    <a:pt x="7335" y="4243"/>
                    <a:pt x="7655" y="4396"/>
                    <a:pt x="7846" y="4703"/>
                  </a:cubicBezTo>
                  <a:cubicBezTo>
                    <a:pt x="7925" y="4703"/>
                    <a:pt x="8005" y="4689"/>
                    <a:pt x="8084" y="4674"/>
                  </a:cubicBezTo>
                  <a:cubicBezTo>
                    <a:pt x="8120" y="4782"/>
                    <a:pt x="8142" y="4891"/>
                    <a:pt x="8171" y="5006"/>
                  </a:cubicBezTo>
                  <a:lnTo>
                    <a:pt x="881" y="5006"/>
                  </a:lnTo>
                  <a:cubicBezTo>
                    <a:pt x="910" y="4898"/>
                    <a:pt x="932" y="4782"/>
                    <a:pt x="968" y="4674"/>
                  </a:cubicBezTo>
                  <a:lnTo>
                    <a:pt x="1025" y="4689"/>
                  </a:lnTo>
                  <a:cubicBezTo>
                    <a:pt x="1125" y="4560"/>
                    <a:pt x="1244" y="4459"/>
                    <a:pt x="1375" y="4385"/>
                  </a:cubicBezTo>
                  <a:lnTo>
                    <a:pt x="1375" y="4385"/>
                  </a:lnTo>
                  <a:cubicBezTo>
                    <a:pt x="1321" y="4400"/>
                    <a:pt x="1264" y="4407"/>
                    <a:pt x="1206" y="4407"/>
                  </a:cubicBezTo>
                  <a:cubicBezTo>
                    <a:pt x="1112" y="4407"/>
                    <a:pt x="1018" y="4385"/>
                    <a:pt x="939" y="4349"/>
                  </a:cubicBezTo>
                  <a:cubicBezTo>
                    <a:pt x="917" y="4342"/>
                    <a:pt x="896" y="4328"/>
                    <a:pt x="874" y="4321"/>
                  </a:cubicBezTo>
                  <a:cubicBezTo>
                    <a:pt x="1040" y="3837"/>
                    <a:pt x="1271" y="3382"/>
                    <a:pt x="1560" y="2971"/>
                  </a:cubicBezTo>
                  <a:lnTo>
                    <a:pt x="1552" y="2971"/>
                  </a:lnTo>
                  <a:lnTo>
                    <a:pt x="1567" y="2949"/>
                  </a:lnTo>
                  <a:close/>
                  <a:moveTo>
                    <a:pt x="8459" y="5316"/>
                  </a:moveTo>
                  <a:cubicBezTo>
                    <a:pt x="8647" y="5316"/>
                    <a:pt x="8645" y="5612"/>
                    <a:pt x="8452" y="5612"/>
                  </a:cubicBezTo>
                  <a:lnTo>
                    <a:pt x="2570" y="5612"/>
                  </a:lnTo>
                  <a:cubicBezTo>
                    <a:pt x="2375" y="5612"/>
                    <a:pt x="2375" y="5916"/>
                    <a:pt x="2570" y="5916"/>
                  </a:cubicBezTo>
                  <a:lnTo>
                    <a:pt x="8294" y="5916"/>
                  </a:lnTo>
                  <a:cubicBezTo>
                    <a:pt x="8301" y="6031"/>
                    <a:pt x="8301" y="6147"/>
                    <a:pt x="8301" y="6262"/>
                  </a:cubicBezTo>
                  <a:cubicBezTo>
                    <a:pt x="8308" y="7135"/>
                    <a:pt x="8106" y="7994"/>
                    <a:pt x="7731" y="8781"/>
                  </a:cubicBezTo>
                  <a:lnTo>
                    <a:pt x="1321" y="8781"/>
                  </a:lnTo>
                  <a:cubicBezTo>
                    <a:pt x="939" y="7994"/>
                    <a:pt x="744" y="7135"/>
                    <a:pt x="751" y="6262"/>
                  </a:cubicBezTo>
                  <a:cubicBezTo>
                    <a:pt x="751" y="6147"/>
                    <a:pt x="751" y="6031"/>
                    <a:pt x="758" y="5916"/>
                  </a:cubicBezTo>
                  <a:lnTo>
                    <a:pt x="1971" y="5916"/>
                  </a:lnTo>
                  <a:cubicBezTo>
                    <a:pt x="2173" y="5908"/>
                    <a:pt x="2173" y="5612"/>
                    <a:pt x="1971" y="5612"/>
                  </a:cubicBezTo>
                  <a:lnTo>
                    <a:pt x="607" y="5612"/>
                  </a:lnTo>
                  <a:cubicBezTo>
                    <a:pt x="412" y="5612"/>
                    <a:pt x="412" y="5317"/>
                    <a:pt x="607" y="5317"/>
                  </a:cubicBezTo>
                  <a:lnTo>
                    <a:pt x="8452" y="5317"/>
                  </a:lnTo>
                  <a:cubicBezTo>
                    <a:pt x="8455" y="5316"/>
                    <a:pt x="8457" y="5316"/>
                    <a:pt x="8459" y="5316"/>
                  </a:cubicBezTo>
                  <a:close/>
                  <a:moveTo>
                    <a:pt x="7774" y="9084"/>
                  </a:moveTo>
                  <a:cubicBezTo>
                    <a:pt x="7947" y="9127"/>
                    <a:pt x="7911" y="9380"/>
                    <a:pt x="7738" y="9380"/>
                  </a:cubicBezTo>
                  <a:lnTo>
                    <a:pt x="1307" y="9380"/>
                  </a:lnTo>
                  <a:cubicBezTo>
                    <a:pt x="1134" y="9380"/>
                    <a:pt x="1098" y="9127"/>
                    <a:pt x="1271" y="9084"/>
                  </a:cubicBezTo>
                  <a:close/>
                  <a:moveTo>
                    <a:pt x="7146" y="9676"/>
                  </a:moveTo>
                  <a:cubicBezTo>
                    <a:pt x="7059" y="9784"/>
                    <a:pt x="6973" y="9878"/>
                    <a:pt x="6886" y="9972"/>
                  </a:cubicBezTo>
                  <a:lnTo>
                    <a:pt x="2166" y="9972"/>
                  </a:lnTo>
                  <a:cubicBezTo>
                    <a:pt x="2079" y="9878"/>
                    <a:pt x="1993" y="9784"/>
                    <a:pt x="1906" y="9676"/>
                  </a:cubicBezTo>
                  <a:close/>
                  <a:moveTo>
                    <a:pt x="7245" y="0"/>
                  </a:moveTo>
                  <a:cubicBezTo>
                    <a:pt x="7147" y="0"/>
                    <a:pt x="7045" y="36"/>
                    <a:pt x="6951" y="120"/>
                  </a:cubicBezTo>
                  <a:lnTo>
                    <a:pt x="5637" y="1426"/>
                  </a:lnTo>
                  <a:cubicBezTo>
                    <a:pt x="5601" y="1426"/>
                    <a:pt x="5558" y="1419"/>
                    <a:pt x="5522" y="1419"/>
                  </a:cubicBezTo>
                  <a:cubicBezTo>
                    <a:pt x="4887" y="1419"/>
                    <a:pt x="4533" y="2141"/>
                    <a:pt x="4916" y="2646"/>
                  </a:cubicBezTo>
                  <a:lnTo>
                    <a:pt x="4143" y="2646"/>
                  </a:lnTo>
                  <a:cubicBezTo>
                    <a:pt x="4526" y="2141"/>
                    <a:pt x="4165" y="1419"/>
                    <a:pt x="3537" y="1419"/>
                  </a:cubicBezTo>
                  <a:cubicBezTo>
                    <a:pt x="3494" y="1419"/>
                    <a:pt x="3458" y="1426"/>
                    <a:pt x="3414" y="1426"/>
                  </a:cubicBezTo>
                  <a:lnTo>
                    <a:pt x="2108" y="120"/>
                  </a:lnTo>
                  <a:cubicBezTo>
                    <a:pt x="2018" y="49"/>
                    <a:pt x="1922" y="18"/>
                    <a:pt x="1830" y="18"/>
                  </a:cubicBezTo>
                  <a:cubicBezTo>
                    <a:pt x="1495" y="18"/>
                    <a:pt x="1214" y="426"/>
                    <a:pt x="1480" y="755"/>
                  </a:cubicBezTo>
                  <a:lnTo>
                    <a:pt x="2779" y="2069"/>
                  </a:lnTo>
                  <a:cubicBezTo>
                    <a:pt x="2772" y="2105"/>
                    <a:pt x="2765" y="2141"/>
                    <a:pt x="2772" y="2184"/>
                  </a:cubicBezTo>
                  <a:cubicBezTo>
                    <a:pt x="2765" y="2350"/>
                    <a:pt x="2823" y="2516"/>
                    <a:pt x="2924" y="2646"/>
                  </a:cubicBezTo>
                  <a:lnTo>
                    <a:pt x="1495" y="2646"/>
                  </a:lnTo>
                  <a:cubicBezTo>
                    <a:pt x="1401" y="2646"/>
                    <a:pt x="1357" y="2725"/>
                    <a:pt x="1314" y="2790"/>
                  </a:cubicBezTo>
                  <a:cubicBezTo>
                    <a:pt x="982" y="3260"/>
                    <a:pt x="722" y="3779"/>
                    <a:pt x="549" y="4328"/>
                  </a:cubicBezTo>
                  <a:cubicBezTo>
                    <a:pt x="527" y="4385"/>
                    <a:pt x="549" y="4458"/>
                    <a:pt x="600" y="4494"/>
                  </a:cubicBezTo>
                  <a:cubicBezTo>
                    <a:pt x="629" y="4515"/>
                    <a:pt x="657" y="4537"/>
                    <a:pt x="686" y="4559"/>
                  </a:cubicBezTo>
                  <a:cubicBezTo>
                    <a:pt x="650" y="4703"/>
                    <a:pt x="607" y="4855"/>
                    <a:pt x="578" y="5006"/>
                  </a:cubicBezTo>
                  <a:cubicBezTo>
                    <a:pt x="87" y="5042"/>
                    <a:pt x="1" y="5721"/>
                    <a:pt x="463" y="5887"/>
                  </a:cubicBezTo>
                  <a:cubicBezTo>
                    <a:pt x="455" y="6009"/>
                    <a:pt x="455" y="6132"/>
                    <a:pt x="455" y="6255"/>
                  </a:cubicBezTo>
                  <a:cubicBezTo>
                    <a:pt x="448" y="7157"/>
                    <a:pt x="650" y="8052"/>
                    <a:pt x="1040" y="8868"/>
                  </a:cubicBezTo>
                  <a:cubicBezTo>
                    <a:pt x="701" y="9127"/>
                    <a:pt x="881" y="9669"/>
                    <a:pt x="1307" y="9676"/>
                  </a:cubicBezTo>
                  <a:lnTo>
                    <a:pt x="1523" y="9676"/>
                  </a:lnTo>
                  <a:cubicBezTo>
                    <a:pt x="1668" y="9871"/>
                    <a:pt x="1827" y="10051"/>
                    <a:pt x="2000" y="10224"/>
                  </a:cubicBezTo>
                  <a:cubicBezTo>
                    <a:pt x="2029" y="10253"/>
                    <a:pt x="2065" y="10268"/>
                    <a:pt x="2108" y="10268"/>
                  </a:cubicBezTo>
                  <a:lnTo>
                    <a:pt x="6944" y="10268"/>
                  </a:lnTo>
                  <a:cubicBezTo>
                    <a:pt x="6987" y="10268"/>
                    <a:pt x="7023" y="10253"/>
                    <a:pt x="7052" y="10224"/>
                  </a:cubicBezTo>
                  <a:cubicBezTo>
                    <a:pt x="7225" y="10051"/>
                    <a:pt x="7384" y="9871"/>
                    <a:pt x="7528" y="9676"/>
                  </a:cubicBezTo>
                  <a:lnTo>
                    <a:pt x="7745" y="9676"/>
                  </a:lnTo>
                  <a:cubicBezTo>
                    <a:pt x="8171" y="9669"/>
                    <a:pt x="8351" y="9127"/>
                    <a:pt x="8019" y="8868"/>
                  </a:cubicBezTo>
                  <a:cubicBezTo>
                    <a:pt x="8409" y="8052"/>
                    <a:pt x="8604" y="7157"/>
                    <a:pt x="8604" y="6255"/>
                  </a:cubicBezTo>
                  <a:cubicBezTo>
                    <a:pt x="8604" y="6132"/>
                    <a:pt x="8604" y="6009"/>
                    <a:pt x="8589" y="5887"/>
                  </a:cubicBezTo>
                  <a:cubicBezTo>
                    <a:pt x="8777" y="5822"/>
                    <a:pt x="8900" y="5649"/>
                    <a:pt x="8900" y="5461"/>
                  </a:cubicBezTo>
                  <a:cubicBezTo>
                    <a:pt x="8900" y="5215"/>
                    <a:pt x="8712" y="5021"/>
                    <a:pt x="8474" y="5006"/>
                  </a:cubicBezTo>
                  <a:cubicBezTo>
                    <a:pt x="8445" y="4855"/>
                    <a:pt x="8409" y="4703"/>
                    <a:pt x="8366" y="4559"/>
                  </a:cubicBezTo>
                  <a:cubicBezTo>
                    <a:pt x="8395" y="4537"/>
                    <a:pt x="8423" y="4515"/>
                    <a:pt x="8452" y="4494"/>
                  </a:cubicBezTo>
                  <a:cubicBezTo>
                    <a:pt x="8503" y="4450"/>
                    <a:pt x="8525" y="4385"/>
                    <a:pt x="8503" y="4328"/>
                  </a:cubicBezTo>
                  <a:cubicBezTo>
                    <a:pt x="8330" y="3779"/>
                    <a:pt x="8077" y="3260"/>
                    <a:pt x="7745" y="2790"/>
                  </a:cubicBezTo>
                  <a:cubicBezTo>
                    <a:pt x="7694" y="2725"/>
                    <a:pt x="7651" y="2646"/>
                    <a:pt x="7565" y="2646"/>
                  </a:cubicBezTo>
                  <a:lnTo>
                    <a:pt x="6128" y="2646"/>
                  </a:lnTo>
                  <a:cubicBezTo>
                    <a:pt x="6258" y="2480"/>
                    <a:pt x="6309" y="2271"/>
                    <a:pt x="6280" y="2069"/>
                  </a:cubicBezTo>
                  <a:lnTo>
                    <a:pt x="7586" y="755"/>
                  </a:lnTo>
                  <a:cubicBezTo>
                    <a:pt x="7878" y="430"/>
                    <a:pt x="7586" y="0"/>
                    <a:pt x="72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54"/>
            <p:cNvSpPr/>
            <p:nvPr/>
          </p:nvSpPr>
          <p:spPr>
            <a:xfrm>
              <a:off x="7508250" y="4893650"/>
              <a:ext cx="57950" cy="65600"/>
            </a:xfrm>
            <a:custGeom>
              <a:avLst/>
              <a:gdLst/>
              <a:ahLst/>
              <a:cxnLst/>
              <a:rect l="l" t="t" r="r" b="b"/>
              <a:pathLst>
                <a:path w="2318" h="2624" extrusionOk="0">
                  <a:moveTo>
                    <a:pt x="1054" y="303"/>
                  </a:moveTo>
                  <a:cubicBezTo>
                    <a:pt x="1299" y="303"/>
                    <a:pt x="1516" y="448"/>
                    <a:pt x="1610" y="679"/>
                  </a:cubicBezTo>
                  <a:lnTo>
                    <a:pt x="1574" y="657"/>
                  </a:lnTo>
                  <a:cubicBezTo>
                    <a:pt x="1458" y="592"/>
                    <a:pt x="1335" y="549"/>
                    <a:pt x="1206" y="527"/>
                  </a:cubicBezTo>
                  <a:lnTo>
                    <a:pt x="1191" y="527"/>
                  </a:lnTo>
                  <a:cubicBezTo>
                    <a:pt x="1166" y="466"/>
                    <a:pt x="1108" y="435"/>
                    <a:pt x="1050" y="435"/>
                  </a:cubicBezTo>
                  <a:cubicBezTo>
                    <a:pt x="993" y="435"/>
                    <a:pt x="935" y="466"/>
                    <a:pt x="910" y="527"/>
                  </a:cubicBezTo>
                  <a:lnTo>
                    <a:pt x="859" y="534"/>
                  </a:lnTo>
                  <a:cubicBezTo>
                    <a:pt x="729" y="563"/>
                    <a:pt x="606" y="607"/>
                    <a:pt x="498" y="679"/>
                  </a:cubicBezTo>
                  <a:cubicBezTo>
                    <a:pt x="592" y="448"/>
                    <a:pt x="809" y="303"/>
                    <a:pt x="1054" y="303"/>
                  </a:cubicBezTo>
                  <a:close/>
                  <a:moveTo>
                    <a:pt x="1191" y="1314"/>
                  </a:moveTo>
                  <a:cubicBezTo>
                    <a:pt x="1249" y="1343"/>
                    <a:pt x="1292" y="1393"/>
                    <a:pt x="1321" y="1451"/>
                  </a:cubicBezTo>
                  <a:cubicBezTo>
                    <a:pt x="1236" y="1494"/>
                    <a:pt x="1143" y="1515"/>
                    <a:pt x="1050" y="1516"/>
                  </a:cubicBezTo>
                  <a:lnTo>
                    <a:pt x="1050" y="1516"/>
                  </a:lnTo>
                  <a:cubicBezTo>
                    <a:pt x="958" y="1515"/>
                    <a:pt x="865" y="1494"/>
                    <a:pt x="780" y="1451"/>
                  </a:cubicBezTo>
                  <a:cubicBezTo>
                    <a:pt x="809" y="1393"/>
                    <a:pt x="852" y="1343"/>
                    <a:pt x="910" y="1314"/>
                  </a:cubicBezTo>
                  <a:cubicBezTo>
                    <a:pt x="931" y="1364"/>
                    <a:pt x="989" y="1400"/>
                    <a:pt x="1047" y="1400"/>
                  </a:cubicBezTo>
                  <a:cubicBezTo>
                    <a:pt x="1112" y="1400"/>
                    <a:pt x="1162" y="1364"/>
                    <a:pt x="1191" y="1314"/>
                  </a:cubicBezTo>
                  <a:close/>
                  <a:moveTo>
                    <a:pt x="1227" y="1797"/>
                  </a:moveTo>
                  <a:cubicBezTo>
                    <a:pt x="1177" y="1837"/>
                    <a:pt x="1115" y="1857"/>
                    <a:pt x="1053" y="1857"/>
                  </a:cubicBezTo>
                  <a:cubicBezTo>
                    <a:pt x="991" y="1857"/>
                    <a:pt x="928" y="1837"/>
                    <a:pt x="874" y="1797"/>
                  </a:cubicBezTo>
                  <a:lnTo>
                    <a:pt x="874" y="1797"/>
                  </a:lnTo>
                  <a:cubicBezTo>
                    <a:pt x="931" y="1812"/>
                    <a:pt x="991" y="1819"/>
                    <a:pt x="1050" y="1819"/>
                  </a:cubicBezTo>
                  <a:cubicBezTo>
                    <a:pt x="1110" y="1819"/>
                    <a:pt x="1169" y="1812"/>
                    <a:pt x="1227" y="1797"/>
                  </a:cubicBezTo>
                  <a:close/>
                  <a:moveTo>
                    <a:pt x="1206" y="837"/>
                  </a:moveTo>
                  <a:cubicBezTo>
                    <a:pt x="1581" y="910"/>
                    <a:pt x="1841" y="1263"/>
                    <a:pt x="1805" y="1646"/>
                  </a:cubicBezTo>
                  <a:cubicBezTo>
                    <a:pt x="1762" y="2024"/>
                    <a:pt x="1444" y="2317"/>
                    <a:pt x="1068" y="2317"/>
                  </a:cubicBezTo>
                  <a:cubicBezTo>
                    <a:pt x="1063" y="2317"/>
                    <a:pt x="1059" y="2317"/>
                    <a:pt x="1054" y="2317"/>
                  </a:cubicBezTo>
                  <a:cubicBezTo>
                    <a:pt x="426" y="2317"/>
                    <a:pt x="72" y="1595"/>
                    <a:pt x="462" y="1105"/>
                  </a:cubicBezTo>
                  <a:cubicBezTo>
                    <a:pt x="570" y="967"/>
                    <a:pt x="729" y="874"/>
                    <a:pt x="902" y="837"/>
                  </a:cubicBezTo>
                  <a:lnTo>
                    <a:pt x="902" y="996"/>
                  </a:lnTo>
                  <a:cubicBezTo>
                    <a:pt x="693" y="1047"/>
                    <a:pt x="527" y="1213"/>
                    <a:pt x="477" y="1422"/>
                  </a:cubicBezTo>
                  <a:cubicBezTo>
                    <a:pt x="462" y="1473"/>
                    <a:pt x="462" y="1516"/>
                    <a:pt x="462" y="1566"/>
                  </a:cubicBezTo>
                  <a:cubicBezTo>
                    <a:pt x="462" y="1921"/>
                    <a:pt x="748" y="2162"/>
                    <a:pt x="1053" y="2162"/>
                  </a:cubicBezTo>
                  <a:cubicBezTo>
                    <a:pt x="1176" y="2162"/>
                    <a:pt x="1303" y="2123"/>
                    <a:pt x="1415" y="2036"/>
                  </a:cubicBezTo>
                  <a:cubicBezTo>
                    <a:pt x="1805" y="1740"/>
                    <a:pt x="1682" y="1119"/>
                    <a:pt x="1206" y="996"/>
                  </a:cubicBezTo>
                  <a:lnTo>
                    <a:pt x="1206" y="837"/>
                  </a:lnTo>
                  <a:close/>
                  <a:moveTo>
                    <a:pt x="1054" y="0"/>
                  </a:moveTo>
                  <a:cubicBezTo>
                    <a:pt x="549" y="0"/>
                    <a:pt x="145" y="412"/>
                    <a:pt x="145" y="910"/>
                  </a:cubicBezTo>
                  <a:cubicBezTo>
                    <a:pt x="145" y="946"/>
                    <a:pt x="152" y="989"/>
                    <a:pt x="152" y="1025"/>
                  </a:cubicBezTo>
                  <a:cubicBezTo>
                    <a:pt x="58" y="1191"/>
                    <a:pt x="0" y="1379"/>
                    <a:pt x="0" y="1566"/>
                  </a:cubicBezTo>
                  <a:cubicBezTo>
                    <a:pt x="0" y="2167"/>
                    <a:pt x="488" y="2624"/>
                    <a:pt x="1050" y="2624"/>
                  </a:cubicBezTo>
                  <a:cubicBezTo>
                    <a:pt x="1144" y="2624"/>
                    <a:pt x="1240" y="2611"/>
                    <a:pt x="1335" y="2584"/>
                  </a:cubicBezTo>
                  <a:cubicBezTo>
                    <a:pt x="2007" y="2396"/>
                    <a:pt x="2317" y="1624"/>
                    <a:pt x="1956" y="1025"/>
                  </a:cubicBezTo>
                  <a:cubicBezTo>
                    <a:pt x="1956" y="989"/>
                    <a:pt x="1963" y="946"/>
                    <a:pt x="1963" y="910"/>
                  </a:cubicBezTo>
                  <a:cubicBezTo>
                    <a:pt x="1963" y="412"/>
                    <a:pt x="1552" y="0"/>
                    <a:pt x="10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4" name="Google Shape;10834;p54"/>
          <p:cNvGrpSpPr/>
          <p:nvPr/>
        </p:nvGrpSpPr>
        <p:grpSpPr>
          <a:xfrm>
            <a:off x="6146461" y="2839525"/>
            <a:ext cx="286250" cy="365759"/>
            <a:chOff x="7562725" y="5540700"/>
            <a:chExt cx="167300" cy="212700"/>
          </a:xfrm>
        </p:grpSpPr>
        <p:sp>
          <p:nvSpPr>
            <p:cNvPr id="10835" name="Google Shape;10835;p54"/>
            <p:cNvSpPr/>
            <p:nvPr/>
          </p:nvSpPr>
          <p:spPr>
            <a:xfrm>
              <a:off x="7625175" y="5550975"/>
              <a:ext cx="37725" cy="33400"/>
            </a:xfrm>
            <a:custGeom>
              <a:avLst/>
              <a:gdLst/>
              <a:ahLst/>
              <a:cxnLst/>
              <a:rect l="l" t="t" r="r" b="b"/>
              <a:pathLst>
                <a:path w="1509" h="1336" extrusionOk="0">
                  <a:moveTo>
                    <a:pt x="996" y="253"/>
                  </a:moveTo>
                  <a:lnTo>
                    <a:pt x="1234" y="672"/>
                  </a:lnTo>
                  <a:lnTo>
                    <a:pt x="996" y="1083"/>
                  </a:lnTo>
                  <a:lnTo>
                    <a:pt x="513" y="1083"/>
                  </a:lnTo>
                  <a:lnTo>
                    <a:pt x="274" y="672"/>
                  </a:lnTo>
                  <a:lnTo>
                    <a:pt x="513" y="253"/>
                  </a:lnTo>
                  <a:close/>
                  <a:moveTo>
                    <a:pt x="440" y="1"/>
                  </a:moveTo>
                  <a:cubicBezTo>
                    <a:pt x="397" y="1"/>
                    <a:pt x="354" y="29"/>
                    <a:pt x="332" y="66"/>
                  </a:cubicBezTo>
                  <a:lnTo>
                    <a:pt x="22" y="607"/>
                  </a:lnTo>
                  <a:cubicBezTo>
                    <a:pt x="0" y="643"/>
                    <a:pt x="0" y="693"/>
                    <a:pt x="22" y="730"/>
                  </a:cubicBezTo>
                  <a:lnTo>
                    <a:pt x="332" y="1271"/>
                  </a:lnTo>
                  <a:cubicBezTo>
                    <a:pt x="354" y="1307"/>
                    <a:pt x="397" y="1336"/>
                    <a:pt x="440" y="1336"/>
                  </a:cubicBezTo>
                  <a:lnTo>
                    <a:pt x="1068" y="1336"/>
                  </a:lnTo>
                  <a:cubicBezTo>
                    <a:pt x="1112" y="1336"/>
                    <a:pt x="1155" y="1307"/>
                    <a:pt x="1177" y="1271"/>
                  </a:cubicBezTo>
                  <a:lnTo>
                    <a:pt x="1487" y="730"/>
                  </a:lnTo>
                  <a:cubicBezTo>
                    <a:pt x="1509" y="693"/>
                    <a:pt x="1509" y="643"/>
                    <a:pt x="1487" y="607"/>
                  </a:cubicBezTo>
                  <a:lnTo>
                    <a:pt x="1177" y="66"/>
                  </a:lnTo>
                  <a:cubicBezTo>
                    <a:pt x="1155" y="29"/>
                    <a:pt x="1112" y="1"/>
                    <a:pt x="10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54"/>
            <p:cNvSpPr/>
            <p:nvPr/>
          </p:nvSpPr>
          <p:spPr>
            <a:xfrm>
              <a:off x="7580050" y="5567575"/>
              <a:ext cx="29450" cy="37750"/>
            </a:xfrm>
            <a:custGeom>
              <a:avLst/>
              <a:gdLst/>
              <a:ahLst/>
              <a:cxnLst/>
              <a:rect l="l" t="t" r="r" b="b"/>
              <a:pathLst>
                <a:path w="1178" h="1510" extrusionOk="0">
                  <a:moveTo>
                    <a:pt x="585" y="354"/>
                  </a:moveTo>
                  <a:cubicBezTo>
                    <a:pt x="665" y="499"/>
                    <a:pt x="766" y="636"/>
                    <a:pt x="881" y="758"/>
                  </a:cubicBezTo>
                  <a:cubicBezTo>
                    <a:pt x="766" y="874"/>
                    <a:pt x="665" y="1011"/>
                    <a:pt x="585" y="1155"/>
                  </a:cubicBezTo>
                  <a:cubicBezTo>
                    <a:pt x="506" y="1011"/>
                    <a:pt x="405" y="874"/>
                    <a:pt x="290" y="758"/>
                  </a:cubicBezTo>
                  <a:cubicBezTo>
                    <a:pt x="405" y="636"/>
                    <a:pt x="506" y="499"/>
                    <a:pt x="585" y="354"/>
                  </a:cubicBezTo>
                  <a:close/>
                  <a:moveTo>
                    <a:pt x="593" y="1"/>
                  </a:moveTo>
                  <a:cubicBezTo>
                    <a:pt x="520" y="1"/>
                    <a:pt x="456" y="44"/>
                    <a:pt x="434" y="109"/>
                  </a:cubicBezTo>
                  <a:cubicBezTo>
                    <a:pt x="347" y="311"/>
                    <a:pt x="225" y="484"/>
                    <a:pt x="73" y="636"/>
                  </a:cubicBezTo>
                  <a:cubicBezTo>
                    <a:pt x="1" y="701"/>
                    <a:pt x="1" y="809"/>
                    <a:pt x="73" y="874"/>
                  </a:cubicBezTo>
                  <a:cubicBezTo>
                    <a:pt x="225" y="1026"/>
                    <a:pt x="347" y="1199"/>
                    <a:pt x="434" y="1401"/>
                  </a:cubicBezTo>
                  <a:cubicBezTo>
                    <a:pt x="456" y="1466"/>
                    <a:pt x="520" y="1509"/>
                    <a:pt x="593" y="1509"/>
                  </a:cubicBezTo>
                  <a:cubicBezTo>
                    <a:pt x="665" y="1509"/>
                    <a:pt x="723" y="1466"/>
                    <a:pt x="751" y="1401"/>
                  </a:cubicBezTo>
                  <a:cubicBezTo>
                    <a:pt x="831" y="1199"/>
                    <a:pt x="954" y="1026"/>
                    <a:pt x="1112" y="874"/>
                  </a:cubicBezTo>
                  <a:cubicBezTo>
                    <a:pt x="1177" y="809"/>
                    <a:pt x="1177" y="701"/>
                    <a:pt x="1112" y="636"/>
                  </a:cubicBezTo>
                  <a:cubicBezTo>
                    <a:pt x="961" y="484"/>
                    <a:pt x="838" y="304"/>
                    <a:pt x="751" y="109"/>
                  </a:cubicBezTo>
                  <a:cubicBezTo>
                    <a:pt x="723" y="44"/>
                    <a:pt x="665" y="1"/>
                    <a:pt x="5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54"/>
            <p:cNvSpPr/>
            <p:nvPr/>
          </p:nvSpPr>
          <p:spPr>
            <a:xfrm>
              <a:off x="7700400" y="5628925"/>
              <a:ext cx="29625" cy="37550"/>
            </a:xfrm>
            <a:custGeom>
              <a:avLst/>
              <a:gdLst/>
              <a:ahLst/>
              <a:cxnLst/>
              <a:rect l="l" t="t" r="r" b="b"/>
              <a:pathLst>
                <a:path w="1185" h="1502" extrusionOk="0">
                  <a:moveTo>
                    <a:pt x="593" y="354"/>
                  </a:moveTo>
                  <a:cubicBezTo>
                    <a:pt x="672" y="499"/>
                    <a:pt x="773" y="629"/>
                    <a:pt x="889" y="751"/>
                  </a:cubicBezTo>
                  <a:cubicBezTo>
                    <a:pt x="773" y="874"/>
                    <a:pt x="672" y="1004"/>
                    <a:pt x="593" y="1148"/>
                  </a:cubicBezTo>
                  <a:cubicBezTo>
                    <a:pt x="506" y="1004"/>
                    <a:pt x="412" y="874"/>
                    <a:pt x="297" y="751"/>
                  </a:cubicBezTo>
                  <a:cubicBezTo>
                    <a:pt x="412" y="629"/>
                    <a:pt x="506" y="499"/>
                    <a:pt x="593" y="354"/>
                  </a:cubicBezTo>
                  <a:close/>
                  <a:moveTo>
                    <a:pt x="593" y="1"/>
                  </a:moveTo>
                  <a:cubicBezTo>
                    <a:pt x="528" y="1"/>
                    <a:pt x="463" y="37"/>
                    <a:pt x="434" y="109"/>
                  </a:cubicBezTo>
                  <a:cubicBezTo>
                    <a:pt x="347" y="304"/>
                    <a:pt x="225" y="484"/>
                    <a:pt x="66" y="629"/>
                  </a:cubicBezTo>
                  <a:cubicBezTo>
                    <a:pt x="1" y="693"/>
                    <a:pt x="1" y="809"/>
                    <a:pt x="66" y="874"/>
                  </a:cubicBezTo>
                  <a:cubicBezTo>
                    <a:pt x="225" y="1018"/>
                    <a:pt x="347" y="1199"/>
                    <a:pt x="434" y="1394"/>
                  </a:cubicBezTo>
                  <a:cubicBezTo>
                    <a:pt x="463" y="1466"/>
                    <a:pt x="528" y="1502"/>
                    <a:pt x="593" y="1502"/>
                  </a:cubicBezTo>
                  <a:cubicBezTo>
                    <a:pt x="658" y="1502"/>
                    <a:pt x="723" y="1466"/>
                    <a:pt x="752" y="1394"/>
                  </a:cubicBezTo>
                  <a:cubicBezTo>
                    <a:pt x="831" y="1199"/>
                    <a:pt x="961" y="1018"/>
                    <a:pt x="1112" y="874"/>
                  </a:cubicBezTo>
                  <a:cubicBezTo>
                    <a:pt x="1185" y="809"/>
                    <a:pt x="1185" y="693"/>
                    <a:pt x="1112" y="629"/>
                  </a:cubicBezTo>
                  <a:cubicBezTo>
                    <a:pt x="961" y="484"/>
                    <a:pt x="831" y="304"/>
                    <a:pt x="752" y="109"/>
                  </a:cubicBezTo>
                  <a:cubicBezTo>
                    <a:pt x="723" y="37"/>
                    <a:pt x="658" y="1"/>
                    <a:pt x="5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54"/>
            <p:cNvSpPr/>
            <p:nvPr/>
          </p:nvSpPr>
          <p:spPr>
            <a:xfrm>
              <a:off x="7683800" y="5579250"/>
              <a:ext cx="24925" cy="30975"/>
            </a:xfrm>
            <a:custGeom>
              <a:avLst/>
              <a:gdLst/>
              <a:ahLst/>
              <a:cxnLst/>
              <a:rect l="l" t="t" r="r" b="b"/>
              <a:pathLst>
                <a:path w="997" h="1239" extrusionOk="0">
                  <a:moveTo>
                    <a:pt x="499" y="356"/>
                  </a:moveTo>
                  <a:cubicBezTo>
                    <a:pt x="557" y="450"/>
                    <a:pt x="622" y="537"/>
                    <a:pt x="694" y="616"/>
                  </a:cubicBezTo>
                  <a:cubicBezTo>
                    <a:pt x="622" y="696"/>
                    <a:pt x="557" y="782"/>
                    <a:pt x="499" y="876"/>
                  </a:cubicBezTo>
                  <a:cubicBezTo>
                    <a:pt x="441" y="782"/>
                    <a:pt x="376" y="696"/>
                    <a:pt x="304" y="616"/>
                  </a:cubicBezTo>
                  <a:cubicBezTo>
                    <a:pt x="376" y="537"/>
                    <a:pt x="441" y="450"/>
                    <a:pt x="499" y="356"/>
                  </a:cubicBezTo>
                  <a:close/>
                  <a:moveTo>
                    <a:pt x="499" y="1"/>
                  </a:moveTo>
                  <a:cubicBezTo>
                    <a:pt x="438" y="1"/>
                    <a:pt x="376" y="35"/>
                    <a:pt x="347" y="104"/>
                  </a:cubicBezTo>
                  <a:cubicBezTo>
                    <a:pt x="282" y="255"/>
                    <a:pt x="189" y="393"/>
                    <a:pt x="66" y="501"/>
                  </a:cubicBezTo>
                  <a:cubicBezTo>
                    <a:pt x="1" y="566"/>
                    <a:pt x="1" y="667"/>
                    <a:pt x="66" y="732"/>
                  </a:cubicBezTo>
                  <a:cubicBezTo>
                    <a:pt x="189" y="847"/>
                    <a:pt x="282" y="984"/>
                    <a:pt x="347" y="1136"/>
                  </a:cubicBezTo>
                  <a:cubicBezTo>
                    <a:pt x="376" y="1204"/>
                    <a:pt x="438" y="1239"/>
                    <a:pt x="499" y="1239"/>
                  </a:cubicBezTo>
                  <a:cubicBezTo>
                    <a:pt x="560" y="1239"/>
                    <a:pt x="622" y="1204"/>
                    <a:pt x="650" y="1136"/>
                  </a:cubicBezTo>
                  <a:cubicBezTo>
                    <a:pt x="715" y="984"/>
                    <a:pt x="809" y="847"/>
                    <a:pt x="932" y="732"/>
                  </a:cubicBezTo>
                  <a:cubicBezTo>
                    <a:pt x="997" y="667"/>
                    <a:pt x="997" y="566"/>
                    <a:pt x="932" y="501"/>
                  </a:cubicBezTo>
                  <a:cubicBezTo>
                    <a:pt x="809" y="393"/>
                    <a:pt x="715" y="255"/>
                    <a:pt x="650" y="104"/>
                  </a:cubicBezTo>
                  <a:cubicBezTo>
                    <a:pt x="622" y="35"/>
                    <a:pt x="560" y="1"/>
                    <a:pt x="4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54"/>
            <p:cNvSpPr/>
            <p:nvPr/>
          </p:nvSpPr>
          <p:spPr>
            <a:xfrm>
              <a:off x="7562725" y="5661575"/>
              <a:ext cx="24025" cy="31075"/>
            </a:xfrm>
            <a:custGeom>
              <a:avLst/>
              <a:gdLst/>
              <a:ahLst/>
              <a:cxnLst/>
              <a:rect l="l" t="t" r="r" b="b"/>
              <a:pathLst>
                <a:path w="961" h="1243" extrusionOk="0">
                  <a:moveTo>
                    <a:pt x="477" y="362"/>
                  </a:moveTo>
                  <a:cubicBezTo>
                    <a:pt x="535" y="456"/>
                    <a:pt x="600" y="542"/>
                    <a:pt x="672" y="622"/>
                  </a:cubicBezTo>
                  <a:cubicBezTo>
                    <a:pt x="600" y="701"/>
                    <a:pt x="535" y="788"/>
                    <a:pt x="477" y="881"/>
                  </a:cubicBezTo>
                  <a:cubicBezTo>
                    <a:pt x="420" y="788"/>
                    <a:pt x="355" y="701"/>
                    <a:pt x="282" y="622"/>
                  </a:cubicBezTo>
                  <a:cubicBezTo>
                    <a:pt x="355" y="542"/>
                    <a:pt x="420" y="456"/>
                    <a:pt x="477" y="362"/>
                  </a:cubicBezTo>
                  <a:close/>
                  <a:moveTo>
                    <a:pt x="477" y="1"/>
                  </a:moveTo>
                  <a:cubicBezTo>
                    <a:pt x="412" y="1"/>
                    <a:pt x="355" y="44"/>
                    <a:pt x="333" y="102"/>
                  </a:cubicBezTo>
                  <a:cubicBezTo>
                    <a:pt x="261" y="254"/>
                    <a:pt x="167" y="391"/>
                    <a:pt x="44" y="506"/>
                  </a:cubicBezTo>
                  <a:cubicBezTo>
                    <a:pt x="15" y="535"/>
                    <a:pt x="1" y="578"/>
                    <a:pt x="1" y="622"/>
                  </a:cubicBezTo>
                  <a:cubicBezTo>
                    <a:pt x="1" y="665"/>
                    <a:pt x="15" y="708"/>
                    <a:pt x="44" y="737"/>
                  </a:cubicBezTo>
                  <a:cubicBezTo>
                    <a:pt x="167" y="853"/>
                    <a:pt x="261" y="990"/>
                    <a:pt x="333" y="1141"/>
                  </a:cubicBezTo>
                  <a:cubicBezTo>
                    <a:pt x="355" y="1199"/>
                    <a:pt x="412" y="1242"/>
                    <a:pt x="477" y="1242"/>
                  </a:cubicBezTo>
                  <a:cubicBezTo>
                    <a:pt x="542" y="1242"/>
                    <a:pt x="607" y="1199"/>
                    <a:pt x="629" y="1141"/>
                  </a:cubicBezTo>
                  <a:cubicBezTo>
                    <a:pt x="694" y="990"/>
                    <a:pt x="788" y="853"/>
                    <a:pt x="910" y="737"/>
                  </a:cubicBezTo>
                  <a:cubicBezTo>
                    <a:pt x="939" y="708"/>
                    <a:pt x="961" y="665"/>
                    <a:pt x="961" y="622"/>
                  </a:cubicBezTo>
                  <a:cubicBezTo>
                    <a:pt x="961" y="578"/>
                    <a:pt x="939" y="535"/>
                    <a:pt x="910" y="506"/>
                  </a:cubicBezTo>
                  <a:cubicBezTo>
                    <a:pt x="788" y="391"/>
                    <a:pt x="694" y="254"/>
                    <a:pt x="629" y="102"/>
                  </a:cubicBezTo>
                  <a:cubicBezTo>
                    <a:pt x="607" y="44"/>
                    <a:pt x="542"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54"/>
            <p:cNvSpPr/>
            <p:nvPr/>
          </p:nvSpPr>
          <p:spPr>
            <a:xfrm>
              <a:off x="7587625" y="5540700"/>
              <a:ext cx="113000" cy="212700"/>
            </a:xfrm>
            <a:custGeom>
              <a:avLst/>
              <a:gdLst/>
              <a:ahLst/>
              <a:cxnLst/>
              <a:rect l="l" t="t" r="r" b="b"/>
              <a:pathLst>
                <a:path w="4520" h="8508" extrusionOk="0">
                  <a:moveTo>
                    <a:pt x="2736" y="246"/>
                  </a:moveTo>
                  <a:lnTo>
                    <a:pt x="3206" y="1068"/>
                  </a:lnTo>
                  <a:lnTo>
                    <a:pt x="2736" y="1891"/>
                  </a:lnTo>
                  <a:lnTo>
                    <a:pt x="1784" y="1891"/>
                  </a:lnTo>
                  <a:lnTo>
                    <a:pt x="1307" y="1068"/>
                  </a:lnTo>
                  <a:lnTo>
                    <a:pt x="1784" y="246"/>
                  </a:lnTo>
                  <a:close/>
                  <a:moveTo>
                    <a:pt x="1382" y="2656"/>
                  </a:moveTo>
                  <a:cubicBezTo>
                    <a:pt x="1395" y="2656"/>
                    <a:pt x="1407" y="2662"/>
                    <a:pt x="1416" y="2671"/>
                  </a:cubicBezTo>
                  <a:lnTo>
                    <a:pt x="1697" y="3060"/>
                  </a:lnTo>
                  <a:cubicBezTo>
                    <a:pt x="1712" y="3075"/>
                    <a:pt x="1712" y="3097"/>
                    <a:pt x="1690" y="3111"/>
                  </a:cubicBezTo>
                  <a:lnTo>
                    <a:pt x="1690" y="3118"/>
                  </a:lnTo>
                  <a:lnTo>
                    <a:pt x="1625" y="3169"/>
                  </a:lnTo>
                  <a:lnTo>
                    <a:pt x="1293" y="2714"/>
                  </a:lnTo>
                  <a:lnTo>
                    <a:pt x="1358" y="2663"/>
                  </a:lnTo>
                  <a:cubicBezTo>
                    <a:pt x="1366" y="2658"/>
                    <a:pt x="1374" y="2656"/>
                    <a:pt x="1382" y="2656"/>
                  </a:cubicBezTo>
                  <a:close/>
                  <a:moveTo>
                    <a:pt x="3133" y="2663"/>
                  </a:moveTo>
                  <a:cubicBezTo>
                    <a:pt x="3141" y="2663"/>
                    <a:pt x="3148" y="2663"/>
                    <a:pt x="3155" y="2671"/>
                  </a:cubicBezTo>
                  <a:lnTo>
                    <a:pt x="3220" y="2721"/>
                  </a:lnTo>
                  <a:lnTo>
                    <a:pt x="2888" y="3169"/>
                  </a:lnTo>
                  <a:lnTo>
                    <a:pt x="2823" y="3118"/>
                  </a:lnTo>
                  <a:cubicBezTo>
                    <a:pt x="2809" y="3111"/>
                    <a:pt x="2801" y="3082"/>
                    <a:pt x="2816" y="3068"/>
                  </a:cubicBezTo>
                  <a:lnTo>
                    <a:pt x="3104" y="2678"/>
                  </a:lnTo>
                  <a:cubicBezTo>
                    <a:pt x="3112" y="2671"/>
                    <a:pt x="3119" y="2663"/>
                    <a:pt x="3133" y="2663"/>
                  </a:cubicBezTo>
                  <a:close/>
                  <a:moveTo>
                    <a:pt x="1091" y="2866"/>
                  </a:moveTo>
                  <a:lnTo>
                    <a:pt x="1423" y="3320"/>
                  </a:lnTo>
                  <a:lnTo>
                    <a:pt x="1293" y="3407"/>
                  </a:lnTo>
                  <a:lnTo>
                    <a:pt x="961" y="2959"/>
                  </a:lnTo>
                  <a:lnTo>
                    <a:pt x="1091" y="2866"/>
                  </a:lnTo>
                  <a:close/>
                  <a:moveTo>
                    <a:pt x="3422" y="2873"/>
                  </a:moveTo>
                  <a:lnTo>
                    <a:pt x="3552" y="2959"/>
                  </a:lnTo>
                  <a:lnTo>
                    <a:pt x="3220" y="3414"/>
                  </a:lnTo>
                  <a:lnTo>
                    <a:pt x="3090" y="3320"/>
                  </a:lnTo>
                  <a:lnTo>
                    <a:pt x="3422" y="2873"/>
                  </a:lnTo>
                  <a:close/>
                  <a:moveTo>
                    <a:pt x="3754" y="3104"/>
                  </a:moveTo>
                  <a:lnTo>
                    <a:pt x="3913" y="3234"/>
                  </a:lnTo>
                  <a:lnTo>
                    <a:pt x="3906" y="3234"/>
                  </a:lnTo>
                  <a:cubicBezTo>
                    <a:pt x="3826" y="3284"/>
                    <a:pt x="3761" y="3349"/>
                    <a:pt x="3704" y="3421"/>
                  </a:cubicBezTo>
                  <a:cubicBezTo>
                    <a:pt x="3646" y="3501"/>
                    <a:pt x="3610" y="3587"/>
                    <a:pt x="3581" y="3674"/>
                  </a:cubicBezTo>
                  <a:lnTo>
                    <a:pt x="3422" y="3558"/>
                  </a:lnTo>
                  <a:lnTo>
                    <a:pt x="3754" y="3104"/>
                  </a:lnTo>
                  <a:close/>
                  <a:moveTo>
                    <a:pt x="766" y="3118"/>
                  </a:moveTo>
                  <a:lnTo>
                    <a:pt x="1098" y="3566"/>
                  </a:lnTo>
                  <a:lnTo>
                    <a:pt x="932" y="3681"/>
                  </a:lnTo>
                  <a:lnTo>
                    <a:pt x="925" y="3652"/>
                  </a:lnTo>
                  <a:cubicBezTo>
                    <a:pt x="903" y="3573"/>
                    <a:pt x="860" y="3493"/>
                    <a:pt x="809" y="3429"/>
                  </a:cubicBezTo>
                  <a:cubicBezTo>
                    <a:pt x="752" y="3349"/>
                    <a:pt x="687" y="3291"/>
                    <a:pt x="607" y="3241"/>
                  </a:cubicBezTo>
                  <a:lnTo>
                    <a:pt x="600" y="3241"/>
                  </a:lnTo>
                  <a:lnTo>
                    <a:pt x="766" y="3118"/>
                  </a:lnTo>
                  <a:close/>
                  <a:moveTo>
                    <a:pt x="376" y="3407"/>
                  </a:moveTo>
                  <a:cubicBezTo>
                    <a:pt x="441" y="3414"/>
                    <a:pt x="506" y="3450"/>
                    <a:pt x="549" y="3493"/>
                  </a:cubicBezTo>
                  <a:cubicBezTo>
                    <a:pt x="578" y="3522"/>
                    <a:pt x="607" y="3558"/>
                    <a:pt x="629" y="3595"/>
                  </a:cubicBezTo>
                  <a:cubicBezTo>
                    <a:pt x="723" y="3732"/>
                    <a:pt x="715" y="3840"/>
                    <a:pt x="694" y="3854"/>
                  </a:cubicBezTo>
                  <a:lnTo>
                    <a:pt x="694" y="3862"/>
                  </a:lnTo>
                  <a:lnTo>
                    <a:pt x="672" y="3862"/>
                  </a:lnTo>
                  <a:cubicBezTo>
                    <a:pt x="578" y="3840"/>
                    <a:pt x="492" y="3782"/>
                    <a:pt x="441" y="3696"/>
                  </a:cubicBezTo>
                  <a:cubicBezTo>
                    <a:pt x="391" y="3638"/>
                    <a:pt x="362" y="3566"/>
                    <a:pt x="347" y="3486"/>
                  </a:cubicBezTo>
                  <a:cubicBezTo>
                    <a:pt x="347" y="3465"/>
                    <a:pt x="340" y="3407"/>
                    <a:pt x="376" y="3407"/>
                  </a:cubicBezTo>
                  <a:close/>
                  <a:moveTo>
                    <a:pt x="4148" y="3409"/>
                  </a:moveTo>
                  <a:cubicBezTo>
                    <a:pt x="4151" y="3409"/>
                    <a:pt x="4155" y="3410"/>
                    <a:pt x="4158" y="3414"/>
                  </a:cubicBezTo>
                  <a:cubicBezTo>
                    <a:pt x="4180" y="3429"/>
                    <a:pt x="4187" y="3551"/>
                    <a:pt x="4079" y="3696"/>
                  </a:cubicBezTo>
                  <a:cubicBezTo>
                    <a:pt x="4021" y="3782"/>
                    <a:pt x="3942" y="3840"/>
                    <a:pt x="3841" y="3862"/>
                  </a:cubicBezTo>
                  <a:lnTo>
                    <a:pt x="3826" y="3862"/>
                  </a:lnTo>
                  <a:cubicBezTo>
                    <a:pt x="3805" y="3847"/>
                    <a:pt x="3797" y="3753"/>
                    <a:pt x="3870" y="3631"/>
                  </a:cubicBezTo>
                  <a:cubicBezTo>
                    <a:pt x="3898" y="3580"/>
                    <a:pt x="3927" y="3544"/>
                    <a:pt x="3971" y="3501"/>
                  </a:cubicBezTo>
                  <a:cubicBezTo>
                    <a:pt x="4014" y="3457"/>
                    <a:pt x="4072" y="3421"/>
                    <a:pt x="4144" y="3414"/>
                  </a:cubicBezTo>
                  <a:cubicBezTo>
                    <a:pt x="4144" y="3410"/>
                    <a:pt x="4146" y="3409"/>
                    <a:pt x="4148" y="3409"/>
                  </a:cubicBezTo>
                  <a:close/>
                  <a:moveTo>
                    <a:pt x="1379" y="4158"/>
                  </a:moveTo>
                  <a:cubicBezTo>
                    <a:pt x="1394" y="4158"/>
                    <a:pt x="1408" y="4165"/>
                    <a:pt x="1416" y="4172"/>
                  </a:cubicBezTo>
                  <a:lnTo>
                    <a:pt x="1697" y="4562"/>
                  </a:lnTo>
                  <a:cubicBezTo>
                    <a:pt x="1712" y="4576"/>
                    <a:pt x="1704" y="4598"/>
                    <a:pt x="1690" y="4612"/>
                  </a:cubicBezTo>
                  <a:lnTo>
                    <a:pt x="1690" y="4619"/>
                  </a:lnTo>
                  <a:lnTo>
                    <a:pt x="1625" y="4670"/>
                  </a:lnTo>
                  <a:lnTo>
                    <a:pt x="1293" y="4215"/>
                  </a:lnTo>
                  <a:lnTo>
                    <a:pt x="1358" y="4165"/>
                  </a:lnTo>
                  <a:cubicBezTo>
                    <a:pt x="1365" y="4158"/>
                    <a:pt x="1372" y="4158"/>
                    <a:pt x="1379" y="4158"/>
                  </a:cubicBezTo>
                  <a:close/>
                  <a:moveTo>
                    <a:pt x="3133" y="4165"/>
                  </a:moveTo>
                  <a:cubicBezTo>
                    <a:pt x="3141" y="4165"/>
                    <a:pt x="3148" y="4172"/>
                    <a:pt x="3155" y="4172"/>
                  </a:cubicBezTo>
                  <a:lnTo>
                    <a:pt x="3220" y="4222"/>
                  </a:lnTo>
                  <a:lnTo>
                    <a:pt x="2888" y="4677"/>
                  </a:lnTo>
                  <a:lnTo>
                    <a:pt x="2823" y="4627"/>
                  </a:lnTo>
                  <a:cubicBezTo>
                    <a:pt x="2809" y="4612"/>
                    <a:pt x="2801" y="4591"/>
                    <a:pt x="2816" y="4576"/>
                  </a:cubicBezTo>
                  <a:lnTo>
                    <a:pt x="2816" y="4569"/>
                  </a:lnTo>
                  <a:lnTo>
                    <a:pt x="3104" y="4179"/>
                  </a:lnTo>
                  <a:cubicBezTo>
                    <a:pt x="3112" y="4172"/>
                    <a:pt x="3119" y="4165"/>
                    <a:pt x="3133" y="4165"/>
                  </a:cubicBezTo>
                  <a:close/>
                  <a:moveTo>
                    <a:pt x="1091" y="4367"/>
                  </a:moveTo>
                  <a:lnTo>
                    <a:pt x="1423" y="4814"/>
                  </a:lnTo>
                  <a:lnTo>
                    <a:pt x="1293" y="4908"/>
                  </a:lnTo>
                  <a:lnTo>
                    <a:pt x="961" y="4461"/>
                  </a:lnTo>
                  <a:lnTo>
                    <a:pt x="1091" y="4367"/>
                  </a:lnTo>
                  <a:close/>
                  <a:moveTo>
                    <a:pt x="3422" y="4374"/>
                  </a:moveTo>
                  <a:lnTo>
                    <a:pt x="3552" y="4468"/>
                  </a:lnTo>
                  <a:lnTo>
                    <a:pt x="3321" y="4778"/>
                  </a:lnTo>
                  <a:lnTo>
                    <a:pt x="3220" y="4915"/>
                  </a:lnTo>
                  <a:lnTo>
                    <a:pt x="3090" y="4829"/>
                  </a:lnTo>
                  <a:lnTo>
                    <a:pt x="3422" y="4374"/>
                  </a:lnTo>
                  <a:close/>
                  <a:moveTo>
                    <a:pt x="766" y="4612"/>
                  </a:moveTo>
                  <a:lnTo>
                    <a:pt x="1098" y="5067"/>
                  </a:lnTo>
                  <a:lnTo>
                    <a:pt x="932" y="5182"/>
                  </a:lnTo>
                  <a:lnTo>
                    <a:pt x="925" y="5154"/>
                  </a:lnTo>
                  <a:cubicBezTo>
                    <a:pt x="867" y="4980"/>
                    <a:pt x="759" y="4836"/>
                    <a:pt x="607" y="4742"/>
                  </a:cubicBezTo>
                  <a:lnTo>
                    <a:pt x="600" y="4735"/>
                  </a:lnTo>
                  <a:lnTo>
                    <a:pt x="766" y="4612"/>
                  </a:lnTo>
                  <a:close/>
                  <a:moveTo>
                    <a:pt x="3754" y="4612"/>
                  </a:moveTo>
                  <a:lnTo>
                    <a:pt x="3913" y="4735"/>
                  </a:lnTo>
                  <a:lnTo>
                    <a:pt x="3906" y="4742"/>
                  </a:lnTo>
                  <a:cubicBezTo>
                    <a:pt x="3747" y="4843"/>
                    <a:pt x="3631" y="5002"/>
                    <a:pt x="3581" y="5182"/>
                  </a:cubicBezTo>
                  <a:lnTo>
                    <a:pt x="3422" y="5060"/>
                  </a:lnTo>
                  <a:lnTo>
                    <a:pt x="3754" y="4612"/>
                  </a:lnTo>
                  <a:close/>
                  <a:moveTo>
                    <a:pt x="376" y="4908"/>
                  </a:moveTo>
                  <a:cubicBezTo>
                    <a:pt x="485" y="4908"/>
                    <a:pt x="571" y="5016"/>
                    <a:pt x="629" y="5096"/>
                  </a:cubicBezTo>
                  <a:cubicBezTo>
                    <a:pt x="715" y="5233"/>
                    <a:pt x="708" y="5341"/>
                    <a:pt x="694" y="5356"/>
                  </a:cubicBezTo>
                  <a:lnTo>
                    <a:pt x="687" y="5363"/>
                  </a:lnTo>
                  <a:lnTo>
                    <a:pt x="672" y="5363"/>
                  </a:lnTo>
                  <a:cubicBezTo>
                    <a:pt x="578" y="5341"/>
                    <a:pt x="492" y="5283"/>
                    <a:pt x="441" y="5197"/>
                  </a:cubicBezTo>
                  <a:cubicBezTo>
                    <a:pt x="391" y="5139"/>
                    <a:pt x="362" y="5067"/>
                    <a:pt x="347" y="4988"/>
                  </a:cubicBezTo>
                  <a:cubicBezTo>
                    <a:pt x="347" y="4959"/>
                    <a:pt x="340" y="4908"/>
                    <a:pt x="376" y="4908"/>
                  </a:cubicBezTo>
                  <a:close/>
                  <a:moveTo>
                    <a:pt x="4144" y="4915"/>
                  </a:moveTo>
                  <a:cubicBezTo>
                    <a:pt x="4180" y="4915"/>
                    <a:pt x="4173" y="4973"/>
                    <a:pt x="4165" y="4995"/>
                  </a:cubicBezTo>
                  <a:cubicBezTo>
                    <a:pt x="4158" y="5074"/>
                    <a:pt x="4122" y="5146"/>
                    <a:pt x="4079" y="5204"/>
                  </a:cubicBezTo>
                  <a:cubicBezTo>
                    <a:pt x="4028" y="5291"/>
                    <a:pt x="3942" y="5348"/>
                    <a:pt x="3841" y="5370"/>
                  </a:cubicBezTo>
                  <a:lnTo>
                    <a:pt x="3826" y="5370"/>
                  </a:lnTo>
                  <a:cubicBezTo>
                    <a:pt x="3812" y="5356"/>
                    <a:pt x="3805" y="5262"/>
                    <a:pt x="3870" y="5139"/>
                  </a:cubicBezTo>
                  <a:cubicBezTo>
                    <a:pt x="3898" y="5096"/>
                    <a:pt x="3927" y="5052"/>
                    <a:pt x="3971" y="5009"/>
                  </a:cubicBezTo>
                  <a:cubicBezTo>
                    <a:pt x="4014" y="4966"/>
                    <a:pt x="4079" y="4930"/>
                    <a:pt x="4144" y="4923"/>
                  </a:cubicBezTo>
                  <a:lnTo>
                    <a:pt x="4144" y="4915"/>
                  </a:lnTo>
                  <a:close/>
                  <a:moveTo>
                    <a:pt x="1384" y="5661"/>
                  </a:moveTo>
                  <a:cubicBezTo>
                    <a:pt x="1396" y="5661"/>
                    <a:pt x="1407" y="5665"/>
                    <a:pt x="1416" y="5673"/>
                  </a:cubicBezTo>
                  <a:lnTo>
                    <a:pt x="1697" y="6063"/>
                  </a:lnTo>
                  <a:cubicBezTo>
                    <a:pt x="1712" y="6077"/>
                    <a:pt x="1712" y="6106"/>
                    <a:pt x="1690" y="6113"/>
                  </a:cubicBezTo>
                  <a:lnTo>
                    <a:pt x="1690" y="6121"/>
                  </a:lnTo>
                  <a:lnTo>
                    <a:pt x="1625" y="6171"/>
                  </a:lnTo>
                  <a:lnTo>
                    <a:pt x="1293" y="5716"/>
                  </a:lnTo>
                  <a:lnTo>
                    <a:pt x="1358" y="5666"/>
                  </a:lnTo>
                  <a:cubicBezTo>
                    <a:pt x="1367" y="5663"/>
                    <a:pt x="1376" y="5661"/>
                    <a:pt x="1384" y="5661"/>
                  </a:cubicBezTo>
                  <a:close/>
                  <a:moveTo>
                    <a:pt x="3133" y="5659"/>
                  </a:moveTo>
                  <a:cubicBezTo>
                    <a:pt x="3141" y="5659"/>
                    <a:pt x="3148" y="5666"/>
                    <a:pt x="3155" y="5666"/>
                  </a:cubicBezTo>
                  <a:lnTo>
                    <a:pt x="3220" y="5716"/>
                  </a:lnTo>
                  <a:lnTo>
                    <a:pt x="2888" y="6171"/>
                  </a:lnTo>
                  <a:lnTo>
                    <a:pt x="2823" y="6113"/>
                  </a:lnTo>
                  <a:cubicBezTo>
                    <a:pt x="2801" y="6099"/>
                    <a:pt x="2801" y="6077"/>
                    <a:pt x="2816" y="6063"/>
                  </a:cubicBezTo>
                  <a:lnTo>
                    <a:pt x="3104" y="5673"/>
                  </a:lnTo>
                  <a:cubicBezTo>
                    <a:pt x="3104" y="5666"/>
                    <a:pt x="3119" y="5659"/>
                    <a:pt x="3133" y="5659"/>
                  </a:cubicBezTo>
                  <a:close/>
                  <a:moveTo>
                    <a:pt x="3422" y="5861"/>
                  </a:moveTo>
                  <a:lnTo>
                    <a:pt x="3552" y="5955"/>
                  </a:lnTo>
                  <a:lnTo>
                    <a:pt x="3220" y="6402"/>
                  </a:lnTo>
                  <a:lnTo>
                    <a:pt x="3090" y="6316"/>
                  </a:lnTo>
                  <a:lnTo>
                    <a:pt x="3422" y="5861"/>
                  </a:lnTo>
                  <a:close/>
                  <a:moveTo>
                    <a:pt x="1091" y="5875"/>
                  </a:moveTo>
                  <a:lnTo>
                    <a:pt x="1423" y="6323"/>
                  </a:lnTo>
                  <a:lnTo>
                    <a:pt x="1293" y="6417"/>
                  </a:lnTo>
                  <a:lnTo>
                    <a:pt x="961" y="5962"/>
                  </a:lnTo>
                  <a:lnTo>
                    <a:pt x="1091" y="5875"/>
                  </a:lnTo>
                  <a:close/>
                  <a:moveTo>
                    <a:pt x="3754" y="6106"/>
                  </a:moveTo>
                  <a:lnTo>
                    <a:pt x="3913" y="6229"/>
                  </a:lnTo>
                  <a:lnTo>
                    <a:pt x="3906" y="6236"/>
                  </a:lnTo>
                  <a:cubicBezTo>
                    <a:pt x="3812" y="6294"/>
                    <a:pt x="3732" y="6373"/>
                    <a:pt x="3675" y="6460"/>
                  </a:cubicBezTo>
                  <a:lnTo>
                    <a:pt x="3675" y="6467"/>
                  </a:lnTo>
                  <a:cubicBezTo>
                    <a:pt x="3631" y="6532"/>
                    <a:pt x="3603" y="6604"/>
                    <a:pt x="3581" y="6676"/>
                  </a:cubicBezTo>
                  <a:lnTo>
                    <a:pt x="3422" y="6554"/>
                  </a:lnTo>
                  <a:lnTo>
                    <a:pt x="3754" y="6106"/>
                  </a:lnTo>
                  <a:close/>
                  <a:moveTo>
                    <a:pt x="766" y="6113"/>
                  </a:moveTo>
                  <a:lnTo>
                    <a:pt x="1098" y="6568"/>
                  </a:lnTo>
                  <a:lnTo>
                    <a:pt x="932" y="6684"/>
                  </a:lnTo>
                  <a:cubicBezTo>
                    <a:pt x="918" y="6611"/>
                    <a:pt x="881" y="6539"/>
                    <a:pt x="838" y="6474"/>
                  </a:cubicBezTo>
                  <a:cubicBezTo>
                    <a:pt x="780" y="6380"/>
                    <a:pt x="701" y="6301"/>
                    <a:pt x="607" y="6243"/>
                  </a:cubicBezTo>
                  <a:lnTo>
                    <a:pt x="600" y="6236"/>
                  </a:lnTo>
                  <a:lnTo>
                    <a:pt x="766" y="6113"/>
                  </a:lnTo>
                  <a:close/>
                  <a:moveTo>
                    <a:pt x="369" y="6411"/>
                  </a:moveTo>
                  <a:cubicBezTo>
                    <a:pt x="371" y="6411"/>
                    <a:pt x="373" y="6413"/>
                    <a:pt x="376" y="6417"/>
                  </a:cubicBezTo>
                  <a:cubicBezTo>
                    <a:pt x="470" y="6417"/>
                    <a:pt x="557" y="6503"/>
                    <a:pt x="614" y="6575"/>
                  </a:cubicBezTo>
                  <a:cubicBezTo>
                    <a:pt x="658" y="6640"/>
                    <a:pt x="687" y="6712"/>
                    <a:pt x="701" y="6785"/>
                  </a:cubicBezTo>
                  <a:cubicBezTo>
                    <a:pt x="708" y="6814"/>
                    <a:pt x="701" y="6835"/>
                    <a:pt x="694" y="6864"/>
                  </a:cubicBezTo>
                  <a:lnTo>
                    <a:pt x="679" y="6864"/>
                  </a:lnTo>
                  <a:cubicBezTo>
                    <a:pt x="578" y="6842"/>
                    <a:pt x="492" y="6785"/>
                    <a:pt x="441" y="6698"/>
                  </a:cubicBezTo>
                  <a:cubicBezTo>
                    <a:pt x="333" y="6554"/>
                    <a:pt x="340" y="6431"/>
                    <a:pt x="362" y="6417"/>
                  </a:cubicBezTo>
                  <a:cubicBezTo>
                    <a:pt x="365" y="6413"/>
                    <a:pt x="367" y="6411"/>
                    <a:pt x="369" y="6411"/>
                  </a:cubicBezTo>
                  <a:close/>
                  <a:moveTo>
                    <a:pt x="4158" y="6402"/>
                  </a:moveTo>
                  <a:cubicBezTo>
                    <a:pt x="4180" y="6417"/>
                    <a:pt x="4187" y="6539"/>
                    <a:pt x="4072" y="6691"/>
                  </a:cubicBezTo>
                  <a:lnTo>
                    <a:pt x="4079" y="6698"/>
                  </a:lnTo>
                  <a:cubicBezTo>
                    <a:pt x="4021" y="6785"/>
                    <a:pt x="3942" y="6842"/>
                    <a:pt x="3841" y="6864"/>
                  </a:cubicBezTo>
                  <a:cubicBezTo>
                    <a:pt x="3805" y="6864"/>
                    <a:pt x="3812" y="6806"/>
                    <a:pt x="3819" y="6785"/>
                  </a:cubicBezTo>
                  <a:cubicBezTo>
                    <a:pt x="3826" y="6705"/>
                    <a:pt x="3855" y="6633"/>
                    <a:pt x="3906" y="6568"/>
                  </a:cubicBezTo>
                  <a:cubicBezTo>
                    <a:pt x="3927" y="6539"/>
                    <a:pt x="3956" y="6510"/>
                    <a:pt x="3985" y="6482"/>
                  </a:cubicBezTo>
                  <a:cubicBezTo>
                    <a:pt x="4028" y="6438"/>
                    <a:pt x="4079" y="6409"/>
                    <a:pt x="4137" y="6402"/>
                  </a:cubicBezTo>
                  <a:close/>
                  <a:moveTo>
                    <a:pt x="2256" y="6635"/>
                  </a:moveTo>
                  <a:cubicBezTo>
                    <a:pt x="2368" y="6635"/>
                    <a:pt x="2480" y="6709"/>
                    <a:pt x="2491" y="6857"/>
                  </a:cubicBezTo>
                  <a:cubicBezTo>
                    <a:pt x="2502" y="7023"/>
                    <a:pt x="2379" y="7106"/>
                    <a:pt x="2256" y="7106"/>
                  </a:cubicBezTo>
                  <a:cubicBezTo>
                    <a:pt x="2134" y="7106"/>
                    <a:pt x="2011" y="7023"/>
                    <a:pt x="2022" y="6857"/>
                  </a:cubicBezTo>
                  <a:cubicBezTo>
                    <a:pt x="2033" y="6709"/>
                    <a:pt x="2145" y="6635"/>
                    <a:pt x="2256" y="6635"/>
                  </a:cubicBezTo>
                  <a:close/>
                  <a:moveTo>
                    <a:pt x="2376" y="7326"/>
                  </a:moveTo>
                  <a:lnTo>
                    <a:pt x="2376" y="8142"/>
                  </a:lnTo>
                  <a:cubicBezTo>
                    <a:pt x="2376" y="8221"/>
                    <a:pt x="2316" y="8261"/>
                    <a:pt x="2256" y="8261"/>
                  </a:cubicBezTo>
                  <a:cubicBezTo>
                    <a:pt x="2197" y="8261"/>
                    <a:pt x="2137" y="8221"/>
                    <a:pt x="2137" y="8142"/>
                  </a:cubicBezTo>
                  <a:lnTo>
                    <a:pt x="2137" y="7326"/>
                  </a:lnTo>
                  <a:lnTo>
                    <a:pt x="2166" y="7333"/>
                  </a:lnTo>
                  <a:cubicBezTo>
                    <a:pt x="2195" y="7337"/>
                    <a:pt x="2226" y="7339"/>
                    <a:pt x="2256" y="7339"/>
                  </a:cubicBezTo>
                  <a:cubicBezTo>
                    <a:pt x="2287" y="7339"/>
                    <a:pt x="2318" y="7337"/>
                    <a:pt x="2347" y="7333"/>
                  </a:cubicBezTo>
                  <a:lnTo>
                    <a:pt x="2376" y="7326"/>
                  </a:lnTo>
                  <a:close/>
                  <a:moveTo>
                    <a:pt x="1712" y="0"/>
                  </a:moveTo>
                  <a:cubicBezTo>
                    <a:pt x="1668" y="0"/>
                    <a:pt x="1625" y="22"/>
                    <a:pt x="1603" y="58"/>
                  </a:cubicBezTo>
                  <a:lnTo>
                    <a:pt x="1055" y="1011"/>
                  </a:lnTo>
                  <a:cubicBezTo>
                    <a:pt x="1033" y="1047"/>
                    <a:pt x="1033" y="1097"/>
                    <a:pt x="1055" y="1133"/>
                  </a:cubicBezTo>
                  <a:lnTo>
                    <a:pt x="1603" y="2079"/>
                  </a:lnTo>
                  <a:cubicBezTo>
                    <a:pt x="1625" y="2122"/>
                    <a:pt x="1668" y="2144"/>
                    <a:pt x="1712" y="2144"/>
                  </a:cubicBezTo>
                  <a:lnTo>
                    <a:pt x="2130" y="2144"/>
                  </a:lnTo>
                  <a:lnTo>
                    <a:pt x="2130" y="2281"/>
                  </a:lnTo>
                  <a:lnTo>
                    <a:pt x="1683" y="2613"/>
                  </a:lnTo>
                  <a:lnTo>
                    <a:pt x="1610" y="2526"/>
                  </a:lnTo>
                  <a:cubicBezTo>
                    <a:pt x="1555" y="2450"/>
                    <a:pt x="1470" y="2411"/>
                    <a:pt x="1384" y="2411"/>
                  </a:cubicBezTo>
                  <a:cubicBezTo>
                    <a:pt x="1324" y="2411"/>
                    <a:pt x="1264" y="2430"/>
                    <a:pt x="1213" y="2469"/>
                  </a:cubicBezTo>
                  <a:lnTo>
                    <a:pt x="210" y="3212"/>
                  </a:lnTo>
                  <a:cubicBezTo>
                    <a:pt x="1" y="3364"/>
                    <a:pt x="116" y="3674"/>
                    <a:pt x="239" y="3840"/>
                  </a:cubicBezTo>
                  <a:cubicBezTo>
                    <a:pt x="331" y="3965"/>
                    <a:pt x="505" y="4110"/>
                    <a:pt x="675" y="4110"/>
                  </a:cubicBezTo>
                  <a:cubicBezTo>
                    <a:pt x="731" y="4110"/>
                    <a:pt x="786" y="4094"/>
                    <a:pt x="838" y="4056"/>
                  </a:cubicBezTo>
                  <a:lnTo>
                    <a:pt x="1841" y="3313"/>
                  </a:lnTo>
                  <a:cubicBezTo>
                    <a:pt x="1964" y="3212"/>
                    <a:pt x="1993" y="3039"/>
                    <a:pt x="1899" y="2909"/>
                  </a:cubicBezTo>
                  <a:lnTo>
                    <a:pt x="1834" y="2815"/>
                  </a:lnTo>
                  <a:lnTo>
                    <a:pt x="2130" y="2599"/>
                  </a:lnTo>
                  <a:lnTo>
                    <a:pt x="2130" y="3797"/>
                  </a:lnTo>
                  <a:lnTo>
                    <a:pt x="1683" y="4129"/>
                  </a:lnTo>
                  <a:lnTo>
                    <a:pt x="1610" y="4042"/>
                  </a:lnTo>
                  <a:cubicBezTo>
                    <a:pt x="1555" y="3966"/>
                    <a:pt x="1470" y="3927"/>
                    <a:pt x="1384" y="3927"/>
                  </a:cubicBezTo>
                  <a:cubicBezTo>
                    <a:pt x="1324" y="3927"/>
                    <a:pt x="1264" y="3946"/>
                    <a:pt x="1213" y="3984"/>
                  </a:cubicBezTo>
                  <a:lnTo>
                    <a:pt x="210" y="4720"/>
                  </a:lnTo>
                  <a:cubicBezTo>
                    <a:pt x="1" y="4879"/>
                    <a:pt x="116" y="5190"/>
                    <a:pt x="239" y="5356"/>
                  </a:cubicBezTo>
                  <a:cubicBezTo>
                    <a:pt x="331" y="5474"/>
                    <a:pt x="504" y="5622"/>
                    <a:pt x="672" y="5622"/>
                  </a:cubicBezTo>
                  <a:cubicBezTo>
                    <a:pt x="729" y="5622"/>
                    <a:pt x="785" y="5605"/>
                    <a:pt x="838" y="5565"/>
                  </a:cubicBezTo>
                  <a:lnTo>
                    <a:pt x="1841" y="4822"/>
                  </a:lnTo>
                  <a:cubicBezTo>
                    <a:pt x="1964" y="4728"/>
                    <a:pt x="1993" y="4547"/>
                    <a:pt x="1899" y="4425"/>
                  </a:cubicBezTo>
                  <a:lnTo>
                    <a:pt x="1827" y="4331"/>
                  </a:lnTo>
                  <a:lnTo>
                    <a:pt x="2130" y="4107"/>
                  </a:lnTo>
                  <a:lnTo>
                    <a:pt x="2130" y="5305"/>
                  </a:lnTo>
                  <a:lnTo>
                    <a:pt x="1683" y="5637"/>
                  </a:lnTo>
                  <a:lnTo>
                    <a:pt x="1610" y="5543"/>
                  </a:lnTo>
                  <a:cubicBezTo>
                    <a:pt x="1560" y="5471"/>
                    <a:pt x="1473" y="5428"/>
                    <a:pt x="1379" y="5428"/>
                  </a:cubicBezTo>
                  <a:cubicBezTo>
                    <a:pt x="1322" y="5428"/>
                    <a:pt x="1257" y="5449"/>
                    <a:pt x="1213" y="5486"/>
                  </a:cubicBezTo>
                  <a:lnTo>
                    <a:pt x="210" y="6229"/>
                  </a:lnTo>
                  <a:cubicBezTo>
                    <a:pt x="44" y="6352"/>
                    <a:pt x="59" y="6619"/>
                    <a:pt x="239" y="6857"/>
                  </a:cubicBezTo>
                  <a:cubicBezTo>
                    <a:pt x="331" y="6986"/>
                    <a:pt x="503" y="7128"/>
                    <a:pt x="672" y="7128"/>
                  </a:cubicBezTo>
                  <a:cubicBezTo>
                    <a:pt x="729" y="7128"/>
                    <a:pt x="785" y="7112"/>
                    <a:pt x="838" y="7073"/>
                  </a:cubicBezTo>
                  <a:lnTo>
                    <a:pt x="1841" y="6330"/>
                  </a:lnTo>
                  <a:cubicBezTo>
                    <a:pt x="1899" y="6287"/>
                    <a:pt x="1942" y="6214"/>
                    <a:pt x="1957" y="6142"/>
                  </a:cubicBezTo>
                  <a:cubicBezTo>
                    <a:pt x="1964" y="6063"/>
                    <a:pt x="1942" y="5991"/>
                    <a:pt x="1899" y="5926"/>
                  </a:cubicBezTo>
                  <a:lnTo>
                    <a:pt x="1834" y="5839"/>
                  </a:lnTo>
                  <a:lnTo>
                    <a:pt x="2130" y="5615"/>
                  </a:lnTo>
                  <a:lnTo>
                    <a:pt x="2130" y="6402"/>
                  </a:lnTo>
                  <a:cubicBezTo>
                    <a:pt x="1791" y="6489"/>
                    <a:pt x="1661" y="6907"/>
                    <a:pt x="1885" y="7182"/>
                  </a:cubicBezTo>
                  <a:lnTo>
                    <a:pt x="1885" y="8156"/>
                  </a:lnTo>
                  <a:cubicBezTo>
                    <a:pt x="1899" y="8391"/>
                    <a:pt x="2080" y="8508"/>
                    <a:pt x="2259" y="8508"/>
                  </a:cubicBezTo>
                  <a:cubicBezTo>
                    <a:pt x="2439" y="8508"/>
                    <a:pt x="2617" y="8391"/>
                    <a:pt x="2628" y="8156"/>
                  </a:cubicBezTo>
                  <a:lnTo>
                    <a:pt x="2628" y="7182"/>
                  </a:lnTo>
                  <a:cubicBezTo>
                    <a:pt x="2852" y="6907"/>
                    <a:pt x="2722" y="6489"/>
                    <a:pt x="2383" y="6402"/>
                  </a:cubicBezTo>
                  <a:lnTo>
                    <a:pt x="2383" y="5615"/>
                  </a:lnTo>
                  <a:lnTo>
                    <a:pt x="2686" y="5839"/>
                  </a:lnTo>
                  <a:lnTo>
                    <a:pt x="2614" y="5926"/>
                  </a:lnTo>
                  <a:cubicBezTo>
                    <a:pt x="2520" y="6056"/>
                    <a:pt x="2542" y="6236"/>
                    <a:pt x="2671" y="6330"/>
                  </a:cubicBezTo>
                  <a:lnTo>
                    <a:pt x="3675" y="7073"/>
                  </a:lnTo>
                  <a:cubicBezTo>
                    <a:pt x="3727" y="7113"/>
                    <a:pt x="3783" y="7130"/>
                    <a:pt x="3840" y="7130"/>
                  </a:cubicBezTo>
                  <a:cubicBezTo>
                    <a:pt x="4009" y="7130"/>
                    <a:pt x="4182" y="6981"/>
                    <a:pt x="4274" y="6857"/>
                  </a:cubicBezTo>
                  <a:cubicBezTo>
                    <a:pt x="4454" y="6619"/>
                    <a:pt x="4469" y="6352"/>
                    <a:pt x="4310" y="6229"/>
                  </a:cubicBezTo>
                  <a:lnTo>
                    <a:pt x="4303" y="6229"/>
                  </a:lnTo>
                  <a:lnTo>
                    <a:pt x="3314" y="5486"/>
                  </a:lnTo>
                  <a:cubicBezTo>
                    <a:pt x="3262" y="5448"/>
                    <a:pt x="3203" y="5430"/>
                    <a:pt x="3144" y="5430"/>
                  </a:cubicBezTo>
                  <a:cubicBezTo>
                    <a:pt x="3054" y="5430"/>
                    <a:pt x="2966" y="5472"/>
                    <a:pt x="2910" y="5550"/>
                  </a:cubicBezTo>
                  <a:lnTo>
                    <a:pt x="2837" y="5637"/>
                  </a:lnTo>
                  <a:lnTo>
                    <a:pt x="2390" y="5305"/>
                  </a:lnTo>
                  <a:lnTo>
                    <a:pt x="2390" y="4107"/>
                  </a:lnTo>
                  <a:lnTo>
                    <a:pt x="2693" y="4331"/>
                  </a:lnTo>
                  <a:lnTo>
                    <a:pt x="2621" y="4417"/>
                  </a:lnTo>
                  <a:cubicBezTo>
                    <a:pt x="2527" y="4547"/>
                    <a:pt x="2556" y="4728"/>
                    <a:pt x="2679" y="4822"/>
                  </a:cubicBezTo>
                  <a:lnTo>
                    <a:pt x="3682" y="5565"/>
                  </a:lnTo>
                  <a:cubicBezTo>
                    <a:pt x="3734" y="5603"/>
                    <a:pt x="3789" y="5618"/>
                    <a:pt x="3845" y="5618"/>
                  </a:cubicBezTo>
                  <a:cubicBezTo>
                    <a:pt x="4015" y="5618"/>
                    <a:pt x="4189" y="5473"/>
                    <a:pt x="4281" y="5348"/>
                  </a:cubicBezTo>
                  <a:cubicBezTo>
                    <a:pt x="4404" y="5182"/>
                    <a:pt x="4519" y="4879"/>
                    <a:pt x="4317" y="4720"/>
                  </a:cubicBezTo>
                  <a:lnTo>
                    <a:pt x="4303" y="4706"/>
                  </a:lnTo>
                  <a:lnTo>
                    <a:pt x="3314" y="3970"/>
                  </a:lnTo>
                  <a:cubicBezTo>
                    <a:pt x="3262" y="3932"/>
                    <a:pt x="3201" y="3914"/>
                    <a:pt x="3142" y="3914"/>
                  </a:cubicBezTo>
                  <a:cubicBezTo>
                    <a:pt x="3053" y="3914"/>
                    <a:pt x="2966" y="3954"/>
                    <a:pt x="2910" y="4028"/>
                  </a:cubicBezTo>
                  <a:lnTo>
                    <a:pt x="2845" y="4121"/>
                  </a:lnTo>
                  <a:lnTo>
                    <a:pt x="2390" y="3782"/>
                  </a:lnTo>
                  <a:lnTo>
                    <a:pt x="2390" y="2599"/>
                  </a:lnTo>
                  <a:lnTo>
                    <a:pt x="2693" y="2822"/>
                  </a:lnTo>
                  <a:lnTo>
                    <a:pt x="2621" y="2916"/>
                  </a:lnTo>
                  <a:cubicBezTo>
                    <a:pt x="2534" y="3039"/>
                    <a:pt x="2556" y="3219"/>
                    <a:pt x="2686" y="3313"/>
                  </a:cubicBezTo>
                  <a:lnTo>
                    <a:pt x="3682" y="4056"/>
                  </a:lnTo>
                  <a:cubicBezTo>
                    <a:pt x="3732" y="4093"/>
                    <a:pt x="3790" y="4114"/>
                    <a:pt x="3848" y="4114"/>
                  </a:cubicBezTo>
                  <a:cubicBezTo>
                    <a:pt x="4028" y="4093"/>
                    <a:pt x="4187" y="3999"/>
                    <a:pt x="4281" y="3847"/>
                  </a:cubicBezTo>
                  <a:cubicBezTo>
                    <a:pt x="4461" y="3609"/>
                    <a:pt x="4476" y="3342"/>
                    <a:pt x="4317" y="3212"/>
                  </a:cubicBezTo>
                  <a:lnTo>
                    <a:pt x="4310" y="3205"/>
                  </a:lnTo>
                  <a:lnTo>
                    <a:pt x="3314" y="2469"/>
                  </a:lnTo>
                  <a:cubicBezTo>
                    <a:pt x="3260" y="2430"/>
                    <a:pt x="3200" y="2411"/>
                    <a:pt x="3140" y="2411"/>
                  </a:cubicBezTo>
                  <a:cubicBezTo>
                    <a:pt x="3055" y="2411"/>
                    <a:pt x="2972" y="2450"/>
                    <a:pt x="2917" y="2526"/>
                  </a:cubicBezTo>
                  <a:lnTo>
                    <a:pt x="2845" y="2613"/>
                  </a:lnTo>
                  <a:lnTo>
                    <a:pt x="2390" y="2281"/>
                  </a:lnTo>
                  <a:lnTo>
                    <a:pt x="2390" y="2144"/>
                  </a:lnTo>
                  <a:lnTo>
                    <a:pt x="2816" y="2144"/>
                  </a:lnTo>
                  <a:cubicBezTo>
                    <a:pt x="2859" y="2144"/>
                    <a:pt x="2902" y="2122"/>
                    <a:pt x="2924" y="2079"/>
                  </a:cubicBezTo>
                  <a:lnTo>
                    <a:pt x="3473" y="1133"/>
                  </a:lnTo>
                  <a:cubicBezTo>
                    <a:pt x="3494" y="1097"/>
                    <a:pt x="3494" y="1047"/>
                    <a:pt x="3473" y="1011"/>
                  </a:cubicBezTo>
                  <a:lnTo>
                    <a:pt x="2924" y="58"/>
                  </a:lnTo>
                  <a:cubicBezTo>
                    <a:pt x="2902" y="22"/>
                    <a:pt x="2859" y="0"/>
                    <a:pt x="2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41" name="Google Shape;10841;p54"/>
          <p:cNvSpPr/>
          <p:nvPr/>
        </p:nvSpPr>
        <p:spPr>
          <a:xfrm>
            <a:off x="2689509" y="2839522"/>
            <a:ext cx="303069" cy="365765"/>
          </a:xfrm>
          <a:custGeom>
            <a:avLst/>
            <a:gdLst/>
            <a:ahLst/>
            <a:cxnLst/>
            <a:rect l="l" t="t" r="r" b="b"/>
            <a:pathLst>
              <a:path w="10712" h="12826" extrusionOk="0">
                <a:moveTo>
                  <a:pt x="3321" y="1364"/>
                </a:moveTo>
                <a:cubicBezTo>
                  <a:pt x="3155" y="1660"/>
                  <a:pt x="3017" y="1963"/>
                  <a:pt x="2902" y="2281"/>
                </a:cubicBezTo>
                <a:lnTo>
                  <a:pt x="1451" y="2281"/>
                </a:lnTo>
                <a:cubicBezTo>
                  <a:pt x="1841" y="1877"/>
                  <a:pt x="2310" y="1566"/>
                  <a:pt x="2830" y="1364"/>
                </a:cubicBezTo>
                <a:close/>
                <a:moveTo>
                  <a:pt x="6215" y="1364"/>
                </a:moveTo>
                <a:cubicBezTo>
                  <a:pt x="6439" y="1646"/>
                  <a:pt x="6619" y="1956"/>
                  <a:pt x="6756" y="2281"/>
                </a:cubicBezTo>
                <a:lnTo>
                  <a:pt x="3963" y="2281"/>
                </a:lnTo>
                <a:cubicBezTo>
                  <a:pt x="4100" y="1956"/>
                  <a:pt x="4288" y="1646"/>
                  <a:pt x="4504" y="1364"/>
                </a:cubicBezTo>
                <a:close/>
                <a:moveTo>
                  <a:pt x="7897" y="1364"/>
                </a:moveTo>
                <a:cubicBezTo>
                  <a:pt x="8416" y="1566"/>
                  <a:pt x="8885" y="1877"/>
                  <a:pt x="9268" y="2281"/>
                </a:cubicBezTo>
                <a:lnTo>
                  <a:pt x="7824" y="2281"/>
                </a:lnTo>
                <a:cubicBezTo>
                  <a:pt x="7709" y="1963"/>
                  <a:pt x="7572" y="1660"/>
                  <a:pt x="7406" y="1364"/>
                </a:cubicBezTo>
                <a:close/>
                <a:moveTo>
                  <a:pt x="2786" y="2656"/>
                </a:moveTo>
                <a:cubicBezTo>
                  <a:pt x="2700" y="2959"/>
                  <a:pt x="2635" y="3263"/>
                  <a:pt x="2592" y="3573"/>
                </a:cubicBezTo>
                <a:lnTo>
                  <a:pt x="701" y="3573"/>
                </a:lnTo>
                <a:cubicBezTo>
                  <a:pt x="802" y="3248"/>
                  <a:pt x="953" y="2938"/>
                  <a:pt x="1155" y="2656"/>
                </a:cubicBezTo>
                <a:close/>
                <a:moveTo>
                  <a:pt x="6908" y="2656"/>
                </a:moveTo>
                <a:cubicBezTo>
                  <a:pt x="7009" y="2959"/>
                  <a:pt x="7088" y="3263"/>
                  <a:pt x="7139" y="3573"/>
                </a:cubicBezTo>
                <a:lnTo>
                  <a:pt x="3588" y="3573"/>
                </a:lnTo>
                <a:cubicBezTo>
                  <a:pt x="3638" y="3263"/>
                  <a:pt x="3718" y="2959"/>
                  <a:pt x="3819" y="2656"/>
                </a:cubicBezTo>
                <a:close/>
                <a:moveTo>
                  <a:pt x="9578" y="2656"/>
                </a:moveTo>
                <a:cubicBezTo>
                  <a:pt x="9773" y="2938"/>
                  <a:pt x="9925" y="3248"/>
                  <a:pt x="10026" y="3573"/>
                </a:cubicBezTo>
                <a:lnTo>
                  <a:pt x="8135" y="3573"/>
                </a:lnTo>
                <a:cubicBezTo>
                  <a:pt x="8091" y="3263"/>
                  <a:pt x="8026" y="2959"/>
                  <a:pt x="7947" y="2656"/>
                </a:cubicBezTo>
                <a:close/>
                <a:moveTo>
                  <a:pt x="2548" y="3948"/>
                </a:moveTo>
                <a:cubicBezTo>
                  <a:pt x="2519" y="4251"/>
                  <a:pt x="2505" y="4562"/>
                  <a:pt x="2512" y="4865"/>
                </a:cubicBezTo>
                <a:lnTo>
                  <a:pt x="520" y="4865"/>
                </a:lnTo>
                <a:cubicBezTo>
                  <a:pt x="513" y="4555"/>
                  <a:pt x="542" y="4251"/>
                  <a:pt x="607" y="3948"/>
                </a:cubicBezTo>
                <a:close/>
                <a:moveTo>
                  <a:pt x="7189" y="3948"/>
                </a:moveTo>
                <a:cubicBezTo>
                  <a:pt x="7218" y="4251"/>
                  <a:pt x="7233" y="4562"/>
                  <a:pt x="7225" y="4865"/>
                </a:cubicBezTo>
                <a:lnTo>
                  <a:pt x="3501" y="4865"/>
                </a:lnTo>
                <a:cubicBezTo>
                  <a:pt x="3494" y="4562"/>
                  <a:pt x="3501" y="4251"/>
                  <a:pt x="3537" y="3948"/>
                </a:cubicBezTo>
                <a:close/>
                <a:moveTo>
                  <a:pt x="10120" y="3948"/>
                </a:moveTo>
                <a:cubicBezTo>
                  <a:pt x="10184" y="4251"/>
                  <a:pt x="10213" y="4555"/>
                  <a:pt x="10206" y="4865"/>
                </a:cubicBezTo>
                <a:lnTo>
                  <a:pt x="8214" y="4865"/>
                </a:lnTo>
                <a:cubicBezTo>
                  <a:pt x="8214" y="4562"/>
                  <a:pt x="8207" y="4251"/>
                  <a:pt x="8178" y="3948"/>
                </a:cubicBezTo>
                <a:close/>
                <a:moveTo>
                  <a:pt x="2527" y="5240"/>
                </a:moveTo>
                <a:cubicBezTo>
                  <a:pt x="2548" y="5543"/>
                  <a:pt x="2584" y="5854"/>
                  <a:pt x="2635" y="6157"/>
                </a:cubicBezTo>
                <a:lnTo>
                  <a:pt x="722" y="6157"/>
                </a:lnTo>
                <a:cubicBezTo>
                  <a:pt x="672" y="5984"/>
                  <a:pt x="628" y="5810"/>
                  <a:pt x="600" y="5637"/>
                </a:cubicBezTo>
                <a:cubicBezTo>
                  <a:pt x="571" y="5507"/>
                  <a:pt x="556" y="5377"/>
                  <a:pt x="542" y="5240"/>
                </a:cubicBezTo>
                <a:close/>
                <a:moveTo>
                  <a:pt x="7211" y="5240"/>
                </a:moveTo>
                <a:cubicBezTo>
                  <a:pt x="7189" y="5551"/>
                  <a:pt x="7146" y="5854"/>
                  <a:pt x="7088" y="6157"/>
                </a:cubicBezTo>
                <a:lnTo>
                  <a:pt x="3638" y="6157"/>
                </a:lnTo>
                <a:cubicBezTo>
                  <a:pt x="3580" y="5854"/>
                  <a:pt x="3537" y="5551"/>
                  <a:pt x="3515" y="5240"/>
                </a:cubicBezTo>
                <a:close/>
                <a:moveTo>
                  <a:pt x="10184" y="5240"/>
                </a:moveTo>
                <a:cubicBezTo>
                  <a:pt x="10170" y="5377"/>
                  <a:pt x="10148" y="5507"/>
                  <a:pt x="10127" y="5637"/>
                </a:cubicBezTo>
                <a:cubicBezTo>
                  <a:pt x="10098" y="5810"/>
                  <a:pt x="10055" y="5984"/>
                  <a:pt x="10004" y="6157"/>
                </a:cubicBezTo>
                <a:lnTo>
                  <a:pt x="8091" y="6157"/>
                </a:lnTo>
                <a:cubicBezTo>
                  <a:pt x="8142" y="5854"/>
                  <a:pt x="8178" y="5543"/>
                  <a:pt x="8200" y="5240"/>
                </a:cubicBezTo>
                <a:close/>
                <a:moveTo>
                  <a:pt x="2707" y="6525"/>
                </a:moveTo>
                <a:cubicBezTo>
                  <a:pt x="2772" y="6835"/>
                  <a:pt x="2851" y="7146"/>
                  <a:pt x="2952" y="7442"/>
                </a:cubicBezTo>
                <a:lnTo>
                  <a:pt x="1350" y="7442"/>
                </a:lnTo>
                <a:cubicBezTo>
                  <a:pt x="1148" y="7160"/>
                  <a:pt x="982" y="6850"/>
                  <a:pt x="859" y="6525"/>
                </a:cubicBezTo>
                <a:close/>
                <a:moveTo>
                  <a:pt x="9867" y="6525"/>
                </a:moveTo>
                <a:cubicBezTo>
                  <a:pt x="9737" y="6850"/>
                  <a:pt x="9571" y="7160"/>
                  <a:pt x="9376" y="7442"/>
                </a:cubicBezTo>
                <a:lnTo>
                  <a:pt x="7774" y="7442"/>
                </a:lnTo>
                <a:cubicBezTo>
                  <a:pt x="7868" y="7146"/>
                  <a:pt x="7954" y="6835"/>
                  <a:pt x="8019" y="6525"/>
                </a:cubicBezTo>
                <a:close/>
                <a:moveTo>
                  <a:pt x="7009" y="6532"/>
                </a:moveTo>
                <a:cubicBezTo>
                  <a:pt x="6929" y="6842"/>
                  <a:pt x="6836" y="7146"/>
                  <a:pt x="6720" y="7449"/>
                </a:cubicBezTo>
                <a:lnTo>
                  <a:pt x="3999" y="7449"/>
                </a:lnTo>
                <a:cubicBezTo>
                  <a:pt x="3884" y="7146"/>
                  <a:pt x="3790" y="6842"/>
                  <a:pt x="3718" y="6532"/>
                </a:cubicBezTo>
                <a:close/>
                <a:moveTo>
                  <a:pt x="3090" y="7817"/>
                </a:moveTo>
                <a:cubicBezTo>
                  <a:pt x="3212" y="8134"/>
                  <a:pt x="3357" y="8438"/>
                  <a:pt x="3523" y="8733"/>
                </a:cubicBezTo>
                <a:cubicBezTo>
                  <a:pt x="2664" y="8726"/>
                  <a:pt x="2036" y="8235"/>
                  <a:pt x="1653" y="7817"/>
                </a:cubicBezTo>
                <a:close/>
                <a:moveTo>
                  <a:pt x="6561" y="7824"/>
                </a:moveTo>
                <a:cubicBezTo>
                  <a:pt x="6417" y="8142"/>
                  <a:pt x="6236" y="8452"/>
                  <a:pt x="6020" y="8733"/>
                </a:cubicBezTo>
                <a:lnTo>
                  <a:pt x="4706" y="8733"/>
                </a:lnTo>
                <a:cubicBezTo>
                  <a:pt x="4490" y="8452"/>
                  <a:pt x="4309" y="8142"/>
                  <a:pt x="4165" y="7824"/>
                </a:cubicBezTo>
                <a:close/>
                <a:moveTo>
                  <a:pt x="6965" y="1364"/>
                </a:moveTo>
                <a:cubicBezTo>
                  <a:pt x="7189" y="1725"/>
                  <a:pt x="7370" y="2115"/>
                  <a:pt x="7507" y="2519"/>
                </a:cubicBezTo>
                <a:cubicBezTo>
                  <a:pt x="7615" y="2938"/>
                  <a:pt x="7745" y="3342"/>
                  <a:pt x="7781" y="3775"/>
                </a:cubicBezTo>
                <a:lnTo>
                  <a:pt x="7781" y="3789"/>
                </a:lnTo>
                <a:cubicBezTo>
                  <a:pt x="7824" y="4186"/>
                  <a:pt x="7846" y="4591"/>
                  <a:pt x="7832" y="4995"/>
                </a:cubicBezTo>
                <a:cubicBezTo>
                  <a:pt x="7810" y="5435"/>
                  <a:pt x="7759" y="5875"/>
                  <a:pt x="7680" y="6301"/>
                </a:cubicBezTo>
                <a:cubicBezTo>
                  <a:pt x="7528" y="7160"/>
                  <a:pt x="7211" y="7983"/>
                  <a:pt x="6756" y="8733"/>
                </a:cubicBezTo>
                <a:lnTo>
                  <a:pt x="6482" y="8733"/>
                </a:lnTo>
                <a:cubicBezTo>
                  <a:pt x="6691" y="8416"/>
                  <a:pt x="6872" y="8077"/>
                  <a:pt x="7016" y="7716"/>
                </a:cubicBezTo>
                <a:cubicBezTo>
                  <a:pt x="7189" y="7290"/>
                  <a:pt x="7326" y="6850"/>
                  <a:pt x="7420" y="6395"/>
                </a:cubicBezTo>
                <a:cubicBezTo>
                  <a:pt x="7521" y="5933"/>
                  <a:pt x="7586" y="5457"/>
                  <a:pt x="7601" y="4988"/>
                </a:cubicBezTo>
                <a:cubicBezTo>
                  <a:pt x="7615" y="4576"/>
                  <a:pt x="7601" y="4165"/>
                  <a:pt x="7550" y="3753"/>
                </a:cubicBezTo>
                <a:cubicBezTo>
                  <a:pt x="7550" y="3739"/>
                  <a:pt x="7543" y="3724"/>
                  <a:pt x="7543" y="3710"/>
                </a:cubicBezTo>
                <a:cubicBezTo>
                  <a:pt x="7485" y="3277"/>
                  <a:pt x="7377" y="2844"/>
                  <a:pt x="7225" y="2433"/>
                </a:cubicBezTo>
                <a:cubicBezTo>
                  <a:pt x="7218" y="2411"/>
                  <a:pt x="7218" y="2396"/>
                  <a:pt x="7204" y="2375"/>
                </a:cubicBezTo>
                <a:cubicBezTo>
                  <a:pt x="7074" y="2021"/>
                  <a:pt x="6893" y="1682"/>
                  <a:pt x="6684" y="1364"/>
                </a:cubicBezTo>
                <a:close/>
                <a:moveTo>
                  <a:pt x="9073" y="7817"/>
                </a:moveTo>
                <a:cubicBezTo>
                  <a:pt x="8690" y="8235"/>
                  <a:pt x="8055" y="8726"/>
                  <a:pt x="7196" y="8733"/>
                </a:cubicBezTo>
                <a:cubicBezTo>
                  <a:pt x="7370" y="8438"/>
                  <a:pt x="7514" y="8134"/>
                  <a:pt x="7637" y="7817"/>
                </a:cubicBezTo>
                <a:close/>
                <a:moveTo>
                  <a:pt x="4042" y="1364"/>
                </a:moveTo>
                <a:lnTo>
                  <a:pt x="4042" y="1364"/>
                </a:lnTo>
                <a:cubicBezTo>
                  <a:pt x="3826" y="1682"/>
                  <a:pt x="3653" y="2021"/>
                  <a:pt x="3523" y="2375"/>
                </a:cubicBezTo>
                <a:cubicBezTo>
                  <a:pt x="3357" y="2808"/>
                  <a:pt x="3248" y="3248"/>
                  <a:pt x="3191" y="3703"/>
                </a:cubicBezTo>
                <a:cubicBezTo>
                  <a:pt x="3133" y="4150"/>
                  <a:pt x="3119" y="4605"/>
                  <a:pt x="3126" y="5053"/>
                </a:cubicBezTo>
                <a:lnTo>
                  <a:pt x="3126" y="5067"/>
                </a:lnTo>
                <a:cubicBezTo>
                  <a:pt x="3147" y="5500"/>
                  <a:pt x="3205" y="5933"/>
                  <a:pt x="3292" y="6366"/>
                </a:cubicBezTo>
                <a:cubicBezTo>
                  <a:pt x="3292" y="6373"/>
                  <a:pt x="3299" y="6388"/>
                  <a:pt x="3299" y="6402"/>
                </a:cubicBezTo>
                <a:cubicBezTo>
                  <a:pt x="3393" y="6842"/>
                  <a:pt x="3523" y="7268"/>
                  <a:pt x="3696" y="7687"/>
                </a:cubicBezTo>
                <a:cubicBezTo>
                  <a:pt x="3696" y="7701"/>
                  <a:pt x="3703" y="7716"/>
                  <a:pt x="3710" y="7723"/>
                </a:cubicBezTo>
                <a:cubicBezTo>
                  <a:pt x="3855" y="8077"/>
                  <a:pt x="4028" y="8416"/>
                  <a:pt x="4244" y="8741"/>
                </a:cubicBezTo>
                <a:lnTo>
                  <a:pt x="3963" y="8741"/>
                </a:lnTo>
                <a:cubicBezTo>
                  <a:pt x="3732" y="8373"/>
                  <a:pt x="3544" y="7983"/>
                  <a:pt x="3400" y="7579"/>
                </a:cubicBezTo>
                <a:cubicBezTo>
                  <a:pt x="3393" y="7571"/>
                  <a:pt x="3393" y="7564"/>
                  <a:pt x="3393" y="7557"/>
                </a:cubicBezTo>
                <a:cubicBezTo>
                  <a:pt x="3241" y="7153"/>
                  <a:pt x="3119" y="6734"/>
                  <a:pt x="3039" y="6316"/>
                </a:cubicBezTo>
                <a:cubicBezTo>
                  <a:pt x="2952" y="5883"/>
                  <a:pt x="2909" y="5442"/>
                  <a:pt x="2888" y="5009"/>
                </a:cubicBezTo>
                <a:cubicBezTo>
                  <a:pt x="2873" y="4605"/>
                  <a:pt x="2888" y="4194"/>
                  <a:pt x="2938" y="3797"/>
                </a:cubicBezTo>
                <a:lnTo>
                  <a:pt x="2938" y="3789"/>
                </a:lnTo>
                <a:cubicBezTo>
                  <a:pt x="2989" y="3364"/>
                  <a:pt x="3075" y="2952"/>
                  <a:pt x="3212" y="2548"/>
                </a:cubicBezTo>
                <a:cubicBezTo>
                  <a:pt x="3212" y="2541"/>
                  <a:pt x="3212" y="2534"/>
                  <a:pt x="3220" y="2526"/>
                </a:cubicBezTo>
                <a:cubicBezTo>
                  <a:pt x="3349" y="2122"/>
                  <a:pt x="3530" y="1740"/>
                  <a:pt x="3761" y="1379"/>
                </a:cubicBezTo>
                <a:lnTo>
                  <a:pt x="4042" y="1364"/>
                </a:lnTo>
                <a:close/>
                <a:moveTo>
                  <a:pt x="6994" y="9109"/>
                </a:moveTo>
                <a:lnTo>
                  <a:pt x="6994" y="9910"/>
                </a:lnTo>
                <a:lnTo>
                  <a:pt x="3732" y="9910"/>
                </a:lnTo>
                <a:lnTo>
                  <a:pt x="3732" y="9109"/>
                </a:lnTo>
                <a:close/>
                <a:moveTo>
                  <a:pt x="4086" y="10292"/>
                </a:moveTo>
                <a:lnTo>
                  <a:pt x="4086" y="11303"/>
                </a:lnTo>
                <a:cubicBezTo>
                  <a:pt x="4093" y="11429"/>
                  <a:pt x="4001" y="11492"/>
                  <a:pt x="3909" y="11492"/>
                </a:cubicBezTo>
                <a:cubicBezTo>
                  <a:pt x="3817" y="11492"/>
                  <a:pt x="3725" y="11429"/>
                  <a:pt x="3732" y="11303"/>
                </a:cubicBezTo>
                <a:lnTo>
                  <a:pt x="3732" y="10292"/>
                </a:lnTo>
                <a:close/>
                <a:moveTo>
                  <a:pt x="6994" y="10292"/>
                </a:moveTo>
                <a:lnTo>
                  <a:pt x="6994" y="11303"/>
                </a:lnTo>
                <a:cubicBezTo>
                  <a:pt x="7002" y="11429"/>
                  <a:pt x="6910" y="11492"/>
                  <a:pt x="6817" y="11492"/>
                </a:cubicBezTo>
                <a:cubicBezTo>
                  <a:pt x="6725" y="11492"/>
                  <a:pt x="6633" y="11429"/>
                  <a:pt x="6641" y="11303"/>
                </a:cubicBezTo>
                <a:lnTo>
                  <a:pt x="6641" y="10292"/>
                </a:lnTo>
                <a:close/>
                <a:moveTo>
                  <a:pt x="4815" y="10292"/>
                </a:moveTo>
                <a:lnTo>
                  <a:pt x="4815" y="11794"/>
                </a:lnTo>
                <a:cubicBezTo>
                  <a:pt x="4804" y="11902"/>
                  <a:pt x="4719" y="11956"/>
                  <a:pt x="4635" y="11956"/>
                </a:cubicBezTo>
                <a:cubicBezTo>
                  <a:pt x="4551" y="11956"/>
                  <a:pt x="4468" y="11902"/>
                  <a:pt x="4461" y="11794"/>
                </a:cubicBezTo>
                <a:lnTo>
                  <a:pt x="4461" y="10292"/>
                </a:lnTo>
                <a:close/>
                <a:moveTo>
                  <a:pt x="6265" y="10292"/>
                </a:moveTo>
                <a:lnTo>
                  <a:pt x="6265" y="11794"/>
                </a:lnTo>
                <a:cubicBezTo>
                  <a:pt x="6265" y="11895"/>
                  <a:pt x="6186" y="11967"/>
                  <a:pt x="6092" y="11974"/>
                </a:cubicBezTo>
                <a:lnTo>
                  <a:pt x="6092" y="11967"/>
                </a:lnTo>
                <a:cubicBezTo>
                  <a:pt x="5991" y="11967"/>
                  <a:pt x="5912" y="11887"/>
                  <a:pt x="5912" y="11794"/>
                </a:cubicBezTo>
                <a:lnTo>
                  <a:pt x="5912" y="10292"/>
                </a:lnTo>
                <a:close/>
                <a:moveTo>
                  <a:pt x="5536" y="10292"/>
                </a:moveTo>
                <a:lnTo>
                  <a:pt x="5536" y="12277"/>
                </a:lnTo>
                <a:cubicBezTo>
                  <a:pt x="5529" y="12385"/>
                  <a:pt x="5446" y="12440"/>
                  <a:pt x="5363" y="12440"/>
                </a:cubicBezTo>
                <a:cubicBezTo>
                  <a:pt x="5280" y="12440"/>
                  <a:pt x="5197" y="12385"/>
                  <a:pt x="5190" y="12277"/>
                </a:cubicBezTo>
                <a:lnTo>
                  <a:pt x="5190" y="10292"/>
                </a:lnTo>
                <a:close/>
                <a:moveTo>
                  <a:pt x="2794" y="0"/>
                </a:moveTo>
                <a:cubicBezTo>
                  <a:pt x="2693" y="0"/>
                  <a:pt x="2606" y="80"/>
                  <a:pt x="2606" y="188"/>
                </a:cubicBezTo>
                <a:lnTo>
                  <a:pt x="2606" y="1054"/>
                </a:lnTo>
                <a:cubicBezTo>
                  <a:pt x="1935" y="1321"/>
                  <a:pt x="1350" y="1769"/>
                  <a:pt x="910" y="2346"/>
                </a:cubicBezTo>
                <a:cubicBezTo>
                  <a:pt x="903" y="2353"/>
                  <a:pt x="895" y="2360"/>
                  <a:pt x="895" y="2368"/>
                </a:cubicBezTo>
                <a:cubicBezTo>
                  <a:pt x="239" y="3392"/>
                  <a:pt x="1" y="4504"/>
                  <a:pt x="224" y="5702"/>
                </a:cubicBezTo>
                <a:cubicBezTo>
                  <a:pt x="361" y="6438"/>
                  <a:pt x="657" y="7131"/>
                  <a:pt x="1098" y="7737"/>
                </a:cubicBezTo>
                <a:cubicBezTo>
                  <a:pt x="1639" y="8466"/>
                  <a:pt x="2426" y="9037"/>
                  <a:pt x="3349" y="9102"/>
                </a:cubicBezTo>
                <a:lnTo>
                  <a:pt x="3349" y="11303"/>
                </a:lnTo>
                <a:cubicBezTo>
                  <a:pt x="3356" y="11623"/>
                  <a:pt x="3615" y="11857"/>
                  <a:pt x="3906" y="11857"/>
                </a:cubicBezTo>
                <a:cubicBezTo>
                  <a:pt x="3963" y="11857"/>
                  <a:pt x="4021" y="11849"/>
                  <a:pt x="4078" y="11830"/>
                </a:cubicBezTo>
                <a:cubicBezTo>
                  <a:pt x="4096" y="12127"/>
                  <a:pt x="4348" y="12345"/>
                  <a:pt x="4626" y="12345"/>
                </a:cubicBezTo>
                <a:cubicBezTo>
                  <a:pt x="4686" y="12345"/>
                  <a:pt x="4747" y="12335"/>
                  <a:pt x="4807" y="12313"/>
                </a:cubicBezTo>
                <a:cubicBezTo>
                  <a:pt x="4829" y="12602"/>
                  <a:pt x="5067" y="12826"/>
                  <a:pt x="5356" y="12826"/>
                </a:cubicBezTo>
                <a:cubicBezTo>
                  <a:pt x="5645" y="12826"/>
                  <a:pt x="5890" y="12602"/>
                  <a:pt x="5912" y="12313"/>
                </a:cubicBezTo>
                <a:cubicBezTo>
                  <a:pt x="5972" y="12335"/>
                  <a:pt x="6033" y="12345"/>
                  <a:pt x="6092" y="12345"/>
                </a:cubicBezTo>
                <a:cubicBezTo>
                  <a:pt x="6368" y="12345"/>
                  <a:pt x="6616" y="12127"/>
                  <a:pt x="6633" y="11830"/>
                </a:cubicBezTo>
                <a:cubicBezTo>
                  <a:pt x="6692" y="11849"/>
                  <a:pt x="6751" y="11857"/>
                  <a:pt x="6809" y="11857"/>
                </a:cubicBezTo>
                <a:cubicBezTo>
                  <a:pt x="7104" y="11857"/>
                  <a:pt x="7362" y="11623"/>
                  <a:pt x="7362" y="11303"/>
                </a:cubicBezTo>
                <a:lnTo>
                  <a:pt x="7362" y="9109"/>
                </a:lnTo>
                <a:cubicBezTo>
                  <a:pt x="8091" y="9058"/>
                  <a:pt x="8770" y="8705"/>
                  <a:pt x="9347" y="8077"/>
                </a:cubicBezTo>
                <a:cubicBezTo>
                  <a:pt x="9939" y="7413"/>
                  <a:pt x="10343" y="6590"/>
                  <a:pt x="10495" y="5709"/>
                </a:cubicBezTo>
                <a:cubicBezTo>
                  <a:pt x="10711" y="4576"/>
                  <a:pt x="10531" y="3328"/>
                  <a:pt x="9831" y="2375"/>
                </a:cubicBezTo>
                <a:lnTo>
                  <a:pt x="9831" y="2368"/>
                </a:lnTo>
                <a:cubicBezTo>
                  <a:pt x="9824" y="2360"/>
                  <a:pt x="9816" y="2353"/>
                  <a:pt x="9816" y="2346"/>
                </a:cubicBezTo>
                <a:cubicBezTo>
                  <a:pt x="9376" y="1769"/>
                  <a:pt x="8791" y="1328"/>
                  <a:pt x="8120" y="1054"/>
                </a:cubicBezTo>
                <a:lnTo>
                  <a:pt x="8120" y="188"/>
                </a:lnTo>
                <a:cubicBezTo>
                  <a:pt x="8120" y="80"/>
                  <a:pt x="8034" y="0"/>
                  <a:pt x="7933" y="0"/>
                </a:cubicBezTo>
                <a:lnTo>
                  <a:pt x="4425" y="0"/>
                </a:lnTo>
                <a:cubicBezTo>
                  <a:pt x="4172" y="0"/>
                  <a:pt x="4172" y="376"/>
                  <a:pt x="4425" y="376"/>
                </a:cubicBezTo>
                <a:lnTo>
                  <a:pt x="7745" y="376"/>
                </a:lnTo>
                <a:lnTo>
                  <a:pt x="7745" y="989"/>
                </a:lnTo>
                <a:lnTo>
                  <a:pt x="2981" y="989"/>
                </a:lnTo>
                <a:lnTo>
                  <a:pt x="2981" y="376"/>
                </a:lnTo>
                <a:lnTo>
                  <a:pt x="3674" y="376"/>
                </a:lnTo>
                <a:cubicBezTo>
                  <a:pt x="3920" y="376"/>
                  <a:pt x="3920" y="0"/>
                  <a:pt x="36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54"/>
          <p:cNvSpPr txBox="1"/>
          <p:nvPr/>
        </p:nvSpPr>
        <p:spPr>
          <a:xfrm>
            <a:off x="476025" y="1432325"/>
            <a:ext cx="1375500" cy="45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000" b="1" dirty="0" smtClean="0">
                <a:solidFill>
                  <a:schemeClr val="dk2"/>
                </a:solidFill>
                <a:latin typeface="Montserrat"/>
                <a:ea typeface="Montserrat"/>
                <a:cs typeface="Montserrat"/>
                <a:sym typeface="Montserrat"/>
              </a:rPr>
              <a:t>文字</a:t>
            </a:r>
            <a:endParaRPr sz="2000" b="1" dirty="0">
              <a:solidFill>
                <a:schemeClr val="dk1"/>
              </a:solidFill>
              <a:latin typeface="Montserrat"/>
              <a:ea typeface="Montserrat"/>
              <a:cs typeface="Montserrat"/>
              <a:sym typeface="Montserrat"/>
            </a:endParaRPr>
          </a:p>
        </p:txBody>
      </p:sp>
      <p:sp>
        <p:nvSpPr>
          <p:cNvPr id="10843" name="Google Shape;10843;p54"/>
          <p:cNvSpPr txBox="1"/>
          <p:nvPr/>
        </p:nvSpPr>
        <p:spPr>
          <a:xfrm>
            <a:off x="1939838" y="3724475"/>
            <a:ext cx="1802400" cy="776100"/>
          </a:xfrm>
          <a:prstGeom prst="rect">
            <a:avLst/>
          </a:prstGeom>
          <a:noFill/>
          <a:ln>
            <a:noFill/>
          </a:ln>
        </p:spPr>
        <p:txBody>
          <a:bodyPr spcFirstLastPara="1" wrap="square" lIns="91425" tIns="91425" rIns="91425" bIns="91425" anchor="t" anchorCtr="0">
            <a:noAutofit/>
          </a:bodyPr>
          <a:lstStyle/>
          <a:p>
            <a:r>
              <a:rPr lang="zh-CN" altLang="en-US" sz="1200" dirty="0">
                <a:solidFill>
                  <a:schemeClr val="dk2"/>
                </a:solidFill>
                <a:latin typeface="Montserrat"/>
                <a:ea typeface="Montserrat"/>
                <a:cs typeface="Montserrat"/>
                <a:sym typeface="Montserrat"/>
              </a:rPr>
              <a:t>输入替换内容输入替换内容输入替换内容输入替换内容</a:t>
            </a:r>
            <a:endParaRPr lang="zh-CN" altLang="en-US" sz="1200" dirty="0">
              <a:solidFill>
                <a:schemeClr val="dk1"/>
              </a:solidFill>
              <a:latin typeface="Montserrat"/>
              <a:ea typeface="Montserrat"/>
              <a:cs typeface="Montserrat"/>
              <a:sym typeface="Montserrat"/>
            </a:endParaRPr>
          </a:p>
        </p:txBody>
      </p:sp>
      <p:sp>
        <p:nvSpPr>
          <p:cNvPr id="10844" name="Google Shape;10844;p54"/>
          <p:cNvSpPr txBox="1"/>
          <p:nvPr/>
        </p:nvSpPr>
        <p:spPr>
          <a:xfrm>
            <a:off x="2153288" y="3279725"/>
            <a:ext cx="1375500" cy="457500"/>
          </a:xfrm>
          <a:prstGeom prst="rect">
            <a:avLst/>
          </a:prstGeom>
          <a:noFill/>
          <a:ln>
            <a:noFill/>
          </a:ln>
        </p:spPr>
        <p:txBody>
          <a:bodyPr spcFirstLastPara="1" wrap="square" lIns="91425" tIns="91425" rIns="91425" bIns="91425" anchor="t" anchorCtr="0">
            <a:noAutofit/>
          </a:bodyPr>
          <a:lstStyle/>
          <a:p>
            <a:pPr lvl="0" algn="ctr"/>
            <a:r>
              <a:rPr lang="zh-CN" altLang="en-US" sz="2000" b="1" dirty="0">
                <a:solidFill>
                  <a:schemeClr val="dk1"/>
                </a:solidFill>
                <a:latin typeface="Montserrat"/>
                <a:ea typeface="Montserrat"/>
                <a:cs typeface="Montserrat"/>
                <a:sym typeface="Montserrat"/>
              </a:rPr>
              <a:t>文字</a:t>
            </a:r>
          </a:p>
        </p:txBody>
      </p:sp>
      <p:sp>
        <p:nvSpPr>
          <p:cNvPr id="10845" name="Google Shape;10845;p54"/>
          <p:cNvSpPr txBox="1"/>
          <p:nvPr/>
        </p:nvSpPr>
        <p:spPr>
          <a:xfrm>
            <a:off x="3670800" y="1880275"/>
            <a:ext cx="1802400" cy="776100"/>
          </a:xfrm>
          <a:prstGeom prst="rect">
            <a:avLst/>
          </a:prstGeom>
          <a:noFill/>
          <a:ln>
            <a:noFill/>
          </a:ln>
        </p:spPr>
        <p:txBody>
          <a:bodyPr spcFirstLastPara="1" wrap="square" lIns="91425" tIns="91425" rIns="91425" bIns="91425" anchor="t" anchorCtr="0">
            <a:noAutofit/>
          </a:bodyPr>
          <a:lstStyle/>
          <a:p>
            <a:r>
              <a:rPr lang="zh-CN" altLang="en-US" sz="1200" dirty="0">
                <a:solidFill>
                  <a:schemeClr val="dk2"/>
                </a:solidFill>
                <a:latin typeface="Montserrat"/>
                <a:ea typeface="Montserrat"/>
                <a:cs typeface="Montserrat"/>
                <a:sym typeface="Montserrat"/>
              </a:rPr>
              <a:t>输入替换内容输入替换内容输入替换内容输入替换内容</a:t>
            </a:r>
            <a:endParaRPr lang="zh-CN" altLang="en-US" sz="1200" dirty="0">
              <a:solidFill>
                <a:schemeClr val="dk1"/>
              </a:solidFill>
              <a:latin typeface="Montserrat"/>
              <a:ea typeface="Montserrat"/>
              <a:cs typeface="Montserrat"/>
              <a:sym typeface="Montserrat"/>
            </a:endParaRPr>
          </a:p>
        </p:txBody>
      </p:sp>
      <p:sp>
        <p:nvSpPr>
          <p:cNvPr id="10846" name="Google Shape;10846;p54"/>
          <p:cNvSpPr txBox="1"/>
          <p:nvPr/>
        </p:nvSpPr>
        <p:spPr>
          <a:xfrm>
            <a:off x="3884250" y="1432325"/>
            <a:ext cx="1375500" cy="45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000" b="1" dirty="0" smtClean="0">
                <a:solidFill>
                  <a:schemeClr val="dk1"/>
                </a:solidFill>
                <a:latin typeface="Montserrat"/>
                <a:ea typeface="Montserrat"/>
                <a:cs typeface="Montserrat"/>
                <a:sym typeface="Montserrat"/>
              </a:rPr>
              <a:t>文字</a:t>
            </a:r>
            <a:endParaRPr sz="2000" b="1" dirty="0">
              <a:solidFill>
                <a:schemeClr val="dk1"/>
              </a:solidFill>
              <a:latin typeface="Montserrat"/>
              <a:ea typeface="Montserrat"/>
              <a:cs typeface="Montserrat"/>
              <a:sym typeface="Montserrat"/>
            </a:endParaRPr>
          </a:p>
        </p:txBody>
      </p:sp>
      <p:sp>
        <p:nvSpPr>
          <p:cNvPr id="10847" name="Google Shape;10847;p54"/>
          <p:cNvSpPr txBox="1"/>
          <p:nvPr/>
        </p:nvSpPr>
        <p:spPr>
          <a:xfrm>
            <a:off x="5356088" y="3724475"/>
            <a:ext cx="1802400" cy="776100"/>
          </a:xfrm>
          <a:prstGeom prst="rect">
            <a:avLst/>
          </a:prstGeom>
          <a:noFill/>
          <a:ln>
            <a:noFill/>
          </a:ln>
        </p:spPr>
        <p:txBody>
          <a:bodyPr spcFirstLastPara="1" wrap="square" lIns="91425" tIns="91425" rIns="91425" bIns="91425" anchor="t" anchorCtr="0">
            <a:noAutofit/>
          </a:bodyPr>
          <a:lstStyle/>
          <a:p>
            <a:r>
              <a:rPr lang="zh-CN" altLang="en-US" sz="1200" dirty="0">
                <a:solidFill>
                  <a:schemeClr val="dk2"/>
                </a:solidFill>
                <a:latin typeface="Montserrat"/>
                <a:ea typeface="Montserrat"/>
                <a:cs typeface="Montserrat"/>
                <a:sym typeface="Montserrat"/>
              </a:rPr>
              <a:t>输入替换内容输入替换内容输入替换内容输入替换内容</a:t>
            </a:r>
            <a:endParaRPr lang="zh-CN" altLang="en-US" sz="1200" dirty="0">
              <a:solidFill>
                <a:schemeClr val="dk1"/>
              </a:solidFill>
              <a:latin typeface="Montserrat"/>
              <a:ea typeface="Montserrat"/>
              <a:cs typeface="Montserrat"/>
              <a:sym typeface="Montserrat"/>
            </a:endParaRPr>
          </a:p>
        </p:txBody>
      </p:sp>
      <p:sp>
        <p:nvSpPr>
          <p:cNvPr id="10848" name="Google Shape;10848;p54"/>
          <p:cNvSpPr txBox="1"/>
          <p:nvPr/>
        </p:nvSpPr>
        <p:spPr>
          <a:xfrm>
            <a:off x="5569538" y="3279725"/>
            <a:ext cx="1375500" cy="457500"/>
          </a:xfrm>
          <a:prstGeom prst="rect">
            <a:avLst/>
          </a:prstGeom>
          <a:noFill/>
          <a:ln>
            <a:noFill/>
          </a:ln>
        </p:spPr>
        <p:txBody>
          <a:bodyPr spcFirstLastPara="1" wrap="square" lIns="91425" tIns="91425" rIns="91425" bIns="91425" anchor="t" anchorCtr="0">
            <a:noAutofit/>
          </a:bodyPr>
          <a:lstStyle/>
          <a:p>
            <a:pPr lvl="0" algn="ctr"/>
            <a:r>
              <a:rPr lang="zh-CN" altLang="en-US" sz="2000" b="1" dirty="0">
                <a:solidFill>
                  <a:schemeClr val="dk1"/>
                </a:solidFill>
                <a:latin typeface="Montserrat"/>
                <a:ea typeface="Montserrat"/>
                <a:cs typeface="Montserrat"/>
                <a:sym typeface="Montserrat"/>
              </a:rPr>
              <a:t>文字</a:t>
            </a:r>
          </a:p>
        </p:txBody>
      </p:sp>
      <p:sp>
        <p:nvSpPr>
          <p:cNvPr id="10849" name="Google Shape;10849;p54"/>
          <p:cNvSpPr txBox="1"/>
          <p:nvPr/>
        </p:nvSpPr>
        <p:spPr>
          <a:xfrm>
            <a:off x="7079025" y="1880275"/>
            <a:ext cx="1802400" cy="776100"/>
          </a:xfrm>
          <a:prstGeom prst="rect">
            <a:avLst/>
          </a:prstGeom>
          <a:noFill/>
          <a:ln>
            <a:noFill/>
          </a:ln>
        </p:spPr>
        <p:txBody>
          <a:bodyPr spcFirstLastPara="1" wrap="square" lIns="91425" tIns="91425" rIns="91425" bIns="91425" anchor="t" anchorCtr="0">
            <a:noAutofit/>
          </a:bodyPr>
          <a:lstStyle/>
          <a:p>
            <a:r>
              <a:rPr lang="zh-CN" altLang="en-US" sz="1200" dirty="0">
                <a:solidFill>
                  <a:schemeClr val="dk2"/>
                </a:solidFill>
                <a:latin typeface="Montserrat"/>
                <a:ea typeface="Montserrat"/>
                <a:cs typeface="Montserrat"/>
                <a:sym typeface="Montserrat"/>
              </a:rPr>
              <a:t>输入替换内容输入替换内容输入替换内容输入替换内容</a:t>
            </a:r>
            <a:endParaRPr lang="zh-CN" altLang="en-US" sz="1200" dirty="0">
              <a:solidFill>
                <a:schemeClr val="dk1"/>
              </a:solidFill>
              <a:latin typeface="Montserrat"/>
              <a:ea typeface="Montserrat"/>
              <a:cs typeface="Montserrat"/>
              <a:sym typeface="Montserrat"/>
            </a:endParaRPr>
          </a:p>
        </p:txBody>
      </p:sp>
      <p:sp>
        <p:nvSpPr>
          <p:cNvPr id="10850" name="Google Shape;10850;p54"/>
          <p:cNvSpPr txBox="1"/>
          <p:nvPr/>
        </p:nvSpPr>
        <p:spPr>
          <a:xfrm>
            <a:off x="7292475" y="1432325"/>
            <a:ext cx="1375500" cy="457500"/>
          </a:xfrm>
          <a:prstGeom prst="rect">
            <a:avLst/>
          </a:prstGeom>
          <a:noFill/>
          <a:ln>
            <a:noFill/>
          </a:ln>
        </p:spPr>
        <p:txBody>
          <a:bodyPr spcFirstLastPara="1" wrap="square" lIns="91425" tIns="91425" rIns="91425" bIns="91425" anchor="t" anchorCtr="0">
            <a:noAutofit/>
          </a:bodyPr>
          <a:lstStyle/>
          <a:p>
            <a:pPr lvl="0" algn="ctr"/>
            <a:r>
              <a:rPr lang="zh-CN" altLang="en-US" sz="2000" b="1" dirty="0">
                <a:solidFill>
                  <a:schemeClr val="dk1"/>
                </a:solidFill>
                <a:latin typeface="Montserrat"/>
                <a:ea typeface="Montserrat"/>
                <a:cs typeface="Montserrat"/>
                <a:sym typeface="Montserrat"/>
              </a:rPr>
              <a:t>文字</a:t>
            </a:r>
          </a:p>
        </p:txBody>
      </p:sp>
      <p:cxnSp>
        <p:nvCxnSpPr>
          <p:cNvPr id="10851" name="Google Shape;10851;p54"/>
          <p:cNvCxnSpPr/>
          <p:nvPr/>
        </p:nvCxnSpPr>
        <p:spPr>
          <a:xfrm>
            <a:off x="6611480" y="3022405"/>
            <a:ext cx="1036500" cy="0"/>
          </a:xfrm>
          <a:prstGeom prst="straightConnector1">
            <a:avLst/>
          </a:prstGeom>
          <a:noFill/>
          <a:ln w="9525" cap="flat" cmpd="sng">
            <a:solidFill>
              <a:schemeClr val="lt2"/>
            </a:solidFill>
            <a:prstDash val="solid"/>
            <a:round/>
            <a:headEnd type="none" w="med" len="med"/>
            <a:tailEnd type="none" w="med" len="med"/>
          </a:ln>
        </p:spPr>
      </p:cxn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0898"/>
        <p:cNvGrpSpPr/>
        <p:nvPr/>
      </p:nvGrpSpPr>
      <p:grpSpPr>
        <a:xfrm>
          <a:off x="0" y="0"/>
          <a:ext cx="0" cy="0"/>
          <a:chOff x="0" y="0"/>
          <a:chExt cx="0" cy="0"/>
        </a:xfrm>
      </p:grpSpPr>
      <p:sp>
        <p:nvSpPr>
          <p:cNvPr id="10899" name="Google Shape;10899;p56"/>
          <p:cNvSpPr/>
          <p:nvPr/>
        </p:nvSpPr>
        <p:spPr>
          <a:xfrm>
            <a:off x="3354863" y="1217350"/>
            <a:ext cx="2434200" cy="3964500"/>
          </a:xfrm>
          <a:prstGeom prst="rect">
            <a:avLst/>
          </a:prstGeom>
          <a:solidFill>
            <a:schemeClr val="lt1"/>
          </a:solidFill>
          <a:ln>
            <a:noFill/>
          </a:ln>
          <a:effectLst>
            <a:outerShdw blurRad="85725" dist="19050" dir="5400000" algn="bl" rotWithShape="0">
              <a:srgbClr val="000000">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0900" name="Google Shape;10900;p56"/>
          <p:cNvSpPr/>
          <p:nvPr/>
        </p:nvSpPr>
        <p:spPr>
          <a:xfrm>
            <a:off x="434500" y="1217350"/>
            <a:ext cx="2434200" cy="3964500"/>
          </a:xfrm>
          <a:prstGeom prst="rect">
            <a:avLst/>
          </a:prstGeom>
          <a:solidFill>
            <a:schemeClr val="lt1"/>
          </a:solidFill>
          <a:ln>
            <a:noFill/>
          </a:ln>
          <a:effectLst>
            <a:outerShdw blurRad="85725" dist="19050" dir="5400000" algn="bl" rotWithShape="0">
              <a:srgbClr val="000000">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0901" name="Google Shape;10901;p56"/>
          <p:cNvSpPr/>
          <p:nvPr/>
        </p:nvSpPr>
        <p:spPr>
          <a:xfrm>
            <a:off x="6275250" y="1217350"/>
            <a:ext cx="2434200" cy="3964500"/>
          </a:xfrm>
          <a:prstGeom prst="rect">
            <a:avLst/>
          </a:prstGeom>
          <a:solidFill>
            <a:schemeClr val="lt1"/>
          </a:solidFill>
          <a:ln>
            <a:noFill/>
          </a:ln>
          <a:effectLst>
            <a:outerShdw blurRad="85725" dist="19050" dir="5400000" algn="bl" rotWithShape="0">
              <a:srgbClr val="000000">
                <a:alpha val="5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0902" name="Google Shape;10902;p56"/>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p>
            <a:pPr lvl="0"/>
            <a:r>
              <a:rPr lang="zh-CN" altLang="en-US" dirty="0"/>
              <a:t>在此输入标题</a:t>
            </a:r>
            <a:endParaRPr dirty="0"/>
          </a:p>
        </p:txBody>
      </p:sp>
      <p:sp>
        <p:nvSpPr>
          <p:cNvPr id="10903" name="Google Shape;10903;p56"/>
          <p:cNvSpPr txBox="1"/>
          <p:nvPr/>
        </p:nvSpPr>
        <p:spPr>
          <a:xfrm>
            <a:off x="1283838" y="2115175"/>
            <a:ext cx="736500" cy="410700"/>
          </a:xfrm>
          <a:prstGeom prst="rect">
            <a:avLst/>
          </a:prstGeom>
          <a:noFill/>
          <a:ln>
            <a:noFill/>
          </a:ln>
        </p:spPr>
        <p:txBody>
          <a:bodyPr spcFirstLastPara="1" wrap="square" lIns="0" tIns="0" rIns="0" bIns="0" anchor="ctr" anchorCtr="0">
            <a:noAutofit/>
          </a:bodyPr>
          <a:lstStyle/>
          <a:p>
            <a:pPr marL="0" marR="0" lvl="0" indent="0" algn="ctr" rtl="0">
              <a:lnSpc>
                <a:spcPct val="115000"/>
              </a:lnSpc>
              <a:spcBef>
                <a:spcPts val="0"/>
              </a:spcBef>
              <a:spcAft>
                <a:spcPts val="0"/>
              </a:spcAft>
              <a:buNone/>
            </a:pPr>
            <a:r>
              <a:rPr lang="en">
                <a:solidFill>
                  <a:schemeClr val="dk2"/>
                </a:solidFill>
                <a:latin typeface="Montserrat"/>
                <a:ea typeface="Montserrat"/>
                <a:cs typeface="Montserrat"/>
                <a:sym typeface="Montserrat"/>
              </a:rPr>
              <a:t>80%</a:t>
            </a:r>
            <a:endParaRPr>
              <a:solidFill>
                <a:schemeClr val="dk2"/>
              </a:solidFill>
              <a:latin typeface="Montserrat"/>
              <a:ea typeface="Montserrat"/>
              <a:cs typeface="Montserrat"/>
              <a:sym typeface="Montserrat"/>
            </a:endParaRPr>
          </a:p>
        </p:txBody>
      </p:sp>
      <p:grpSp>
        <p:nvGrpSpPr>
          <p:cNvPr id="10904" name="Google Shape;10904;p56"/>
          <p:cNvGrpSpPr/>
          <p:nvPr/>
        </p:nvGrpSpPr>
        <p:grpSpPr>
          <a:xfrm>
            <a:off x="929797" y="1598350"/>
            <a:ext cx="1444581" cy="1444537"/>
            <a:chOff x="1582717" y="1217350"/>
            <a:chExt cx="1444581" cy="1444537"/>
          </a:xfrm>
        </p:grpSpPr>
        <p:sp>
          <p:nvSpPr>
            <p:cNvPr id="10905" name="Google Shape;10905;p56"/>
            <p:cNvSpPr/>
            <p:nvPr/>
          </p:nvSpPr>
          <p:spPr>
            <a:xfrm flipH="1">
              <a:off x="2754259" y="1725541"/>
              <a:ext cx="261039" cy="128980"/>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56"/>
            <p:cNvSpPr/>
            <p:nvPr/>
          </p:nvSpPr>
          <p:spPr>
            <a:xfrm flipH="1">
              <a:off x="2692969" y="1530507"/>
              <a:ext cx="253100" cy="191171"/>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56"/>
            <p:cNvSpPr/>
            <p:nvPr/>
          </p:nvSpPr>
          <p:spPr>
            <a:xfrm flipH="1">
              <a:off x="2595679" y="1372457"/>
              <a:ext cx="222640" cy="235146"/>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56"/>
            <p:cNvSpPr/>
            <p:nvPr/>
          </p:nvSpPr>
          <p:spPr>
            <a:xfrm flipH="1">
              <a:off x="2473283" y="1265004"/>
              <a:ext cx="171872" cy="257593"/>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56"/>
            <p:cNvSpPr/>
            <p:nvPr/>
          </p:nvSpPr>
          <p:spPr>
            <a:xfrm flipH="1">
              <a:off x="2336118" y="1217350"/>
              <a:ext cx="105412" cy="257593"/>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56"/>
            <p:cNvSpPr/>
            <p:nvPr/>
          </p:nvSpPr>
          <p:spPr>
            <a:xfrm flipH="1">
              <a:off x="2139139" y="1218638"/>
              <a:ext cx="111874" cy="260169"/>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56"/>
            <p:cNvSpPr/>
            <p:nvPr/>
          </p:nvSpPr>
          <p:spPr>
            <a:xfrm flipH="1">
              <a:off x="1936621" y="1272916"/>
              <a:ext cx="177410" cy="257777"/>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56"/>
            <p:cNvSpPr/>
            <p:nvPr/>
          </p:nvSpPr>
          <p:spPr>
            <a:xfrm flipH="1">
              <a:off x="1767519" y="1385888"/>
              <a:ext cx="226516" cy="23238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56"/>
            <p:cNvSpPr/>
            <p:nvPr/>
          </p:nvSpPr>
          <p:spPr>
            <a:xfrm flipH="1">
              <a:off x="1590655" y="1746700"/>
              <a:ext cx="262515" cy="122357"/>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56"/>
            <p:cNvSpPr/>
            <p:nvPr/>
          </p:nvSpPr>
          <p:spPr>
            <a:xfrm flipH="1">
              <a:off x="1582717" y="1952405"/>
              <a:ext cx="258454" cy="94389"/>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56"/>
            <p:cNvSpPr/>
            <p:nvPr/>
          </p:nvSpPr>
          <p:spPr>
            <a:xfrm flipH="1">
              <a:off x="1621300" y="2091872"/>
              <a:ext cx="261039" cy="16062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56"/>
            <p:cNvSpPr/>
            <p:nvPr/>
          </p:nvSpPr>
          <p:spPr>
            <a:xfrm flipH="1">
              <a:off x="1721174" y="2216620"/>
              <a:ext cx="239808" cy="215090"/>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56"/>
            <p:cNvSpPr/>
            <p:nvPr/>
          </p:nvSpPr>
          <p:spPr>
            <a:xfrm flipH="1">
              <a:off x="1872924" y="2315977"/>
              <a:ext cx="198456" cy="249681"/>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56"/>
            <p:cNvSpPr/>
            <p:nvPr/>
          </p:nvSpPr>
          <p:spPr>
            <a:xfrm flipH="1">
              <a:off x="2063256" y="2382398"/>
              <a:ext cx="139934" cy="261641"/>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56"/>
            <p:cNvSpPr/>
            <p:nvPr/>
          </p:nvSpPr>
          <p:spPr>
            <a:xfrm flipH="1">
              <a:off x="2268181" y="2408894"/>
              <a:ext cx="86767" cy="252993"/>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56"/>
            <p:cNvSpPr/>
            <p:nvPr/>
          </p:nvSpPr>
          <p:spPr>
            <a:xfrm flipH="1">
              <a:off x="2419930" y="2378351"/>
              <a:ext cx="146765" cy="260353"/>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56"/>
            <p:cNvSpPr/>
            <p:nvPr/>
          </p:nvSpPr>
          <p:spPr>
            <a:xfrm flipH="1">
              <a:off x="2549157" y="2308065"/>
              <a:ext cx="205286" cy="2471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56"/>
            <p:cNvSpPr/>
            <p:nvPr/>
          </p:nvSpPr>
          <p:spPr>
            <a:xfrm flipH="1">
              <a:off x="2656970" y="2204660"/>
              <a:ext cx="243870" cy="21104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56"/>
            <p:cNvSpPr/>
            <p:nvPr/>
          </p:nvSpPr>
          <p:spPr>
            <a:xfrm flipH="1">
              <a:off x="2734321" y="2078441"/>
              <a:ext cx="261039" cy="155476"/>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56"/>
            <p:cNvSpPr/>
            <p:nvPr/>
          </p:nvSpPr>
          <p:spPr>
            <a:xfrm flipH="1">
              <a:off x="2771428" y="1939157"/>
              <a:ext cx="255869" cy="86478"/>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56"/>
            <p:cNvSpPr/>
            <p:nvPr/>
          </p:nvSpPr>
          <p:spPr>
            <a:xfrm flipH="1">
              <a:off x="1646415" y="1549091"/>
              <a:ext cx="254577" cy="18454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26" name="Google Shape;10926;p56"/>
          <p:cNvSpPr txBox="1"/>
          <p:nvPr/>
        </p:nvSpPr>
        <p:spPr>
          <a:xfrm>
            <a:off x="4203725" y="2115175"/>
            <a:ext cx="736500" cy="410700"/>
          </a:xfrm>
          <a:prstGeom prst="rect">
            <a:avLst/>
          </a:prstGeom>
          <a:noFill/>
          <a:ln>
            <a:noFill/>
          </a:ln>
        </p:spPr>
        <p:txBody>
          <a:bodyPr spcFirstLastPara="1" wrap="square" lIns="0" tIns="0" rIns="0" bIns="0" anchor="ctr" anchorCtr="0">
            <a:noAutofit/>
          </a:bodyPr>
          <a:lstStyle/>
          <a:p>
            <a:pPr marL="0" marR="0" lvl="0" indent="0" algn="ctr" rtl="0">
              <a:lnSpc>
                <a:spcPct val="115000"/>
              </a:lnSpc>
              <a:spcBef>
                <a:spcPts val="0"/>
              </a:spcBef>
              <a:spcAft>
                <a:spcPts val="0"/>
              </a:spcAft>
              <a:buNone/>
            </a:pPr>
            <a:r>
              <a:rPr lang="en">
                <a:solidFill>
                  <a:schemeClr val="dk2"/>
                </a:solidFill>
                <a:latin typeface="Montserrat"/>
                <a:ea typeface="Montserrat"/>
                <a:cs typeface="Montserrat"/>
                <a:sym typeface="Montserrat"/>
              </a:rPr>
              <a:t>40%</a:t>
            </a:r>
            <a:endParaRPr>
              <a:solidFill>
                <a:schemeClr val="dk2"/>
              </a:solidFill>
              <a:latin typeface="Montserrat"/>
              <a:ea typeface="Montserrat"/>
              <a:cs typeface="Montserrat"/>
              <a:sym typeface="Montserrat"/>
            </a:endParaRPr>
          </a:p>
        </p:txBody>
      </p:sp>
      <p:grpSp>
        <p:nvGrpSpPr>
          <p:cNvPr id="10927" name="Google Shape;10927;p56"/>
          <p:cNvGrpSpPr/>
          <p:nvPr/>
        </p:nvGrpSpPr>
        <p:grpSpPr>
          <a:xfrm>
            <a:off x="6769560" y="1598350"/>
            <a:ext cx="1444581" cy="1444537"/>
            <a:chOff x="6116692" y="1217350"/>
            <a:chExt cx="1444581" cy="1444537"/>
          </a:xfrm>
        </p:grpSpPr>
        <p:sp>
          <p:nvSpPr>
            <p:cNvPr id="10928" name="Google Shape;10928;p56"/>
            <p:cNvSpPr/>
            <p:nvPr/>
          </p:nvSpPr>
          <p:spPr>
            <a:xfrm flipH="1">
              <a:off x="7288234" y="1725541"/>
              <a:ext cx="261039" cy="128980"/>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56"/>
            <p:cNvSpPr/>
            <p:nvPr/>
          </p:nvSpPr>
          <p:spPr>
            <a:xfrm flipH="1">
              <a:off x="7226944" y="1530507"/>
              <a:ext cx="253100" cy="191171"/>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56"/>
            <p:cNvSpPr/>
            <p:nvPr/>
          </p:nvSpPr>
          <p:spPr>
            <a:xfrm flipH="1">
              <a:off x="7129654" y="1372457"/>
              <a:ext cx="222640" cy="235146"/>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56"/>
            <p:cNvSpPr/>
            <p:nvPr/>
          </p:nvSpPr>
          <p:spPr>
            <a:xfrm flipH="1">
              <a:off x="7007258" y="1265004"/>
              <a:ext cx="171872" cy="257593"/>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56"/>
            <p:cNvSpPr/>
            <p:nvPr/>
          </p:nvSpPr>
          <p:spPr>
            <a:xfrm flipH="1">
              <a:off x="6870093" y="1217350"/>
              <a:ext cx="105412" cy="257593"/>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56"/>
            <p:cNvSpPr/>
            <p:nvPr/>
          </p:nvSpPr>
          <p:spPr>
            <a:xfrm flipH="1">
              <a:off x="6673114" y="1218638"/>
              <a:ext cx="111874" cy="260169"/>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56"/>
            <p:cNvSpPr/>
            <p:nvPr/>
          </p:nvSpPr>
          <p:spPr>
            <a:xfrm flipH="1">
              <a:off x="6470596" y="1272916"/>
              <a:ext cx="177410" cy="257777"/>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56"/>
            <p:cNvSpPr/>
            <p:nvPr/>
          </p:nvSpPr>
          <p:spPr>
            <a:xfrm flipH="1">
              <a:off x="6301494" y="1385888"/>
              <a:ext cx="226516" cy="23238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56"/>
            <p:cNvSpPr/>
            <p:nvPr/>
          </p:nvSpPr>
          <p:spPr>
            <a:xfrm flipH="1">
              <a:off x="6124630" y="1746700"/>
              <a:ext cx="262515" cy="122357"/>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56"/>
            <p:cNvSpPr/>
            <p:nvPr/>
          </p:nvSpPr>
          <p:spPr>
            <a:xfrm flipH="1">
              <a:off x="6116692" y="1952405"/>
              <a:ext cx="258454" cy="94389"/>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56"/>
            <p:cNvSpPr/>
            <p:nvPr/>
          </p:nvSpPr>
          <p:spPr>
            <a:xfrm flipH="1">
              <a:off x="6155275" y="2091872"/>
              <a:ext cx="261039" cy="16062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56"/>
            <p:cNvSpPr/>
            <p:nvPr/>
          </p:nvSpPr>
          <p:spPr>
            <a:xfrm flipH="1">
              <a:off x="6255149" y="2216620"/>
              <a:ext cx="239808" cy="215090"/>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56"/>
            <p:cNvSpPr/>
            <p:nvPr/>
          </p:nvSpPr>
          <p:spPr>
            <a:xfrm flipH="1">
              <a:off x="6406899" y="2315977"/>
              <a:ext cx="198456" cy="249681"/>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56"/>
            <p:cNvSpPr/>
            <p:nvPr/>
          </p:nvSpPr>
          <p:spPr>
            <a:xfrm flipH="1">
              <a:off x="6597231" y="2382398"/>
              <a:ext cx="139934" cy="261641"/>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56"/>
            <p:cNvSpPr/>
            <p:nvPr/>
          </p:nvSpPr>
          <p:spPr>
            <a:xfrm flipH="1">
              <a:off x="6802156" y="2408894"/>
              <a:ext cx="86767" cy="252993"/>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56"/>
            <p:cNvSpPr/>
            <p:nvPr/>
          </p:nvSpPr>
          <p:spPr>
            <a:xfrm flipH="1">
              <a:off x="6953905" y="2378351"/>
              <a:ext cx="146765" cy="260353"/>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56"/>
            <p:cNvSpPr/>
            <p:nvPr/>
          </p:nvSpPr>
          <p:spPr>
            <a:xfrm flipH="1">
              <a:off x="7083132" y="2308065"/>
              <a:ext cx="205286" cy="2471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56"/>
            <p:cNvSpPr/>
            <p:nvPr/>
          </p:nvSpPr>
          <p:spPr>
            <a:xfrm flipH="1">
              <a:off x="7190945" y="2204660"/>
              <a:ext cx="243870" cy="21104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56"/>
            <p:cNvSpPr/>
            <p:nvPr/>
          </p:nvSpPr>
          <p:spPr>
            <a:xfrm flipH="1">
              <a:off x="7268296" y="2078441"/>
              <a:ext cx="261039" cy="155476"/>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56"/>
            <p:cNvSpPr/>
            <p:nvPr/>
          </p:nvSpPr>
          <p:spPr>
            <a:xfrm flipH="1">
              <a:off x="7305403" y="1939157"/>
              <a:ext cx="255869" cy="86478"/>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56"/>
            <p:cNvSpPr/>
            <p:nvPr/>
          </p:nvSpPr>
          <p:spPr>
            <a:xfrm flipH="1">
              <a:off x="6180390" y="1549091"/>
              <a:ext cx="254577" cy="18454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49" name="Google Shape;10949;p56"/>
          <p:cNvSpPr txBox="1"/>
          <p:nvPr/>
        </p:nvSpPr>
        <p:spPr>
          <a:xfrm>
            <a:off x="6590650" y="3576425"/>
            <a:ext cx="1802400" cy="776100"/>
          </a:xfrm>
          <a:prstGeom prst="rect">
            <a:avLst/>
          </a:prstGeom>
          <a:noFill/>
          <a:ln>
            <a:noFill/>
          </a:ln>
        </p:spPr>
        <p:txBody>
          <a:bodyPr spcFirstLastPara="1" wrap="square" lIns="91425" tIns="91425" rIns="91425" bIns="91425" anchor="t" anchorCtr="0">
            <a:noAutofit/>
          </a:bodyPr>
          <a:lstStyle/>
          <a:p>
            <a:r>
              <a:rPr lang="zh-CN" altLang="en-US" dirty="0">
                <a:solidFill>
                  <a:schemeClr val="dk2"/>
                </a:solidFill>
                <a:latin typeface="Montserrat"/>
                <a:ea typeface="Montserrat"/>
                <a:cs typeface="Montserrat"/>
                <a:sym typeface="Montserrat"/>
              </a:rPr>
              <a:t>输入替换内容输入替换内容输入替换内容输入替换内容</a:t>
            </a:r>
            <a:endParaRPr lang="zh-CN" altLang="en-US" dirty="0">
              <a:solidFill>
                <a:schemeClr val="dk1"/>
              </a:solidFill>
              <a:latin typeface="Montserrat"/>
              <a:ea typeface="Montserrat"/>
              <a:cs typeface="Montserrat"/>
              <a:sym typeface="Montserrat"/>
            </a:endParaRPr>
          </a:p>
        </p:txBody>
      </p:sp>
      <p:sp>
        <p:nvSpPr>
          <p:cNvPr id="10950" name="Google Shape;10950;p56"/>
          <p:cNvSpPr txBox="1"/>
          <p:nvPr/>
        </p:nvSpPr>
        <p:spPr>
          <a:xfrm>
            <a:off x="7123600" y="2115175"/>
            <a:ext cx="736500" cy="410700"/>
          </a:xfrm>
          <a:prstGeom prst="rect">
            <a:avLst/>
          </a:prstGeom>
          <a:noFill/>
          <a:ln>
            <a:noFill/>
          </a:ln>
        </p:spPr>
        <p:txBody>
          <a:bodyPr spcFirstLastPara="1" wrap="square" lIns="0" tIns="0" rIns="0" bIns="0" anchor="ctr" anchorCtr="0">
            <a:noAutofit/>
          </a:bodyPr>
          <a:lstStyle/>
          <a:p>
            <a:pPr marL="0" marR="0" lvl="0" indent="0" algn="ctr" rtl="0">
              <a:lnSpc>
                <a:spcPct val="115000"/>
              </a:lnSpc>
              <a:spcBef>
                <a:spcPts val="0"/>
              </a:spcBef>
              <a:spcAft>
                <a:spcPts val="0"/>
              </a:spcAft>
              <a:buNone/>
            </a:pPr>
            <a:r>
              <a:rPr lang="en">
                <a:solidFill>
                  <a:schemeClr val="dk2"/>
                </a:solidFill>
                <a:latin typeface="Montserrat"/>
                <a:ea typeface="Montserrat"/>
                <a:cs typeface="Montserrat"/>
                <a:sym typeface="Montserrat"/>
              </a:rPr>
              <a:t>25%</a:t>
            </a:r>
            <a:endParaRPr>
              <a:solidFill>
                <a:schemeClr val="dk2"/>
              </a:solidFill>
              <a:latin typeface="Montserrat"/>
              <a:ea typeface="Montserrat"/>
              <a:cs typeface="Montserrat"/>
              <a:sym typeface="Montserrat"/>
            </a:endParaRPr>
          </a:p>
        </p:txBody>
      </p:sp>
      <p:grpSp>
        <p:nvGrpSpPr>
          <p:cNvPr id="10951" name="Google Shape;10951;p56"/>
          <p:cNvGrpSpPr/>
          <p:nvPr/>
        </p:nvGrpSpPr>
        <p:grpSpPr>
          <a:xfrm>
            <a:off x="3849685" y="1598350"/>
            <a:ext cx="1444581" cy="1444537"/>
            <a:chOff x="3849704" y="1217350"/>
            <a:chExt cx="1444581" cy="1444537"/>
          </a:xfrm>
        </p:grpSpPr>
        <p:sp>
          <p:nvSpPr>
            <p:cNvPr id="10952" name="Google Shape;10952;p56"/>
            <p:cNvSpPr/>
            <p:nvPr/>
          </p:nvSpPr>
          <p:spPr>
            <a:xfrm flipH="1">
              <a:off x="5021247" y="1725541"/>
              <a:ext cx="261039" cy="128980"/>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56"/>
            <p:cNvSpPr/>
            <p:nvPr/>
          </p:nvSpPr>
          <p:spPr>
            <a:xfrm flipH="1">
              <a:off x="4959956" y="1530507"/>
              <a:ext cx="253100" cy="191171"/>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56"/>
            <p:cNvSpPr/>
            <p:nvPr/>
          </p:nvSpPr>
          <p:spPr>
            <a:xfrm flipH="1">
              <a:off x="4862667" y="1372457"/>
              <a:ext cx="222640" cy="235146"/>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56"/>
            <p:cNvSpPr/>
            <p:nvPr/>
          </p:nvSpPr>
          <p:spPr>
            <a:xfrm flipH="1">
              <a:off x="4740270" y="1265004"/>
              <a:ext cx="171872" cy="257593"/>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56"/>
            <p:cNvSpPr/>
            <p:nvPr/>
          </p:nvSpPr>
          <p:spPr>
            <a:xfrm flipH="1">
              <a:off x="4603105" y="1217350"/>
              <a:ext cx="105412" cy="257593"/>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56"/>
            <p:cNvSpPr/>
            <p:nvPr/>
          </p:nvSpPr>
          <p:spPr>
            <a:xfrm flipH="1">
              <a:off x="4406126" y="1218638"/>
              <a:ext cx="111874" cy="260169"/>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56"/>
            <p:cNvSpPr/>
            <p:nvPr/>
          </p:nvSpPr>
          <p:spPr>
            <a:xfrm flipH="1">
              <a:off x="4203609" y="1272916"/>
              <a:ext cx="177410" cy="257777"/>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56"/>
            <p:cNvSpPr/>
            <p:nvPr/>
          </p:nvSpPr>
          <p:spPr>
            <a:xfrm flipH="1">
              <a:off x="4034506" y="1385888"/>
              <a:ext cx="226516" cy="23238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56"/>
            <p:cNvSpPr/>
            <p:nvPr/>
          </p:nvSpPr>
          <p:spPr>
            <a:xfrm flipH="1">
              <a:off x="3857642" y="1746700"/>
              <a:ext cx="262515" cy="122357"/>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56"/>
            <p:cNvSpPr/>
            <p:nvPr/>
          </p:nvSpPr>
          <p:spPr>
            <a:xfrm flipH="1">
              <a:off x="3849704" y="1952405"/>
              <a:ext cx="258454" cy="94389"/>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56"/>
            <p:cNvSpPr/>
            <p:nvPr/>
          </p:nvSpPr>
          <p:spPr>
            <a:xfrm flipH="1">
              <a:off x="3888288" y="2091872"/>
              <a:ext cx="261039" cy="16062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56"/>
            <p:cNvSpPr/>
            <p:nvPr/>
          </p:nvSpPr>
          <p:spPr>
            <a:xfrm flipH="1">
              <a:off x="3988162" y="2216620"/>
              <a:ext cx="239808" cy="215090"/>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56"/>
            <p:cNvSpPr/>
            <p:nvPr/>
          </p:nvSpPr>
          <p:spPr>
            <a:xfrm flipH="1">
              <a:off x="4139911" y="2315977"/>
              <a:ext cx="198456" cy="249681"/>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56"/>
            <p:cNvSpPr/>
            <p:nvPr/>
          </p:nvSpPr>
          <p:spPr>
            <a:xfrm flipH="1">
              <a:off x="4330244" y="2382398"/>
              <a:ext cx="139934" cy="261641"/>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56"/>
            <p:cNvSpPr/>
            <p:nvPr/>
          </p:nvSpPr>
          <p:spPr>
            <a:xfrm flipH="1">
              <a:off x="4535169" y="2408894"/>
              <a:ext cx="86767" cy="252993"/>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56"/>
            <p:cNvSpPr/>
            <p:nvPr/>
          </p:nvSpPr>
          <p:spPr>
            <a:xfrm flipH="1">
              <a:off x="4686918" y="2378351"/>
              <a:ext cx="146765" cy="260353"/>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56"/>
            <p:cNvSpPr/>
            <p:nvPr/>
          </p:nvSpPr>
          <p:spPr>
            <a:xfrm flipH="1">
              <a:off x="4816145" y="2308065"/>
              <a:ext cx="205286" cy="2471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56"/>
            <p:cNvSpPr/>
            <p:nvPr/>
          </p:nvSpPr>
          <p:spPr>
            <a:xfrm flipH="1">
              <a:off x="4923957" y="2204660"/>
              <a:ext cx="243870" cy="21104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56"/>
            <p:cNvSpPr/>
            <p:nvPr/>
          </p:nvSpPr>
          <p:spPr>
            <a:xfrm flipH="1">
              <a:off x="5001309" y="2078441"/>
              <a:ext cx="261039" cy="155476"/>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56"/>
            <p:cNvSpPr/>
            <p:nvPr/>
          </p:nvSpPr>
          <p:spPr>
            <a:xfrm flipH="1">
              <a:off x="5038415" y="1939157"/>
              <a:ext cx="255869" cy="86478"/>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56"/>
            <p:cNvSpPr/>
            <p:nvPr/>
          </p:nvSpPr>
          <p:spPr>
            <a:xfrm flipH="1">
              <a:off x="3913402" y="1549091"/>
              <a:ext cx="254577" cy="18454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3" name="Google Shape;10973;p56"/>
          <p:cNvSpPr txBox="1"/>
          <p:nvPr/>
        </p:nvSpPr>
        <p:spPr>
          <a:xfrm>
            <a:off x="750888" y="3576425"/>
            <a:ext cx="1802400" cy="776100"/>
          </a:xfrm>
          <a:prstGeom prst="rect">
            <a:avLst/>
          </a:prstGeom>
          <a:noFill/>
          <a:ln>
            <a:noFill/>
          </a:ln>
        </p:spPr>
        <p:txBody>
          <a:bodyPr spcFirstLastPara="1" wrap="square" lIns="91425" tIns="91425" rIns="91425" bIns="91425" anchor="t" anchorCtr="0">
            <a:noAutofit/>
          </a:bodyPr>
          <a:lstStyle/>
          <a:p>
            <a:r>
              <a:rPr lang="zh-CN" altLang="en-US" dirty="0">
                <a:solidFill>
                  <a:schemeClr val="dk2"/>
                </a:solidFill>
                <a:latin typeface="Montserrat"/>
                <a:ea typeface="Montserrat"/>
                <a:cs typeface="Montserrat"/>
                <a:sym typeface="Montserrat"/>
              </a:rPr>
              <a:t>输入替换内容输入替换内容输入替换内容输入替换内容</a:t>
            </a:r>
            <a:endParaRPr lang="zh-CN" altLang="en-US" dirty="0">
              <a:solidFill>
                <a:schemeClr val="dk1"/>
              </a:solidFill>
              <a:latin typeface="Montserrat"/>
              <a:ea typeface="Montserrat"/>
              <a:cs typeface="Montserrat"/>
              <a:sym typeface="Montserrat"/>
            </a:endParaRPr>
          </a:p>
        </p:txBody>
      </p:sp>
      <p:sp>
        <p:nvSpPr>
          <p:cNvPr id="10974" name="Google Shape;10974;p56"/>
          <p:cNvSpPr txBox="1"/>
          <p:nvPr/>
        </p:nvSpPr>
        <p:spPr>
          <a:xfrm>
            <a:off x="964338" y="3131675"/>
            <a:ext cx="1375500" cy="45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sz="2000" b="1" dirty="0" smtClean="0">
                <a:solidFill>
                  <a:schemeClr val="dk2"/>
                </a:solidFill>
                <a:latin typeface="Montserrat"/>
                <a:ea typeface="Montserrat"/>
                <a:cs typeface="Montserrat"/>
                <a:sym typeface="Montserrat"/>
              </a:rPr>
              <a:t>文字</a:t>
            </a:r>
            <a:endParaRPr sz="2000" b="1" dirty="0">
              <a:solidFill>
                <a:schemeClr val="dk1"/>
              </a:solidFill>
              <a:latin typeface="Montserrat"/>
              <a:ea typeface="Montserrat"/>
              <a:cs typeface="Montserrat"/>
              <a:sym typeface="Montserrat"/>
            </a:endParaRPr>
          </a:p>
        </p:txBody>
      </p:sp>
      <p:sp>
        <p:nvSpPr>
          <p:cNvPr id="10975" name="Google Shape;10975;p56"/>
          <p:cNvSpPr txBox="1"/>
          <p:nvPr/>
        </p:nvSpPr>
        <p:spPr>
          <a:xfrm>
            <a:off x="3670775" y="3576425"/>
            <a:ext cx="1802400" cy="776100"/>
          </a:xfrm>
          <a:prstGeom prst="rect">
            <a:avLst/>
          </a:prstGeom>
          <a:noFill/>
          <a:ln>
            <a:noFill/>
          </a:ln>
        </p:spPr>
        <p:txBody>
          <a:bodyPr spcFirstLastPara="1" wrap="square" lIns="91425" tIns="91425" rIns="91425" bIns="91425" anchor="t" anchorCtr="0">
            <a:noAutofit/>
          </a:bodyPr>
          <a:lstStyle/>
          <a:p>
            <a:r>
              <a:rPr lang="zh-CN" altLang="en-US" dirty="0">
                <a:solidFill>
                  <a:schemeClr val="dk2"/>
                </a:solidFill>
                <a:latin typeface="Montserrat"/>
                <a:ea typeface="Montserrat"/>
                <a:cs typeface="Montserrat"/>
                <a:sym typeface="Montserrat"/>
              </a:rPr>
              <a:t>输入替换内容输入替换内容输入替换内容输入替换内容</a:t>
            </a:r>
            <a:endParaRPr lang="zh-CN" altLang="en-US" dirty="0">
              <a:solidFill>
                <a:schemeClr val="dk1"/>
              </a:solidFill>
              <a:latin typeface="Montserrat"/>
              <a:ea typeface="Montserrat"/>
              <a:cs typeface="Montserrat"/>
              <a:sym typeface="Montserrat"/>
            </a:endParaRPr>
          </a:p>
        </p:txBody>
      </p:sp>
      <p:sp>
        <p:nvSpPr>
          <p:cNvPr id="10976" name="Google Shape;10976;p56"/>
          <p:cNvSpPr txBox="1"/>
          <p:nvPr/>
        </p:nvSpPr>
        <p:spPr>
          <a:xfrm>
            <a:off x="3884225" y="3131675"/>
            <a:ext cx="1375500" cy="457500"/>
          </a:xfrm>
          <a:prstGeom prst="rect">
            <a:avLst/>
          </a:prstGeom>
          <a:noFill/>
          <a:ln>
            <a:noFill/>
          </a:ln>
        </p:spPr>
        <p:txBody>
          <a:bodyPr spcFirstLastPara="1" wrap="square" lIns="91425" tIns="91425" rIns="91425" bIns="91425" anchor="t" anchorCtr="0">
            <a:noAutofit/>
          </a:bodyPr>
          <a:lstStyle/>
          <a:p>
            <a:pPr lvl="0" algn="ctr"/>
            <a:r>
              <a:rPr lang="zh-CN" altLang="en-US" sz="2000" b="1" dirty="0">
                <a:solidFill>
                  <a:schemeClr val="dk2"/>
                </a:solidFill>
                <a:latin typeface="Montserrat"/>
                <a:ea typeface="Montserrat"/>
                <a:cs typeface="Montserrat"/>
                <a:sym typeface="Montserrat"/>
              </a:rPr>
              <a:t>文字</a:t>
            </a:r>
            <a:endParaRPr lang="zh-CN" altLang="en-US" sz="2000" b="1" dirty="0">
              <a:solidFill>
                <a:schemeClr val="dk1"/>
              </a:solidFill>
              <a:latin typeface="Montserrat"/>
              <a:ea typeface="Montserrat"/>
              <a:cs typeface="Montserrat"/>
              <a:sym typeface="Montserrat"/>
            </a:endParaRPr>
          </a:p>
        </p:txBody>
      </p:sp>
      <p:sp>
        <p:nvSpPr>
          <p:cNvPr id="10977" name="Google Shape;10977;p56"/>
          <p:cNvSpPr txBox="1"/>
          <p:nvPr/>
        </p:nvSpPr>
        <p:spPr>
          <a:xfrm>
            <a:off x="6804100" y="3131675"/>
            <a:ext cx="1375500" cy="457500"/>
          </a:xfrm>
          <a:prstGeom prst="rect">
            <a:avLst/>
          </a:prstGeom>
          <a:noFill/>
          <a:ln>
            <a:noFill/>
          </a:ln>
        </p:spPr>
        <p:txBody>
          <a:bodyPr spcFirstLastPara="1" wrap="square" lIns="91425" tIns="91425" rIns="91425" bIns="91425" anchor="t" anchorCtr="0">
            <a:noAutofit/>
          </a:bodyPr>
          <a:lstStyle/>
          <a:p>
            <a:pPr lvl="0" algn="ctr"/>
            <a:r>
              <a:rPr lang="zh-CN" altLang="en-US" sz="2000" b="1" dirty="0">
                <a:solidFill>
                  <a:schemeClr val="dk2"/>
                </a:solidFill>
                <a:latin typeface="Montserrat"/>
                <a:ea typeface="Montserrat"/>
                <a:cs typeface="Montserrat"/>
                <a:sym typeface="Montserrat"/>
              </a:rPr>
              <a:t>文字</a:t>
            </a:r>
            <a:endParaRPr lang="zh-CN" altLang="en-US" sz="2000" b="1" dirty="0">
              <a:solidFill>
                <a:schemeClr val="dk1"/>
              </a:solidFill>
              <a:latin typeface="Montserrat"/>
              <a:ea typeface="Montserrat"/>
              <a:cs typeface="Montserrat"/>
              <a:sym typeface="Montserrat"/>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981"/>
        <p:cNvGrpSpPr/>
        <p:nvPr/>
      </p:nvGrpSpPr>
      <p:grpSpPr>
        <a:xfrm>
          <a:off x="0" y="0"/>
          <a:ext cx="0" cy="0"/>
          <a:chOff x="0" y="0"/>
          <a:chExt cx="0" cy="0"/>
        </a:xfrm>
      </p:grpSpPr>
      <p:sp>
        <p:nvSpPr>
          <p:cNvPr id="10982" name="Google Shape;10982;p57"/>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p>
            <a:pPr lvl="0"/>
            <a:r>
              <a:rPr lang="zh-CN" altLang="en-US" dirty="0"/>
              <a:t>在此输入标题</a:t>
            </a:r>
            <a:endParaRPr dirty="0"/>
          </a:p>
        </p:txBody>
      </p:sp>
      <p:graphicFrame>
        <p:nvGraphicFramePr>
          <p:cNvPr id="10983" name="Google Shape;10983;p57"/>
          <p:cNvGraphicFramePr/>
          <p:nvPr>
            <p:extLst>
              <p:ext uri="{D42A27DB-BD31-4B8C-83A1-F6EECF244321}">
                <p14:modId xmlns:p14="http://schemas.microsoft.com/office/powerpoint/2010/main" val="3266001968"/>
              </p:ext>
            </p:extLst>
          </p:nvPr>
        </p:nvGraphicFramePr>
        <p:xfrm>
          <a:off x="823650" y="1681818"/>
          <a:ext cx="7496700" cy="1858275"/>
        </p:xfrm>
        <a:graphic>
          <a:graphicData uri="http://schemas.openxmlformats.org/drawingml/2006/table">
            <a:tbl>
              <a:tblPr>
                <a:noFill/>
                <a:tableStyleId>{EAB8693A-519D-48B4-AF84-31DA4F1F8603}</a:tableStyleId>
              </a:tblPr>
              <a:tblGrid>
                <a:gridCol w="2499000">
                  <a:extLst>
                    <a:ext uri="{9D8B030D-6E8A-4147-A177-3AD203B41FA5}">
                      <a16:colId xmlns:a16="http://schemas.microsoft.com/office/drawing/2014/main" val="20000"/>
                    </a:ext>
                  </a:extLst>
                </a:gridCol>
                <a:gridCol w="2498850">
                  <a:extLst>
                    <a:ext uri="{9D8B030D-6E8A-4147-A177-3AD203B41FA5}">
                      <a16:colId xmlns:a16="http://schemas.microsoft.com/office/drawing/2014/main" val="20001"/>
                    </a:ext>
                  </a:extLst>
                </a:gridCol>
                <a:gridCol w="2498850">
                  <a:extLst>
                    <a:ext uri="{9D8B030D-6E8A-4147-A177-3AD203B41FA5}">
                      <a16:colId xmlns:a16="http://schemas.microsoft.com/office/drawing/2014/main" val="20002"/>
                    </a:ext>
                  </a:extLst>
                </a:gridCol>
              </a:tblGrid>
              <a:tr h="317950">
                <a:tc>
                  <a:txBody>
                    <a:bodyPr/>
                    <a:lstStyle/>
                    <a:p>
                      <a:pPr marL="0" marR="182880" lvl="0" indent="0" algn="ctr" rtl="0">
                        <a:spcBef>
                          <a:spcPts val="0"/>
                        </a:spcBef>
                        <a:spcAft>
                          <a:spcPts val="0"/>
                        </a:spcAft>
                        <a:buNone/>
                      </a:pPr>
                      <a:r>
                        <a:rPr lang="zh-CN" altLang="en-US" sz="2000" b="1" dirty="0" smtClean="0">
                          <a:solidFill>
                            <a:schemeClr val="dk1"/>
                          </a:solidFill>
                          <a:latin typeface="Montserrat"/>
                          <a:ea typeface="Montserrat"/>
                          <a:cs typeface="Montserrat"/>
                          <a:sym typeface="Montserrat"/>
                        </a:rPr>
                        <a:t>恭喜，恭喜</a:t>
                      </a:r>
                      <a:endParaRPr sz="2000" b="1" dirty="0">
                        <a:solidFill>
                          <a:schemeClr val="dk1"/>
                        </a:solidFill>
                        <a:latin typeface="Montserrat"/>
                        <a:ea typeface="Montserrat"/>
                        <a:cs typeface="Montserrat"/>
                        <a:sym typeface="Montserrat"/>
                      </a:endParaRPr>
                    </a:p>
                  </a:txBody>
                  <a:tcPr marL="91425" marR="91425" marT="91425" marB="91425" anchor="ctr">
                    <a:lnL w="19050" cap="flat" cmpd="sng">
                      <a:solidFill>
                        <a:srgbClr val="FFFFFF">
                          <a:alpha val="0"/>
                        </a:srgbClr>
                      </a:solidFill>
                      <a:prstDash val="solid"/>
                      <a:round/>
                      <a:headEnd type="none" w="sm" len="sm"/>
                      <a:tailEnd type="none" w="sm" len="sm"/>
                    </a:lnL>
                    <a:lnR w="9525" cap="flat" cmpd="sng">
                      <a:solidFill>
                        <a:schemeClr val="lt2"/>
                      </a:solidFill>
                      <a:prstDash val="solid"/>
                      <a:round/>
                      <a:headEnd type="none" w="sm" len="sm"/>
                      <a:tailEnd type="none" w="sm" len="sm"/>
                    </a:lnR>
                    <a:lnT w="19050" cap="flat" cmpd="sng">
                      <a:solidFill>
                        <a:srgbClr val="FFFFFF">
                          <a:alpha val="0"/>
                        </a:srgb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tc>
                  <a:txBody>
                    <a:bodyPr/>
                    <a:lstStyle/>
                    <a:p>
                      <a:pPr marL="182880" marR="0" lvl="0" indent="0" algn="ctr" rtl="0">
                        <a:lnSpc>
                          <a:spcPct val="100000"/>
                        </a:lnSpc>
                        <a:spcBef>
                          <a:spcPts val="0"/>
                        </a:spcBef>
                        <a:spcAft>
                          <a:spcPts val="0"/>
                        </a:spcAft>
                        <a:buNone/>
                      </a:pPr>
                      <a:r>
                        <a:rPr lang="zh-CN" altLang="en-US" sz="2000" b="1" dirty="0" smtClean="0">
                          <a:solidFill>
                            <a:schemeClr val="dk1"/>
                          </a:solidFill>
                          <a:latin typeface="Montserrat"/>
                          <a:ea typeface="Montserrat"/>
                          <a:cs typeface="Montserrat"/>
                          <a:sym typeface="Montserrat"/>
                        </a:rPr>
                        <a:t>恭喜你发财</a:t>
                      </a:r>
                      <a:endParaRPr sz="2000" b="1" dirty="0">
                        <a:solidFill>
                          <a:schemeClr val="dk1"/>
                        </a:solidFill>
                        <a:latin typeface="Montserrat"/>
                        <a:ea typeface="Montserrat"/>
                        <a:cs typeface="Montserrat"/>
                        <a:sym typeface="Montserrat"/>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rgbClr val="FFFFFF">
                          <a:alpha val="0"/>
                        </a:srgbClr>
                      </a:solidFill>
                      <a:prstDash val="solid"/>
                      <a:round/>
                      <a:headEnd type="none" w="sm" len="sm"/>
                      <a:tailEnd type="none" w="sm" len="sm"/>
                    </a:lnT>
                    <a:lnB w="9525" cap="flat" cmpd="sng" algn="ctr">
                      <a:solidFill>
                        <a:schemeClr val="accent4">
                          <a:alpha val="0"/>
                        </a:schemeClr>
                      </a:solidFill>
                      <a:prstDash val="solid"/>
                      <a:round/>
                      <a:headEnd type="none" w="sm" len="sm"/>
                      <a:tailEnd type="none" w="sm" len="sm"/>
                    </a:lnB>
                  </a:tcPr>
                </a:tc>
                <a:tc>
                  <a:txBody>
                    <a:bodyPr/>
                    <a:lstStyle/>
                    <a:p>
                      <a:pPr marL="182880" marR="0" lvl="0" indent="0" algn="ctr" rtl="0">
                        <a:lnSpc>
                          <a:spcPct val="100000"/>
                        </a:lnSpc>
                        <a:spcBef>
                          <a:spcPts val="0"/>
                        </a:spcBef>
                        <a:spcAft>
                          <a:spcPts val="0"/>
                        </a:spcAft>
                        <a:buNone/>
                      </a:pPr>
                      <a:r>
                        <a:rPr lang="zh-CN" altLang="en-US" sz="2000" b="1" dirty="0" smtClean="0">
                          <a:solidFill>
                            <a:schemeClr val="dk1"/>
                          </a:solidFill>
                          <a:latin typeface="Montserrat"/>
                          <a:ea typeface="Montserrat"/>
                          <a:cs typeface="Montserrat"/>
                          <a:sym typeface="Montserrat"/>
                        </a:rPr>
                        <a:t>新年好</a:t>
                      </a:r>
                      <a:endParaRPr sz="2000" b="1" dirty="0">
                        <a:solidFill>
                          <a:schemeClr val="dk1"/>
                        </a:solidFill>
                        <a:latin typeface="Montserrat"/>
                        <a:ea typeface="Montserrat"/>
                        <a:cs typeface="Montserrat"/>
                        <a:sym typeface="Montserrat"/>
                      </a:endParaRPr>
                    </a:p>
                  </a:txBody>
                  <a:tcPr marL="91425" marR="91425" marT="91425" marB="91425" anchor="ctr">
                    <a:lnL w="9525" cap="flat" cmpd="sng">
                      <a:solidFill>
                        <a:schemeClr val="lt2"/>
                      </a:solidFill>
                      <a:prstDash val="solid"/>
                      <a:round/>
                      <a:headEnd type="none" w="sm" len="sm"/>
                      <a:tailEnd type="none" w="sm" len="sm"/>
                    </a:lnL>
                    <a:lnR w="9525" cap="flat" cmpd="sng">
                      <a:solidFill>
                        <a:srgbClr val="FFFFFF">
                          <a:alpha val="0"/>
                        </a:srgbClr>
                      </a:solidFill>
                      <a:prstDash val="solid"/>
                      <a:round/>
                      <a:headEnd type="none" w="sm" len="sm"/>
                      <a:tailEnd type="none" w="sm" len="sm"/>
                    </a:lnR>
                    <a:lnT w="9525" cap="flat" cmpd="sng">
                      <a:solidFill>
                        <a:srgbClr val="FFFFFF">
                          <a:alpha val="0"/>
                        </a:srgbClr>
                      </a:solidFill>
                      <a:prstDash val="solid"/>
                      <a:round/>
                      <a:headEnd type="none" w="sm" len="sm"/>
                      <a:tailEnd type="none" w="sm" len="sm"/>
                    </a:lnT>
                    <a:lnB w="9525" cap="flat" cmpd="sng" algn="ctr">
                      <a:solidFill>
                        <a:schemeClr val="accent4">
                          <a:alpha val="0"/>
                        </a:schemeClr>
                      </a:solidFill>
                      <a:prstDash val="solid"/>
                      <a:round/>
                      <a:headEnd type="none" w="sm" len="sm"/>
                      <a:tailEnd type="none" w="sm" len="sm"/>
                    </a:lnB>
                  </a:tcPr>
                </a:tc>
                <a:extLst>
                  <a:ext uri="{0D108BD9-81ED-4DB2-BD59-A6C34878D82A}">
                    <a16:rowId xmlns:a16="http://schemas.microsoft.com/office/drawing/2014/main" val="10000"/>
                  </a:ext>
                </a:extLst>
              </a:tr>
              <a:tr h="456875">
                <a:tc>
                  <a:txBody>
                    <a:bodyPr/>
                    <a:lstStyle/>
                    <a:p>
                      <a:pPr marL="0" marR="182880" lvl="0" indent="0" algn="ctr" rtl="0">
                        <a:spcBef>
                          <a:spcPts val="0"/>
                        </a:spcBef>
                        <a:spcAft>
                          <a:spcPts val="0"/>
                        </a:spcAft>
                        <a:buNone/>
                      </a:pPr>
                      <a:r>
                        <a:rPr kumimoji="0" lang="zh-CN" altLang="en-US" sz="1200" b="0" i="0" u="none" strike="noStrike" kern="0" cap="none" spc="0" normalizeH="0" baseline="0" noProof="0" dirty="0" smtClean="0">
                          <a:ln>
                            <a:noFill/>
                          </a:ln>
                          <a:solidFill>
                            <a:srgbClr val="F2E0D0"/>
                          </a:solidFill>
                          <a:effectLst/>
                          <a:uLnTx/>
                          <a:uFillTx/>
                          <a:latin typeface="Cinzel Regular"/>
                          <a:sym typeface="Cinzel Regular"/>
                        </a:rPr>
                        <a:t>在此输入替换内容</a:t>
                      </a:r>
                      <a:endParaRPr sz="1200" dirty="0">
                        <a:solidFill>
                          <a:schemeClr val="dk1"/>
                        </a:solidFill>
                        <a:latin typeface="Montserrat"/>
                        <a:ea typeface="Montserrat"/>
                        <a:cs typeface="Montserrat"/>
                        <a:sym typeface="Montserrat"/>
                      </a:endParaRPr>
                    </a:p>
                  </a:txBody>
                  <a:tcPr marL="91425" marR="91425" marT="91425" marB="91425" anchor="ctr">
                    <a:lnL w="19050" cap="flat" cmpd="sng">
                      <a:solidFill>
                        <a:srgbClr val="FFFFFF">
                          <a:alpha val="0"/>
                        </a:srgbClr>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tc>
                  <a:txBody>
                    <a:bodyPr/>
                    <a:lstStyle/>
                    <a:p>
                      <a:pPr marL="0" marR="182880" lvl="0" indent="0" algn="ctr" rtl="0">
                        <a:spcBef>
                          <a:spcPts val="0"/>
                        </a:spcBef>
                        <a:spcAft>
                          <a:spcPts val="0"/>
                        </a:spcAft>
                        <a:buNone/>
                      </a:pPr>
                      <a:r>
                        <a:rPr kumimoji="0" lang="zh-CN" altLang="en-US" sz="1200" b="0" i="0" u="none" strike="noStrike" kern="0" cap="none" spc="0" normalizeH="0" baseline="0" noProof="0" dirty="0" smtClean="0">
                          <a:ln>
                            <a:noFill/>
                          </a:ln>
                          <a:solidFill>
                            <a:srgbClr val="F2E0D0"/>
                          </a:solidFill>
                          <a:effectLst/>
                          <a:uLnTx/>
                          <a:uFillTx/>
                          <a:latin typeface="Cinzel Regular"/>
                          <a:sym typeface="Cinzel Regular"/>
                        </a:rPr>
                        <a:t>在此输入替换内容</a:t>
                      </a:r>
                      <a:endParaRPr sz="1200" dirty="0">
                        <a:solidFill>
                          <a:schemeClr val="dk1"/>
                        </a:solidFill>
                        <a:latin typeface="Montserrat"/>
                        <a:ea typeface="Montserrat"/>
                        <a:cs typeface="Montserrat"/>
                        <a:sym typeface="Montserrat"/>
                      </a:endParaRPr>
                    </a:p>
                  </a:txBody>
                  <a:tcPr marL="91425" marR="91425" marT="91425" marB="91425"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tc>
                  <a:txBody>
                    <a:bodyPr/>
                    <a:lstStyle/>
                    <a:p>
                      <a:pPr marL="0" marR="182880" lvl="0" indent="0" algn="ctr" rtl="0">
                        <a:spcBef>
                          <a:spcPts val="0"/>
                        </a:spcBef>
                        <a:spcAft>
                          <a:spcPts val="0"/>
                        </a:spcAft>
                        <a:buNone/>
                      </a:pPr>
                      <a:r>
                        <a:rPr kumimoji="0" lang="zh-CN" altLang="en-US" sz="1200" b="0" i="0" u="none" strike="noStrike" kern="0" cap="none" spc="0" normalizeH="0" baseline="0" noProof="0" dirty="0" smtClean="0">
                          <a:ln>
                            <a:noFill/>
                          </a:ln>
                          <a:solidFill>
                            <a:srgbClr val="F2E0D0"/>
                          </a:solidFill>
                          <a:effectLst/>
                          <a:uLnTx/>
                          <a:uFillTx/>
                          <a:latin typeface="Cinzel Regular"/>
                          <a:sym typeface="Cinzel Regular"/>
                        </a:rPr>
                        <a:t>在此输入替换内容</a:t>
                      </a:r>
                      <a:endParaRPr sz="1200" dirty="0">
                        <a:solidFill>
                          <a:schemeClr val="dk1"/>
                        </a:solidFill>
                        <a:latin typeface="Montserrat"/>
                        <a:ea typeface="Montserrat"/>
                        <a:cs typeface="Montserrat"/>
                        <a:sym typeface="Montserrat"/>
                      </a:endParaRPr>
                    </a:p>
                  </a:txBody>
                  <a:tcPr marL="91425" marR="91425" marT="91425" marB="91425" anchor="ctr">
                    <a:lnL w="9525" cap="flat" cmpd="sng" algn="ctr">
                      <a:solidFill>
                        <a:schemeClr val="lt2"/>
                      </a:solidFill>
                      <a:prstDash val="solid"/>
                      <a:round/>
                      <a:headEnd type="none" w="sm" len="sm"/>
                      <a:tailEnd type="none" w="sm" len="sm"/>
                    </a:lnL>
                    <a:lnR w="9525" cap="flat" cmpd="sng">
                      <a:solidFill>
                        <a:srgbClr val="FFFFFF">
                          <a:alpha val="0"/>
                        </a:srgbClr>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extLst>
                  <a:ext uri="{0D108BD9-81ED-4DB2-BD59-A6C34878D82A}">
                    <a16:rowId xmlns:a16="http://schemas.microsoft.com/office/drawing/2014/main" val="10001"/>
                  </a:ext>
                </a:extLst>
              </a:tr>
              <a:tr h="456875">
                <a:tc>
                  <a:txBody>
                    <a:bodyPr/>
                    <a:lstStyle/>
                    <a:p>
                      <a:pPr marL="0" marR="182880" lvl="0" indent="0" algn="ctr" rtl="0">
                        <a:spcBef>
                          <a:spcPts val="0"/>
                        </a:spcBef>
                        <a:spcAft>
                          <a:spcPts val="0"/>
                        </a:spcAft>
                        <a:buNone/>
                      </a:pPr>
                      <a:r>
                        <a:rPr kumimoji="0" lang="zh-CN" altLang="en-US" sz="1200" b="0" i="0" u="none" strike="noStrike" kern="0" cap="none" spc="0" normalizeH="0" baseline="0" noProof="0" dirty="0" smtClean="0">
                          <a:ln>
                            <a:noFill/>
                          </a:ln>
                          <a:solidFill>
                            <a:srgbClr val="F2E0D0"/>
                          </a:solidFill>
                          <a:effectLst/>
                          <a:uLnTx/>
                          <a:uFillTx/>
                          <a:latin typeface="Cinzel Regular"/>
                          <a:sym typeface="Cinzel Regular"/>
                        </a:rPr>
                        <a:t>在此输入替换内容</a:t>
                      </a:r>
                      <a:endParaRPr lang="zh-CN" altLang="en-US" sz="1200" dirty="0">
                        <a:solidFill>
                          <a:schemeClr val="dk1"/>
                        </a:solidFill>
                        <a:latin typeface="Montserrat"/>
                        <a:ea typeface="Montserrat"/>
                        <a:cs typeface="Montserrat"/>
                        <a:sym typeface="Montserrat"/>
                      </a:endParaRPr>
                    </a:p>
                  </a:txBody>
                  <a:tcPr marL="91425" marR="91425" marT="91425" marB="91425" anchor="ctr">
                    <a:lnL w="19050" cap="flat" cmpd="sng">
                      <a:solidFill>
                        <a:srgbClr val="FFFFFF">
                          <a:alpha val="0"/>
                        </a:srgbClr>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tc>
                  <a:txBody>
                    <a:bodyPr/>
                    <a:lstStyle/>
                    <a:p>
                      <a:pPr marL="0" marR="182880" lvl="0" indent="0" algn="ctr" rtl="0">
                        <a:spcBef>
                          <a:spcPts val="0"/>
                        </a:spcBef>
                        <a:spcAft>
                          <a:spcPts val="0"/>
                        </a:spcAft>
                        <a:buNone/>
                      </a:pPr>
                      <a:r>
                        <a:rPr kumimoji="0" lang="zh-CN" altLang="en-US" sz="1200" b="0" i="0" u="none" strike="noStrike" kern="0" cap="none" spc="0" normalizeH="0" baseline="0" noProof="0" dirty="0" smtClean="0">
                          <a:ln>
                            <a:noFill/>
                          </a:ln>
                          <a:solidFill>
                            <a:srgbClr val="F2E0D0"/>
                          </a:solidFill>
                          <a:effectLst/>
                          <a:uLnTx/>
                          <a:uFillTx/>
                          <a:latin typeface="Cinzel Regular"/>
                          <a:sym typeface="Cinzel Regular"/>
                        </a:rPr>
                        <a:t>在此输入替换内容</a:t>
                      </a:r>
                      <a:endParaRPr lang="zh-CN" altLang="en-US" sz="1200" dirty="0">
                        <a:solidFill>
                          <a:schemeClr val="dk1"/>
                        </a:solidFill>
                        <a:latin typeface="Montserrat"/>
                        <a:ea typeface="Montserrat"/>
                        <a:cs typeface="Montserrat"/>
                        <a:sym typeface="Montserrat"/>
                      </a:endParaRPr>
                    </a:p>
                  </a:txBody>
                  <a:tcPr marL="91425" marR="91425" marT="91425" marB="91425"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tc>
                  <a:txBody>
                    <a:bodyPr/>
                    <a:lstStyle/>
                    <a:p>
                      <a:pPr marL="0" marR="182880" lvl="0" indent="0" algn="ctr" rtl="0">
                        <a:spcBef>
                          <a:spcPts val="0"/>
                        </a:spcBef>
                        <a:spcAft>
                          <a:spcPts val="0"/>
                        </a:spcAft>
                        <a:buNone/>
                      </a:pPr>
                      <a:r>
                        <a:rPr kumimoji="0" lang="zh-CN" altLang="en-US" sz="1200" b="0" i="0" u="none" strike="noStrike" kern="0" cap="none" spc="0" normalizeH="0" baseline="0" noProof="0" dirty="0" smtClean="0">
                          <a:ln>
                            <a:noFill/>
                          </a:ln>
                          <a:solidFill>
                            <a:srgbClr val="F2E0D0"/>
                          </a:solidFill>
                          <a:effectLst/>
                          <a:uLnTx/>
                          <a:uFillTx/>
                          <a:latin typeface="Cinzel Regular"/>
                          <a:sym typeface="Cinzel Regular"/>
                        </a:rPr>
                        <a:t>在此输入替换内容</a:t>
                      </a:r>
                      <a:endParaRPr lang="zh-CN" altLang="en-US" sz="1200" dirty="0">
                        <a:solidFill>
                          <a:schemeClr val="dk1"/>
                        </a:solidFill>
                        <a:latin typeface="Montserrat"/>
                        <a:ea typeface="Montserrat"/>
                        <a:cs typeface="Montserrat"/>
                        <a:sym typeface="Montserrat"/>
                      </a:endParaRPr>
                    </a:p>
                  </a:txBody>
                  <a:tcPr marL="91425" marR="91425" marT="91425" marB="91425" anchor="ctr">
                    <a:lnL w="9525" cap="flat" cmpd="sng" algn="ctr">
                      <a:solidFill>
                        <a:schemeClr val="lt2"/>
                      </a:solidFill>
                      <a:prstDash val="solid"/>
                      <a:round/>
                      <a:headEnd type="none" w="sm" len="sm"/>
                      <a:tailEnd type="none" w="sm" len="sm"/>
                    </a:lnL>
                    <a:lnR w="9525" cap="flat" cmpd="sng">
                      <a:solidFill>
                        <a:srgbClr val="FFFFFF">
                          <a:alpha val="0"/>
                        </a:srgbClr>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extLst>
                  <a:ext uri="{0D108BD9-81ED-4DB2-BD59-A6C34878D82A}">
                    <a16:rowId xmlns:a16="http://schemas.microsoft.com/office/drawing/2014/main" val="10002"/>
                  </a:ext>
                </a:extLst>
              </a:tr>
              <a:tr h="456875">
                <a:tc>
                  <a:txBody>
                    <a:bodyPr/>
                    <a:lstStyle/>
                    <a:p>
                      <a:pPr marL="0" marR="182880" lvl="0" indent="0" algn="ctr" rtl="0">
                        <a:spcBef>
                          <a:spcPts val="0"/>
                        </a:spcBef>
                        <a:spcAft>
                          <a:spcPts val="0"/>
                        </a:spcAft>
                        <a:buNone/>
                      </a:pPr>
                      <a:endParaRPr sz="1200" dirty="0">
                        <a:solidFill>
                          <a:schemeClr val="dk1"/>
                        </a:solidFill>
                        <a:latin typeface="Montserrat"/>
                        <a:ea typeface="Montserrat"/>
                        <a:cs typeface="Montserrat"/>
                        <a:sym typeface="Montserrat"/>
                      </a:endParaRPr>
                    </a:p>
                  </a:txBody>
                  <a:tcPr marL="91425" marR="91425" marT="91425" marB="91425" anchor="ctr">
                    <a:lnL w="19050" cap="flat" cmpd="sng">
                      <a:solidFill>
                        <a:srgbClr val="FFFFFF">
                          <a:alpha val="0"/>
                        </a:srgbClr>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tc>
                  <a:txBody>
                    <a:bodyPr/>
                    <a:lstStyle/>
                    <a:p>
                      <a:pPr marL="0" marR="182880" lvl="0" indent="0" algn="ctr" rtl="0">
                        <a:spcBef>
                          <a:spcPts val="0"/>
                        </a:spcBef>
                        <a:spcAft>
                          <a:spcPts val="0"/>
                        </a:spcAft>
                        <a:buNone/>
                      </a:pPr>
                      <a:endParaRPr sz="1200" dirty="0">
                        <a:solidFill>
                          <a:schemeClr val="dk1"/>
                        </a:solidFill>
                        <a:latin typeface="Montserrat"/>
                        <a:ea typeface="Montserrat"/>
                        <a:cs typeface="Montserrat"/>
                        <a:sym typeface="Montserrat"/>
                      </a:endParaRPr>
                    </a:p>
                  </a:txBody>
                  <a:tcPr marL="91425" marR="91425" marT="91425" marB="91425" anchor="ctr">
                    <a:lnL w="9525" cap="flat" cmpd="sng">
                      <a:solidFill>
                        <a:schemeClr val="lt2"/>
                      </a:solidFill>
                      <a:prstDash val="solid"/>
                      <a:round/>
                      <a:headEnd type="none" w="sm" len="sm"/>
                      <a:tailEnd type="none" w="sm" len="sm"/>
                    </a:lnL>
                    <a:lnR w="9525" cap="flat" cmpd="sng" algn="ctr">
                      <a:solidFill>
                        <a:schemeClr val="lt2"/>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tc>
                  <a:txBody>
                    <a:bodyPr/>
                    <a:lstStyle/>
                    <a:p>
                      <a:pPr marL="0" marR="182880" lvl="0" indent="0" algn="ctr" rtl="0">
                        <a:spcBef>
                          <a:spcPts val="0"/>
                        </a:spcBef>
                        <a:spcAft>
                          <a:spcPts val="0"/>
                        </a:spcAft>
                        <a:buNone/>
                      </a:pPr>
                      <a:endParaRPr sz="1200" dirty="0">
                        <a:solidFill>
                          <a:schemeClr val="dk1"/>
                        </a:solidFill>
                        <a:latin typeface="Montserrat"/>
                        <a:ea typeface="Montserrat"/>
                        <a:cs typeface="Montserrat"/>
                        <a:sym typeface="Montserrat"/>
                      </a:endParaRPr>
                    </a:p>
                  </a:txBody>
                  <a:tcPr marL="91425" marR="91425" marT="91425" marB="91425" anchor="ctr">
                    <a:lnL w="9525" cap="flat" cmpd="sng" algn="ctr">
                      <a:solidFill>
                        <a:schemeClr val="lt2"/>
                      </a:solidFill>
                      <a:prstDash val="solid"/>
                      <a:round/>
                      <a:headEnd type="none" w="sm" len="sm"/>
                      <a:tailEnd type="none" w="sm" len="sm"/>
                    </a:lnL>
                    <a:lnR w="9525" cap="flat" cmpd="sng">
                      <a:solidFill>
                        <a:srgbClr val="FFFFFF">
                          <a:alpha val="0"/>
                        </a:srgbClr>
                      </a:solidFill>
                      <a:prstDash val="solid"/>
                      <a:round/>
                      <a:headEnd type="none" w="sm" len="sm"/>
                      <a:tailEnd type="none" w="sm" len="sm"/>
                    </a:lnR>
                    <a:lnT w="9525" cap="flat" cmpd="sng">
                      <a:solidFill>
                        <a:schemeClr val="accent4">
                          <a:alpha val="0"/>
                        </a:schemeClr>
                      </a:solidFill>
                      <a:prstDash val="solid"/>
                      <a:round/>
                      <a:headEnd type="none" w="sm" len="sm"/>
                      <a:tailEnd type="none" w="sm" len="sm"/>
                    </a:lnT>
                    <a:lnB w="9525" cap="flat" cmpd="sng">
                      <a:solidFill>
                        <a:schemeClr val="accent4">
                          <a:alpha val="0"/>
                        </a:scheme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0987"/>
        <p:cNvGrpSpPr/>
        <p:nvPr/>
      </p:nvGrpSpPr>
      <p:grpSpPr>
        <a:xfrm>
          <a:off x="0" y="0"/>
          <a:ext cx="0" cy="0"/>
          <a:chOff x="0" y="0"/>
          <a:chExt cx="0" cy="0"/>
        </a:xfrm>
      </p:grpSpPr>
      <p:sp>
        <p:nvSpPr>
          <p:cNvPr id="10988" name="Google Shape;10988;p58"/>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p>
            <a:pPr lvl="0"/>
            <a:r>
              <a:rPr lang="zh-CN" altLang="en-US" dirty="0"/>
              <a:t>在此输入标题</a:t>
            </a:r>
            <a:endParaRPr dirty="0"/>
          </a:p>
        </p:txBody>
      </p:sp>
      <p:grpSp>
        <p:nvGrpSpPr>
          <p:cNvPr id="10989" name="Google Shape;10989;p58"/>
          <p:cNvGrpSpPr/>
          <p:nvPr/>
        </p:nvGrpSpPr>
        <p:grpSpPr>
          <a:xfrm>
            <a:off x="2559821" y="1275021"/>
            <a:ext cx="4024358" cy="3328447"/>
            <a:chOff x="632950" y="233975"/>
            <a:chExt cx="6314700" cy="5236700"/>
          </a:xfrm>
        </p:grpSpPr>
        <p:sp>
          <p:nvSpPr>
            <p:cNvPr id="10990" name="Google Shape;10990;p58"/>
            <p:cNvSpPr/>
            <p:nvPr/>
          </p:nvSpPr>
          <p:spPr>
            <a:xfrm>
              <a:off x="632950" y="233975"/>
              <a:ext cx="6314700" cy="4925725"/>
            </a:xfrm>
            <a:custGeom>
              <a:avLst/>
              <a:gdLst/>
              <a:ahLst/>
              <a:cxnLst/>
              <a:rect l="l" t="t" r="r" b="b"/>
              <a:pathLst>
                <a:path w="252588" h="197029" extrusionOk="0">
                  <a:moveTo>
                    <a:pt x="252463" y="24297"/>
                  </a:moveTo>
                  <a:cubicBezTo>
                    <a:pt x="252339" y="22887"/>
                    <a:pt x="251800" y="22473"/>
                    <a:pt x="251593" y="22017"/>
                  </a:cubicBezTo>
                  <a:cubicBezTo>
                    <a:pt x="251385" y="21561"/>
                    <a:pt x="251883" y="20565"/>
                    <a:pt x="251344" y="20026"/>
                  </a:cubicBezTo>
                  <a:lnTo>
                    <a:pt x="249395" y="19695"/>
                  </a:lnTo>
                  <a:lnTo>
                    <a:pt x="247032" y="22348"/>
                  </a:lnTo>
                  <a:lnTo>
                    <a:pt x="245290" y="22721"/>
                  </a:lnTo>
                  <a:lnTo>
                    <a:pt x="244005" y="24463"/>
                  </a:lnTo>
                  <a:lnTo>
                    <a:pt x="243922" y="25251"/>
                  </a:lnTo>
                  <a:lnTo>
                    <a:pt x="240356" y="26909"/>
                  </a:lnTo>
                  <a:cubicBezTo>
                    <a:pt x="240356" y="26909"/>
                    <a:pt x="239859" y="26329"/>
                    <a:pt x="239527" y="26536"/>
                  </a:cubicBezTo>
                  <a:cubicBezTo>
                    <a:pt x="239196" y="26702"/>
                    <a:pt x="238159" y="27490"/>
                    <a:pt x="238076" y="27241"/>
                  </a:cubicBezTo>
                  <a:cubicBezTo>
                    <a:pt x="237993" y="26992"/>
                    <a:pt x="236210" y="26163"/>
                    <a:pt x="236252" y="25624"/>
                  </a:cubicBezTo>
                  <a:cubicBezTo>
                    <a:pt x="236293" y="25043"/>
                    <a:pt x="236957" y="24712"/>
                    <a:pt x="236500" y="23965"/>
                  </a:cubicBezTo>
                  <a:cubicBezTo>
                    <a:pt x="236044" y="23260"/>
                    <a:pt x="235008" y="22804"/>
                    <a:pt x="235008" y="22265"/>
                  </a:cubicBezTo>
                  <a:cubicBezTo>
                    <a:pt x="235008" y="21726"/>
                    <a:pt x="235257" y="21063"/>
                    <a:pt x="234801" y="21063"/>
                  </a:cubicBezTo>
                  <a:cubicBezTo>
                    <a:pt x="234303" y="21104"/>
                    <a:pt x="233764" y="21229"/>
                    <a:pt x="233266" y="21436"/>
                  </a:cubicBezTo>
                  <a:lnTo>
                    <a:pt x="229618" y="19239"/>
                  </a:lnTo>
                  <a:lnTo>
                    <a:pt x="228291" y="19861"/>
                  </a:lnTo>
                  <a:lnTo>
                    <a:pt x="226674" y="18865"/>
                  </a:lnTo>
                  <a:cubicBezTo>
                    <a:pt x="226674" y="18865"/>
                    <a:pt x="222859" y="20358"/>
                    <a:pt x="222238" y="19197"/>
                  </a:cubicBezTo>
                  <a:cubicBezTo>
                    <a:pt x="221574" y="17995"/>
                    <a:pt x="222155" y="16461"/>
                    <a:pt x="221408" y="16212"/>
                  </a:cubicBezTo>
                  <a:lnTo>
                    <a:pt x="220372" y="15922"/>
                  </a:lnTo>
                  <a:cubicBezTo>
                    <a:pt x="220372" y="15922"/>
                    <a:pt x="219999" y="13268"/>
                    <a:pt x="219460" y="12936"/>
                  </a:cubicBezTo>
                  <a:cubicBezTo>
                    <a:pt x="218962" y="12646"/>
                    <a:pt x="217760" y="11775"/>
                    <a:pt x="217760" y="11775"/>
                  </a:cubicBezTo>
                  <a:cubicBezTo>
                    <a:pt x="217760" y="11775"/>
                    <a:pt x="216682" y="8832"/>
                    <a:pt x="215769" y="8085"/>
                  </a:cubicBezTo>
                  <a:cubicBezTo>
                    <a:pt x="214857" y="7339"/>
                    <a:pt x="215396" y="5929"/>
                    <a:pt x="215065" y="5929"/>
                  </a:cubicBezTo>
                  <a:lnTo>
                    <a:pt x="214028" y="5929"/>
                  </a:lnTo>
                  <a:lnTo>
                    <a:pt x="214111" y="5100"/>
                  </a:lnTo>
                  <a:lnTo>
                    <a:pt x="212660" y="3815"/>
                  </a:lnTo>
                  <a:cubicBezTo>
                    <a:pt x="212660" y="3815"/>
                    <a:pt x="212909" y="2737"/>
                    <a:pt x="212494" y="2654"/>
                  </a:cubicBezTo>
                  <a:cubicBezTo>
                    <a:pt x="212079" y="2571"/>
                    <a:pt x="211043" y="2281"/>
                    <a:pt x="211043" y="2281"/>
                  </a:cubicBezTo>
                  <a:lnTo>
                    <a:pt x="210918" y="1410"/>
                  </a:lnTo>
                  <a:lnTo>
                    <a:pt x="208348" y="871"/>
                  </a:lnTo>
                  <a:lnTo>
                    <a:pt x="207518" y="1742"/>
                  </a:lnTo>
                  <a:cubicBezTo>
                    <a:pt x="207518" y="1742"/>
                    <a:pt x="205155" y="0"/>
                    <a:pt x="203497" y="166"/>
                  </a:cubicBezTo>
                  <a:cubicBezTo>
                    <a:pt x="202460" y="290"/>
                    <a:pt x="201424" y="664"/>
                    <a:pt x="200511" y="1244"/>
                  </a:cubicBezTo>
                  <a:cubicBezTo>
                    <a:pt x="199599" y="1244"/>
                    <a:pt x="198687" y="1327"/>
                    <a:pt x="197775" y="1493"/>
                  </a:cubicBezTo>
                  <a:cubicBezTo>
                    <a:pt x="197236" y="1700"/>
                    <a:pt x="196199" y="2612"/>
                    <a:pt x="195743" y="2778"/>
                  </a:cubicBezTo>
                  <a:cubicBezTo>
                    <a:pt x="195287" y="2944"/>
                    <a:pt x="193587" y="3276"/>
                    <a:pt x="193587" y="3276"/>
                  </a:cubicBezTo>
                  <a:cubicBezTo>
                    <a:pt x="193587" y="3276"/>
                    <a:pt x="190270" y="7546"/>
                    <a:pt x="190643" y="7837"/>
                  </a:cubicBezTo>
                  <a:cubicBezTo>
                    <a:pt x="191058" y="8085"/>
                    <a:pt x="190768" y="8417"/>
                    <a:pt x="191390" y="7961"/>
                  </a:cubicBezTo>
                  <a:cubicBezTo>
                    <a:pt x="192012" y="7505"/>
                    <a:pt x="192219" y="7422"/>
                    <a:pt x="192385" y="7422"/>
                  </a:cubicBezTo>
                  <a:cubicBezTo>
                    <a:pt x="192509" y="7422"/>
                    <a:pt x="193587" y="7256"/>
                    <a:pt x="193421" y="8044"/>
                  </a:cubicBezTo>
                  <a:cubicBezTo>
                    <a:pt x="193214" y="8832"/>
                    <a:pt x="193214" y="9205"/>
                    <a:pt x="193338" y="9288"/>
                  </a:cubicBezTo>
                  <a:cubicBezTo>
                    <a:pt x="193670" y="9951"/>
                    <a:pt x="193919" y="10656"/>
                    <a:pt x="194043" y="11402"/>
                  </a:cubicBezTo>
                  <a:cubicBezTo>
                    <a:pt x="193960" y="11568"/>
                    <a:pt x="192260" y="13144"/>
                    <a:pt x="191970" y="14014"/>
                  </a:cubicBezTo>
                  <a:cubicBezTo>
                    <a:pt x="191721" y="15300"/>
                    <a:pt x="191556" y="16626"/>
                    <a:pt x="191514" y="17953"/>
                  </a:cubicBezTo>
                  <a:lnTo>
                    <a:pt x="190768" y="18202"/>
                  </a:lnTo>
                  <a:lnTo>
                    <a:pt x="190892" y="19073"/>
                  </a:lnTo>
                  <a:lnTo>
                    <a:pt x="189939" y="21395"/>
                  </a:lnTo>
                  <a:cubicBezTo>
                    <a:pt x="189939" y="21395"/>
                    <a:pt x="191348" y="22721"/>
                    <a:pt x="190768" y="23592"/>
                  </a:cubicBezTo>
                  <a:cubicBezTo>
                    <a:pt x="190187" y="24504"/>
                    <a:pt x="188280" y="24587"/>
                    <a:pt x="188280" y="24587"/>
                  </a:cubicBezTo>
                  <a:lnTo>
                    <a:pt x="185626" y="27407"/>
                  </a:lnTo>
                  <a:lnTo>
                    <a:pt x="181149" y="26204"/>
                  </a:lnTo>
                  <a:lnTo>
                    <a:pt x="179407" y="31387"/>
                  </a:lnTo>
                  <a:lnTo>
                    <a:pt x="179863" y="32880"/>
                  </a:lnTo>
                  <a:lnTo>
                    <a:pt x="178454" y="34206"/>
                  </a:lnTo>
                  <a:lnTo>
                    <a:pt x="178910" y="35906"/>
                  </a:lnTo>
                  <a:lnTo>
                    <a:pt x="177997" y="36653"/>
                  </a:lnTo>
                  <a:cubicBezTo>
                    <a:pt x="177997" y="36653"/>
                    <a:pt x="178122" y="38062"/>
                    <a:pt x="178661" y="38353"/>
                  </a:cubicBezTo>
                  <a:cubicBezTo>
                    <a:pt x="179034" y="38601"/>
                    <a:pt x="179366" y="38850"/>
                    <a:pt x="179656" y="39140"/>
                  </a:cubicBezTo>
                  <a:lnTo>
                    <a:pt x="181024" y="38270"/>
                  </a:lnTo>
                  <a:cubicBezTo>
                    <a:pt x="181024" y="38270"/>
                    <a:pt x="182102" y="38311"/>
                    <a:pt x="182392" y="38062"/>
                  </a:cubicBezTo>
                  <a:cubicBezTo>
                    <a:pt x="182807" y="37772"/>
                    <a:pt x="183263" y="37565"/>
                    <a:pt x="183761" y="37399"/>
                  </a:cubicBezTo>
                  <a:lnTo>
                    <a:pt x="185295" y="38436"/>
                  </a:lnTo>
                  <a:lnTo>
                    <a:pt x="186829" y="36445"/>
                  </a:lnTo>
                  <a:lnTo>
                    <a:pt x="187990" y="36155"/>
                  </a:lnTo>
                  <a:lnTo>
                    <a:pt x="190063" y="36197"/>
                  </a:lnTo>
                  <a:cubicBezTo>
                    <a:pt x="190063" y="36197"/>
                    <a:pt x="190187" y="37233"/>
                    <a:pt x="190726" y="37358"/>
                  </a:cubicBezTo>
                  <a:cubicBezTo>
                    <a:pt x="191182" y="37358"/>
                    <a:pt x="191638" y="37523"/>
                    <a:pt x="192095" y="37731"/>
                  </a:cubicBezTo>
                  <a:cubicBezTo>
                    <a:pt x="192385" y="38145"/>
                    <a:pt x="192758" y="38519"/>
                    <a:pt x="193173" y="38850"/>
                  </a:cubicBezTo>
                  <a:cubicBezTo>
                    <a:pt x="193629" y="39182"/>
                    <a:pt x="194168" y="39431"/>
                    <a:pt x="194707" y="39555"/>
                  </a:cubicBezTo>
                  <a:lnTo>
                    <a:pt x="196282" y="41670"/>
                  </a:lnTo>
                  <a:lnTo>
                    <a:pt x="196241" y="42706"/>
                  </a:lnTo>
                  <a:cubicBezTo>
                    <a:pt x="196241" y="42706"/>
                    <a:pt x="195121" y="43743"/>
                    <a:pt x="194168" y="43494"/>
                  </a:cubicBezTo>
                  <a:cubicBezTo>
                    <a:pt x="193587" y="43370"/>
                    <a:pt x="193090" y="43121"/>
                    <a:pt x="192634" y="42789"/>
                  </a:cubicBezTo>
                  <a:lnTo>
                    <a:pt x="190975" y="43577"/>
                  </a:lnTo>
                  <a:lnTo>
                    <a:pt x="190395" y="43204"/>
                  </a:lnTo>
                  <a:lnTo>
                    <a:pt x="187948" y="45070"/>
                  </a:lnTo>
                  <a:cubicBezTo>
                    <a:pt x="187948" y="45070"/>
                    <a:pt x="187368" y="44365"/>
                    <a:pt x="187078" y="44448"/>
                  </a:cubicBezTo>
                  <a:cubicBezTo>
                    <a:pt x="186746" y="44489"/>
                    <a:pt x="186373" y="46106"/>
                    <a:pt x="186373" y="46106"/>
                  </a:cubicBezTo>
                  <a:lnTo>
                    <a:pt x="183885" y="46313"/>
                  </a:lnTo>
                  <a:lnTo>
                    <a:pt x="182351" y="48221"/>
                  </a:lnTo>
                  <a:lnTo>
                    <a:pt x="182600" y="50667"/>
                  </a:lnTo>
                  <a:lnTo>
                    <a:pt x="179449" y="52906"/>
                  </a:lnTo>
                  <a:lnTo>
                    <a:pt x="176215" y="52782"/>
                  </a:lnTo>
                  <a:lnTo>
                    <a:pt x="175800" y="54108"/>
                  </a:lnTo>
                  <a:lnTo>
                    <a:pt x="172524" y="57218"/>
                  </a:lnTo>
                  <a:cubicBezTo>
                    <a:pt x="172524" y="57218"/>
                    <a:pt x="170451" y="57550"/>
                    <a:pt x="169622" y="57135"/>
                  </a:cubicBezTo>
                  <a:cubicBezTo>
                    <a:pt x="169000" y="56845"/>
                    <a:pt x="168503" y="56430"/>
                    <a:pt x="168088" y="55891"/>
                  </a:cubicBezTo>
                  <a:lnTo>
                    <a:pt x="165849" y="55767"/>
                  </a:lnTo>
                  <a:lnTo>
                    <a:pt x="164854" y="56347"/>
                  </a:lnTo>
                  <a:lnTo>
                    <a:pt x="163693" y="60245"/>
                  </a:lnTo>
                  <a:cubicBezTo>
                    <a:pt x="164191" y="60950"/>
                    <a:pt x="164730" y="61572"/>
                    <a:pt x="165352" y="62152"/>
                  </a:cubicBezTo>
                  <a:cubicBezTo>
                    <a:pt x="165808" y="62608"/>
                    <a:pt x="166139" y="63147"/>
                    <a:pt x="166347" y="63769"/>
                  </a:cubicBezTo>
                  <a:cubicBezTo>
                    <a:pt x="166347" y="63769"/>
                    <a:pt x="165020" y="64267"/>
                    <a:pt x="164895" y="64889"/>
                  </a:cubicBezTo>
                  <a:cubicBezTo>
                    <a:pt x="164771" y="65510"/>
                    <a:pt x="163734" y="65967"/>
                    <a:pt x="163278" y="66049"/>
                  </a:cubicBezTo>
                  <a:lnTo>
                    <a:pt x="162615" y="66215"/>
                  </a:lnTo>
                  <a:lnTo>
                    <a:pt x="159298" y="70569"/>
                  </a:lnTo>
                  <a:lnTo>
                    <a:pt x="158054" y="70569"/>
                  </a:lnTo>
                  <a:lnTo>
                    <a:pt x="156271" y="72227"/>
                  </a:lnTo>
                  <a:lnTo>
                    <a:pt x="154447" y="72061"/>
                  </a:lnTo>
                  <a:lnTo>
                    <a:pt x="154074" y="72393"/>
                  </a:lnTo>
                  <a:lnTo>
                    <a:pt x="150715" y="72352"/>
                  </a:lnTo>
                  <a:cubicBezTo>
                    <a:pt x="150715" y="72352"/>
                    <a:pt x="146901" y="72227"/>
                    <a:pt x="144247" y="73596"/>
                  </a:cubicBezTo>
                  <a:cubicBezTo>
                    <a:pt x="141552" y="74964"/>
                    <a:pt x="137530" y="77742"/>
                    <a:pt x="137530" y="77742"/>
                  </a:cubicBezTo>
                  <a:lnTo>
                    <a:pt x="135582" y="77700"/>
                  </a:lnTo>
                  <a:lnTo>
                    <a:pt x="135748" y="76332"/>
                  </a:lnTo>
                  <a:lnTo>
                    <a:pt x="132348" y="77120"/>
                  </a:lnTo>
                  <a:lnTo>
                    <a:pt x="129736" y="75503"/>
                  </a:lnTo>
                  <a:cubicBezTo>
                    <a:pt x="129736" y="75503"/>
                    <a:pt x="127248" y="75627"/>
                    <a:pt x="126004" y="74798"/>
                  </a:cubicBezTo>
                  <a:cubicBezTo>
                    <a:pt x="125092" y="74135"/>
                    <a:pt x="124263" y="73347"/>
                    <a:pt x="123599" y="72435"/>
                  </a:cubicBezTo>
                  <a:cubicBezTo>
                    <a:pt x="123599" y="72435"/>
                    <a:pt x="120863" y="72642"/>
                    <a:pt x="120324" y="72435"/>
                  </a:cubicBezTo>
                  <a:cubicBezTo>
                    <a:pt x="119743" y="72227"/>
                    <a:pt x="117007" y="70942"/>
                    <a:pt x="116468" y="71274"/>
                  </a:cubicBezTo>
                  <a:cubicBezTo>
                    <a:pt x="115804" y="71771"/>
                    <a:pt x="114934" y="72061"/>
                    <a:pt x="114063" y="72103"/>
                  </a:cubicBezTo>
                  <a:cubicBezTo>
                    <a:pt x="112695" y="72144"/>
                    <a:pt x="106641" y="71771"/>
                    <a:pt x="105522" y="71149"/>
                  </a:cubicBezTo>
                  <a:cubicBezTo>
                    <a:pt x="105231" y="71025"/>
                    <a:pt x="104900" y="70942"/>
                    <a:pt x="104568" y="70901"/>
                  </a:cubicBezTo>
                  <a:cubicBezTo>
                    <a:pt x="103449" y="70818"/>
                    <a:pt x="102329" y="70818"/>
                    <a:pt x="101210" y="70942"/>
                  </a:cubicBezTo>
                  <a:lnTo>
                    <a:pt x="101251" y="70818"/>
                  </a:lnTo>
                  <a:lnTo>
                    <a:pt x="101541" y="69657"/>
                  </a:lnTo>
                  <a:cubicBezTo>
                    <a:pt x="101541" y="69657"/>
                    <a:pt x="99966" y="68454"/>
                    <a:pt x="99758" y="67584"/>
                  </a:cubicBezTo>
                  <a:cubicBezTo>
                    <a:pt x="99551" y="66713"/>
                    <a:pt x="99095" y="63852"/>
                    <a:pt x="98515" y="63603"/>
                  </a:cubicBezTo>
                  <a:cubicBezTo>
                    <a:pt x="98141" y="63479"/>
                    <a:pt x="97768" y="63271"/>
                    <a:pt x="97478" y="63064"/>
                  </a:cubicBezTo>
                  <a:lnTo>
                    <a:pt x="98224" y="61447"/>
                  </a:lnTo>
                  <a:lnTo>
                    <a:pt x="95612" y="61406"/>
                  </a:lnTo>
                  <a:lnTo>
                    <a:pt x="93373" y="59001"/>
                  </a:lnTo>
                  <a:lnTo>
                    <a:pt x="92088" y="58711"/>
                  </a:lnTo>
                  <a:lnTo>
                    <a:pt x="90761" y="56886"/>
                  </a:lnTo>
                  <a:cubicBezTo>
                    <a:pt x="90761" y="56886"/>
                    <a:pt x="89020" y="56679"/>
                    <a:pt x="88522" y="56513"/>
                  </a:cubicBezTo>
                  <a:cubicBezTo>
                    <a:pt x="87983" y="56389"/>
                    <a:pt x="84874" y="56181"/>
                    <a:pt x="84874" y="56181"/>
                  </a:cubicBezTo>
                  <a:cubicBezTo>
                    <a:pt x="84666" y="55891"/>
                    <a:pt x="84293" y="55725"/>
                    <a:pt x="83961" y="55808"/>
                  </a:cubicBezTo>
                  <a:cubicBezTo>
                    <a:pt x="83257" y="55808"/>
                    <a:pt x="81971" y="55808"/>
                    <a:pt x="81971" y="55684"/>
                  </a:cubicBezTo>
                  <a:cubicBezTo>
                    <a:pt x="81805" y="55186"/>
                    <a:pt x="81391" y="54813"/>
                    <a:pt x="80852" y="54772"/>
                  </a:cubicBezTo>
                  <a:cubicBezTo>
                    <a:pt x="80023" y="54647"/>
                    <a:pt x="79193" y="53279"/>
                    <a:pt x="79401" y="52408"/>
                  </a:cubicBezTo>
                  <a:cubicBezTo>
                    <a:pt x="79608" y="51579"/>
                    <a:pt x="81018" y="50045"/>
                    <a:pt x="81018" y="50045"/>
                  </a:cubicBezTo>
                  <a:cubicBezTo>
                    <a:pt x="81018" y="50045"/>
                    <a:pt x="79981" y="49796"/>
                    <a:pt x="80603" y="48760"/>
                  </a:cubicBezTo>
                  <a:cubicBezTo>
                    <a:pt x="81225" y="47765"/>
                    <a:pt x="81391" y="47806"/>
                    <a:pt x="81266" y="47226"/>
                  </a:cubicBezTo>
                  <a:cubicBezTo>
                    <a:pt x="81183" y="46645"/>
                    <a:pt x="81266" y="45443"/>
                    <a:pt x="80893" y="45111"/>
                  </a:cubicBezTo>
                  <a:cubicBezTo>
                    <a:pt x="80520" y="44572"/>
                    <a:pt x="80230" y="44033"/>
                    <a:pt x="80023" y="43453"/>
                  </a:cubicBezTo>
                  <a:cubicBezTo>
                    <a:pt x="80023" y="43453"/>
                    <a:pt x="79608" y="40592"/>
                    <a:pt x="78820" y="40260"/>
                  </a:cubicBezTo>
                  <a:cubicBezTo>
                    <a:pt x="78074" y="39887"/>
                    <a:pt x="78115" y="38684"/>
                    <a:pt x="78115" y="38684"/>
                  </a:cubicBezTo>
                  <a:lnTo>
                    <a:pt x="76830" y="39016"/>
                  </a:lnTo>
                  <a:lnTo>
                    <a:pt x="75586" y="37399"/>
                  </a:lnTo>
                  <a:lnTo>
                    <a:pt x="74508" y="37814"/>
                  </a:lnTo>
                  <a:lnTo>
                    <a:pt x="72601" y="36528"/>
                  </a:lnTo>
                  <a:lnTo>
                    <a:pt x="72559" y="34994"/>
                  </a:lnTo>
                  <a:lnTo>
                    <a:pt x="70528" y="34082"/>
                  </a:lnTo>
                  <a:cubicBezTo>
                    <a:pt x="70528" y="34082"/>
                    <a:pt x="70942" y="33087"/>
                    <a:pt x="70735" y="32880"/>
                  </a:cubicBezTo>
                  <a:cubicBezTo>
                    <a:pt x="70528" y="32672"/>
                    <a:pt x="69989" y="32589"/>
                    <a:pt x="70113" y="32175"/>
                  </a:cubicBezTo>
                  <a:cubicBezTo>
                    <a:pt x="70196" y="31926"/>
                    <a:pt x="70237" y="31636"/>
                    <a:pt x="70237" y="31346"/>
                  </a:cubicBezTo>
                  <a:cubicBezTo>
                    <a:pt x="70237" y="31346"/>
                    <a:pt x="69450" y="30309"/>
                    <a:pt x="68703" y="30309"/>
                  </a:cubicBezTo>
                  <a:cubicBezTo>
                    <a:pt x="68289" y="30309"/>
                    <a:pt x="67874" y="30226"/>
                    <a:pt x="67501" y="30102"/>
                  </a:cubicBezTo>
                  <a:lnTo>
                    <a:pt x="65511" y="30392"/>
                  </a:lnTo>
                  <a:cubicBezTo>
                    <a:pt x="65511" y="30392"/>
                    <a:pt x="65511" y="32507"/>
                    <a:pt x="64557" y="33046"/>
                  </a:cubicBezTo>
                  <a:cubicBezTo>
                    <a:pt x="63604" y="33585"/>
                    <a:pt x="63562" y="33958"/>
                    <a:pt x="62982" y="33875"/>
                  </a:cubicBezTo>
                  <a:cubicBezTo>
                    <a:pt x="62401" y="33833"/>
                    <a:pt x="61448" y="33502"/>
                    <a:pt x="61282" y="33667"/>
                  </a:cubicBezTo>
                  <a:cubicBezTo>
                    <a:pt x="61157" y="33833"/>
                    <a:pt x="59872" y="35616"/>
                    <a:pt x="59913" y="35865"/>
                  </a:cubicBezTo>
                  <a:cubicBezTo>
                    <a:pt x="59955" y="36155"/>
                    <a:pt x="60121" y="39970"/>
                    <a:pt x="59913" y="40260"/>
                  </a:cubicBezTo>
                  <a:cubicBezTo>
                    <a:pt x="59582" y="40509"/>
                    <a:pt x="59209" y="40758"/>
                    <a:pt x="58794" y="40923"/>
                  </a:cubicBezTo>
                  <a:cubicBezTo>
                    <a:pt x="58379" y="41172"/>
                    <a:pt x="57882" y="41338"/>
                    <a:pt x="57426" y="41504"/>
                  </a:cubicBezTo>
                  <a:cubicBezTo>
                    <a:pt x="56970" y="41628"/>
                    <a:pt x="56389" y="41711"/>
                    <a:pt x="56389" y="41711"/>
                  </a:cubicBezTo>
                  <a:lnTo>
                    <a:pt x="55560" y="41048"/>
                  </a:lnTo>
                  <a:cubicBezTo>
                    <a:pt x="55560" y="41048"/>
                    <a:pt x="53155" y="40840"/>
                    <a:pt x="53031" y="40633"/>
                  </a:cubicBezTo>
                  <a:cubicBezTo>
                    <a:pt x="52906" y="40426"/>
                    <a:pt x="50087" y="38228"/>
                    <a:pt x="49672" y="38643"/>
                  </a:cubicBezTo>
                  <a:cubicBezTo>
                    <a:pt x="49382" y="39140"/>
                    <a:pt x="49175" y="39721"/>
                    <a:pt x="49092" y="40301"/>
                  </a:cubicBezTo>
                  <a:cubicBezTo>
                    <a:pt x="48719" y="40675"/>
                    <a:pt x="48387" y="41089"/>
                    <a:pt x="48097" y="41545"/>
                  </a:cubicBezTo>
                  <a:cubicBezTo>
                    <a:pt x="47641" y="42582"/>
                    <a:pt x="47143" y="43618"/>
                    <a:pt x="46563" y="44572"/>
                  </a:cubicBezTo>
                  <a:cubicBezTo>
                    <a:pt x="46148" y="45111"/>
                    <a:pt x="45277" y="46645"/>
                    <a:pt x="45277" y="46645"/>
                  </a:cubicBezTo>
                  <a:cubicBezTo>
                    <a:pt x="45070" y="46977"/>
                    <a:pt x="44863" y="47350"/>
                    <a:pt x="44738" y="47723"/>
                  </a:cubicBezTo>
                  <a:cubicBezTo>
                    <a:pt x="44946" y="48138"/>
                    <a:pt x="45194" y="48469"/>
                    <a:pt x="45526" y="48760"/>
                  </a:cubicBezTo>
                  <a:cubicBezTo>
                    <a:pt x="45816" y="49008"/>
                    <a:pt x="45775" y="49838"/>
                    <a:pt x="45568" y="49879"/>
                  </a:cubicBezTo>
                  <a:cubicBezTo>
                    <a:pt x="45402" y="49879"/>
                    <a:pt x="45277" y="49340"/>
                    <a:pt x="44946" y="49340"/>
                  </a:cubicBezTo>
                  <a:cubicBezTo>
                    <a:pt x="44614" y="49382"/>
                    <a:pt x="44199" y="49672"/>
                    <a:pt x="44075" y="49672"/>
                  </a:cubicBezTo>
                  <a:cubicBezTo>
                    <a:pt x="43536" y="49216"/>
                    <a:pt x="42997" y="48760"/>
                    <a:pt x="42499" y="48262"/>
                  </a:cubicBezTo>
                  <a:cubicBezTo>
                    <a:pt x="41421" y="48552"/>
                    <a:pt x="40260" y="48801"/>
                    <a:pt x="39141" y="48926"/>
                  </a:cubicBezTo>
                  <a:cubicBezTo>
                    <a:pt x="38436" y="48967"/>
                    <a:pt x="37731" y="49050"/>
                    <a:pt x="37068" y="49216"/>
                  </a:cubicBezTo>
                  <a:cubicBezTo>
                    <a:pt x="36736" y="49299"/>
                    <a:pt x="36612" y="49091"/>
                    <a:pt x="36197" y="49091"/>
                  </a:cubicBezTo>
                  <a:cubicBezTo>
                    <a:pt x="35782" y="49050"/>
                    <a:pt x="34041" y="49755"/>
                    <a:pt x="34787" y="50128"/>
                  </a:cubicBezTo>
                  <a:cubicBezTo>
                    <a:pt x="35575" y="50460"/>
                    <a:pt x="37275" y="50791"/>
                    <a:pt x="36819" y="51289"/>
                  </a:cubicBezTo>
                  <a:cubicBezTo>
                    <a:pt x="36487" y="51662"/>
                    <a:pt x="36156" y="52077"/>
                    <a:pt x="35907" y="52533"/>
                  </a:cubicBezTo>
                  <a:lnTo>
                    <a:pt x="35990" y="56596"/>
                  </a:lnTo>
                  <a:lnTo>
                    <a:pt x="36778" y="58172"/>
                  </a:lnTo>
                  <a:lnTo>
                    <a:pt x="36156" y="58794"/>
                  </a:lnTo>
                  <a:lnTo>
                    <a:pt x="36156" y="60535"/>
                  </a:lnTo>
                  <a:lnTo>
                    <a:pt x="34787" y="60618"/>
                  </a:lnTo>
                  <a:lnTo>
                    <a:pt x="34787" y="61572"/>
                  </a:lnTo>
                  <a:lnTo>
                    <a:pt x="33212" y="62111"/>
                  </a:lnTo>
                  <a:lnTo>
                    <a:pt x="32756" y="66008"/>
                  </a:lnTo>
                  <a:lnTo>
                    <a:pt x="31470" y="65676"/>
                  </a:lnTo>
                  <a:cubicBezTo>
                    <a:pt x="30724" y="66049"/>
                    <a:pt x="29978" y="66298"/>
                    <a:pt x="29149" y="66506"/>
                  </a:cubicBezTo>
                  <a:cubicBezTo>
                    <a:pt x="28195" y="66671"/>
                    <a:pt x="25334" y="66796"/>
                    <a:pt x="24712" y="67542"/>
                  </a:cubicBezTo>
                  <a:cubicBezTo>
                    <a:pt x="24090" y="68288"/>
                    <a:pt x="23427" y="68952"/>
                    <a:pt x="22680" y="69574"/>
                  </a:cubicBezTo>
                  <a:cubicBezTo>
                    <a:pt x="22556" y="69574"/>
                    <a:pt x="21520" y="69284"/>
                    <a:pt x="21520" y="69284"/>
                  </a:cubicBezTo>
                  <a:cubicBezTo>
                    <a:pt x="21520" y="69284"/>
                    <a:pt x="21478" y="69740"/>
                    <a:pt x="20607" y="69574"/>
                  </a:cubicBezTo>
                  <a:cubicBezTo>
                    <a:pt x="19737" y="69449"/>
                    <a:pt x="19239" y="68662"/>
                    <a:pt x="18824" y="68744"/>
                  </a:cubicBezTo>
                  <a:cubicBezTo>
                    <a:pt x="18203" y="68744"/>
                    <a:pt x="17622" y="68744"/>
                    <a:pt x="17000" y="68703"/>
                  </a:cubicBezTo>
                  <a:lnTo>
                    <a:pt x="14512" y="71440"/>
                  </a:lnTo>
                  <a:cubicBezTo>
                    <a:pt x="14512" y="71440"/>
                    <a:pt x="13766" y="70901"/>
                    <a:pt x="13310" y="71191"/>
                  </a:cubicBezTo>
                  <a:cubicBezTo>
                    <a:pt x="12854" y="71481"/>
                    <a:pt x="12149" y="71771"/>
                    <a:pt x="11817" y="71315"/>
                  </a:cubicBezTo>
                  <a:cubicBezTo>
                    <a:pt x="11486" y="70818"/>
                    <a:pt x="11734" y="69118"/>
                    <a:pt x="11734" y="69118"/>
                  </a:cubicBezTo>
                  <a:cubicBezTo>
                    <a:pt x="11113" y="69408"/>
                    <a:pt x="10491" y="69615"/>
                    <a:pt x="9827" y="69781"/>
                  </a:cubicBezTo>
                  <a:cubicBezTo>
                    <a:pt x="9330" y="69615"/>
                    <a:pt x="8832" y="69366"/>
                    <a:pt x="8335" y="69118"/>
                  </a:cubicBezTo>
                  <a:cubicBezTo>
                    <a:pt x="8335" y="69118"/>
                    <a:pt x="7091" y="70403"/>
                    <a:pt x="6386" y="70444"/>
                  </a:cubicBezTo>
                  <a:cubicBezTo>
                    <a:pt x="5930" y="70444"/>
                    <a:pt x="5474" y="70527"/>
                    <a:pt x="5101" y="70735"/>
                  </a:cubicBezTo>
                  <a:lnTo>
                    <a:pt x="4230" y="70362"/>
                  </a:lnTo>
                  <a:cubicBezTo>
                    <a:pt x="4230" y="70362"/>
                    <a:pt x="2613" y="71398"/>
                    <a:pt x="2779" y="71937"/>
                  </a:cubicBezTo>
                  <a:cubicBezTo>
                    <a:pt x="2944" y="72518"/>
                    <a:pt x="2613" y="73720"/>
                    <a:pt x="2364" y="73803"/>
                  </a:cubicBezTo>
                  <a:cubicBezTo>
                    <a:pt x="2115" y="73927"/>
                    <a:pt x="1659" y="73761"/>
                    <a:pt x="1618" y="73927"/>
                  </a:cubicBezTo>
                  <a:cubicBezTo>
                    <a:pt x="1576" y="74093"/>
                    <a:pt x="1120" y="75088"/>
                    <a:pt x="1327" y="75544"/>
                  </a:cubicBezTo>
                  <a:cubicBezTo>
                    <a:pt x="1535" y="75876"/>
                    <a:pt x="1659" y="76208"/>
                    <a:pt x="1784" y="76581"/>
                  </a:cubicBezTo>
                  <a:cubicBezTo>
                    <a:pt x="1742" y="76705"/>
                    <a:pt x="1" y="78737"/>
                    <a:pt x="1120" y="78737"/>
                  </a:cubicBezTo>
                  <a:cubicBezTo>
                    <a:pt x="1576" y="78778"/>
                    <a:pt x="1991" y="78737"/>
                    <a:pt x="2405" y="78613"/>
                  </a:cubicBezTo>
                  <a:cubicBezTo>
                    <a:pt x="2571" y="78613"/>
                    <a:pt x="6137" y="79649"/>
                    <a:pt x="5432" y="80437"/>
                  </a:cubicBezTo>
                  <a:cubicBezTo>
                    <a:pt x="4727" y="81183"/>
                    <a:pt x="4230" y="81639"/>
                    <a:pt x="4396" y="82427"/>
                  </a:cubicBezTo>
                  <a:cubicBezTo>
                    <a:pt x="4562" y="83215"/>
                    <a:pt x="4893" y="83132"/>
                    <a:pt x="4644" y="83671"/>
                  </a:cubicBezTo>
                  <a:cubicBezTo>
                    <a:pt x="4396" y="84210"/>
                    <a:pt x="3774" y="84251"/>
                    <a:pt x="4313" y="84998"/>
                  </a:cubicBezTo>
                  <a:cubicBezTo>
                    <a:pt x="4852" y="85785"/>
                    <a:pt x="5598" y="86573"/>
                    <a:pt x="4852" y="86988"/>
                  </a:cubicBezTo>
                  <a:cubicBezTo>
                    <a:pt x="4064" y="87402"/>
                    <a:pt x="1742" y="86615"/>
                    <a:pt x="1866" y="87278"/>
                  </a:cubicBezTo>
                  <a:cubicBezTo>
                    <a:pt x="1949" y="87983"/>
                    <a:pt x="5142" y="88771"/>
                    <a:pt x="5142" y="89227"/>
                  </a:cubicBezTo>
                  <a:cubicBezTo>
                    <a:pt x="5142" y="89724"/>
                    <a:pt x="4686" y="90139"/>
                    <a:pt x="5474" y="90512"/>
                  </a:cubicBezTo>
                  <a:cubicBezTo>
                    <a:pt x="6220" y="90885"/>
                    <a:pt x="6966" y="90927"/>
                    <a:pt x="7091" y="91341"/>
                  </a:cubicBezTo>
                  <a:cubicBezTo>
                    <a:pt x="7174" y="91756"/>
                    <a:pt x="7837" y="92129"/>
                    <a:pt x="7754" y="92668"/>
                  </a:cubicBezTo>
                  <a:cubicBezTo>
                    <a:pt x="7671" y="93207"/>
                    <a:pt x="6220" y="94119"/>
                    <a:pt x="6676" y="94783"/>
                  </a:cubicBezTo>
                  <a:cubicBezTo>
                    <a:pt x="7132" y="95446"/>
                    <a:pt x="7505" y="94907"/>
                    <a:pt x="7505" y="95529"/>
                  </a:cubicBezTo>
                  <a:cubicBezTo>
                    <a:pt x="7505" y="96151"/>
                    <a:pt x="7174" y="96649"/>
                    <a:pt x="7754" y="96607"/>
                  </a:cubicBezTo>
                  <a:cubicBezTo>
                    <a:pt x="8376" y="96566"/>
                    <a:pt x="8832" y="96275"/>
                    <a:pt x="8998" y="96731"/>
                  </a:cubicBezTo>
                  <a:cubicBezTo>
                    <a:pt x="9164" y="97188"/>
                    <a:pt x="10822" y="99427"/>
                    <a:pt x="12232" y="99717"/>
                  </a:cubicBezTo>
                  <a:cubicBezTo>
                    <a:pt x="13642" y="100048"/>
                    <a:pt x="14388" y="100007"/>
                    <a:pt x="14471" y="100173"/>
                  </a:cubicBezTo>
                  <a:lnTo>
                    <a:pt x="14595" y="100422"/>
                  </a:lnTo>
                  <a:cubicBezTo>
                    <a:pt x="14969" y="100961"/>
                    <a:pt x="15756" y="102246"/>
                    <a:pt x="15466" y="102909"/>
                  </a:cubicBezTo>
                  <a:cubicBezTo>
                    <a:pt x="15217" y="103531"/>
                    <a:pt x="15010" y="104195"/>
                    <a:pt x="14886" y="104858"/>
                  </a:cubicBezTo>
                  <a:cubicBezTo>
                    <a:pt x="15217" y="105356"/>
                    <a:pt x="15673" y="105729"/>
                    <a:pt x="16254" y="105978"/>
                  </a:cubicBezTo>
                  <a:cubicBezTo>
                    <a:pt x="17125" y="106309"/>
                    <a:pt x="17829" y="106558"/>
                    <a:pt x="17829" y="106931"/>
                  </a:cubicBezTo>
                  <a:cubicBezTo>
                    <a:pt x="17788" y="107387"/>
                    <a:pt x="17622" y="107802"/>
                    <a:pt x="17415" y="108217"/>
                  </a:cubicBezTo>
                  <a:cubicBezTo>
                    <a:pt x="17290" y="108424"/>
                    <a:pt x="17000" y="108880"/>
                    <a:pt x="16710" y="109336"/>
                  </a:cubicBezTo>
                  <a:cubicBezTo>
                    <a:pt x="16461" y="109626"/>
                    <a:pt x="16295" y="109999"/>
                    <a:pt x="16254" y="110414"/>
                  </a:cubicBezTo>
                  <a:cubicBezTo>
                    <a:pt x="16254" y="110912"/>
                    <a:pt x="16171" y="112197"/>
                    <a:pt x="16751" y="112777"/>
                  </a:cubicBezTo>
                  <a:cubicBezTo>
                    <a:pt x="17332" y="113358"/>
                    <a:pt x="18037" y="114270"/>
                    <a:pt x="18037" y="114933"/>
                  </a:cubicBezTo>
                  <a:cubicBezTo>
                    <a:pt x="18078" y="115431"/>
                    <a:pt x="18203" y="115887"/>
                    <a:pt x="18368" y="116385"/>
                  </a:cubicBezTo>
                  <a:cubicBezTo>
                    <a:pt x="18451" y="116675"/>
                    <a:pt x="15922" y="119121"/>
                    <a:pt x="15549" y="118250"/>
                  </a:cubicBezTo>
                  <a:cubicBezTo>
                    <a:pt x="15176" y="117421"/>
                    <a:pt x="15093" y="116799"/>
                    <a:pt x="14637" y="116758"/>
                  </a:cubicBezTo>
                  <a:cubicBezTo>
                    <a:pt x="14181" y="116716"/>
                    <a:pt x="12812" y="117380"/>
                    <a:pt x="13061" y="118126"/>
                  </a:cubicBezTo>
                  <a:cubicBezTo>
                    <a:pt x="13269" y="118831"/>
                    <a:pt x="14181" y="120365"/>
                    <a:pt x="14098" y="120489"/>
                  </a:cubicBezTo>
                  <a:cubicBezTo>
                    <a:pt x="14056" y="120655"/>
                    <a:pt x="13061" y="120614"/>
                    <a:pt x="13683" y="121277"/>
                  </a:cubicBezTo>
                  <a:cubicBezTo>
                    <a:pt x="14264" y="121899"/>
                    <a:pt x="15010" y="121775"/>
                    <a:pt x="14554" y="122314"/>
                  </a:cubicBezTo>
                  <a:cubicBezTo>
                    <a:pt x="14098" y="122811"/>
                    <a:pt x="13310" y="124345"/>
                    <a:pt x="13849" y="124262"/>
                  </a:cubicBezTo>
                  <a:cubicBezTo>
                    <a:pt x="14429" y="124221"/>
                    <a:pt x="15217" y="123309"/>
                    <a:pt x="15259" y="123806"/>
                  </a:cubicBezTo>
                  <a:cubicBezTo>
                    <a:pt x="15342" y="124262"/>
                    <a:pt x="15839" y="126543"/>
                    <a:pt x="16503" y="126626"/>
                  </a:cubicBezTo>
                  <a:cubicBezTo>
                    <a:pt x="17125" y="126709"/>
                    <a:pt x="18161" y="126833"/>
                    <a:pt x="18161" y="126833"/>
                  </a:cubicBezTo>
                  <a:lnTo>
                    <a:pt x="19363" y="127953"/>
                  </a:lnTo>
                  <a:lnTo>
                    <a:pt x="19571" y="130026"/>
                  </a:lnTo>
                  <a:cubicBezTo>
                    <a:pt x="19571" y="130026"/>
                    <a:pt x="21976" y="130938"/>
                    <a:pt x="22390" y="131560"/>
                  </a:cubicBezTo>
                  <a:cubicBezTo>
                    <a:pt x="22805" y="132223"/>
                    <a:pt x="23178" y="133840"/>
                    <a:pt x="23593" y="133633"/>
                  </a:cubicBezTo>
                  <a:cubicBezTo>
                    <a:pt x="24007" y="133467"/>
                    <a:pt x="24297" y="132223"/>
                    <a:pt x="25085" y="132223"/>
                  </a:cubicBezTo>
                  <a:cubicBezTo>
                    <a:pt x="25873" y="132223"/>
                    <a:pt x="26868" y="131809"/>
                    <a:pt x="27366" y="132348"/>
                  </a:cubicBezTo>
                  <a:cubicBezTo>
                    <a:pt x="27905" y="132887"/>
                    <a:pt x="27822" y="132638"/>
                    <a:pt x="28029" y="133508"/>
                  </a:cubicBezTo>
                  <a:cubicBezTo>
                    <a:pt x="28195" y="134338"/>
                    <a:pt x="28734" y="134338"/>
                    <a:pt x="29439" y="135043"/>
                  </a:cubicBezTo>
                  <a:cubicBezTo>
                    <a:pt x="30102" y="135747"/>
                    <a:pt x="30600" y="137116"/>
                    <a:pt x="31636" y="137447"/>
                  </a:cubicBezTo>
                  <a:cubicBezTo>
                    <a:pt x="32673" y="137821"/>
                    <a:pt x="33709" y="139272"/>
                    <a:pt x="34124" y="139977"/>
                  </a:cubicBezTo>
                  <a:cubicBezTo>
                    <a:pt x="34580" y="140681"/>
                    <a:pt x="36321" y="139106"/>
                    <a:pt x="36778" y="140101"/>
                  </a:cubicBezTo>
                  <a:cubicBezTo>
                    <a:pt x="37068" y="140889"/>
                    <a:pt x="37275" y="141718"/>
                    <a:pt x="37399" y="142547"/>
                  </a:cubicBezTo>
                  <a:cubicBezTo>
                    <a:pt x="37399" y="142547"/>
                    <a:pt x="38934" y="144828"/>
                    <a:pt x="39846" y="144703"/>
                  </a:cubicBezTo>
                  <a:cubicBezTo>
                    <a:pt x="40758" y="144537"/>
                    <a:pt x="41629" y="144164"/>
                    <a:pt x="41629" y="144579"/>
                  </a:cubicBezTo>
                  <a:cubicBezTo>
                    <a:pt x="41629" y="144994"/>
                    <a:pt x="40426" y="145781"/>
                    <a:pt x="40882" y="146279"/>
                  </a:cubicBezTo>
                  <a:cubicBezTo>
                    <a:pt x="41380" y="146776"/>
                    <a:pt x="42168" y="146611"/>
                    <a:pt x="43121" y="147025"/>
                  </a:cubicBezTo>
                  <a:cubicBezTo>
                    <a:pt x="44033" y="147398"/>
                    <a:pt x="44490" y="147606"/>
                    <a:pt x="44738" y="148145"/>
                  </a:cubicBezTo>
                  <a:cubicBezTo>
                    <a:pt x="44987" y="148684"/>
                    <a:pt x="45733" y="149430"/>
                    <a:pt x="45858" y="148849"/>
                  </a:cubicBezTo>
                  <a:cubicBezTo>
                    <a:pt x="45941" y="148269"/>
                    <a:pt x="46563" y="148393"/>
                    <a:pt x="47267" y="148849"/>
                  </a:cubicBezTo>
                  <a:cubicBezTo>
                    <a:pt x="48014" y="149306"/>
                    <a:pt x="48470" y="148974"/>
                    <a:pt x="48760" y="148932"/>
                  </a:cubicBezTo>
                  <a:cubicBezTo>
                    <a:pt x="49092" y="148891"/>
                    <a:pt x="48926" y="148849"/>
                    <a:pt x="49216" y="149264"/>
                  </a:cubicBezTo>
                  <a:cubicBezTo>
                    <a:pt x="49465" y="149679"/>
                    <a:pt x="49714" y="148974"/>
                    <a:pt x="50087" y="149803"/>
                  </a:cubicBezTo>
                  <a:cubicBezTo>
                    <a:pt x="50419" y="150591"/>
                    <a:pt x="51455" y="151296"/>
                    <a:pt x="52036" y="151088"/>
                  </a:cubicBezTo>
                  <a:cubicBezTo>
                    <a:pt x="52658" y="150881"/>
                    <a:pt x="52533" y="150881"/>
                    <a:pt x="53031" y="151088"/>
                  </a:cubicBezTo>
                  <a:cubicBezTo>
                    <a:pt x="53611" y="151296"/>
                    <a:pt x="54275" y="151171"/>
                    <a:pt x="54772" y="150840"/>
                  </a:cubicBezTo>
                  <a:cubicBezTo>
                    <a:pt x="55477" y="150425"/>
                    <a:pt x="55145" y="150301"/>
                    <a:pt x="55933" y="150467"/>
                  </a:cubicBezTo>
                  <a:cubicBezTo>
                    <a:pt x="56721" y="150632"/>
                    <a:pt x="56887" y="150674"/>
                    <a:pt x="57094" y="150508"/>
                  </a:cubicBezTo>
                  <a:cubicBezTo>
                    <a:pt x="57301" y="150384"/>
                    <a:pt x="57923" y="149928"/>
                    <a:pt x="58379" y="150259"/>
                  </a:cubicBezTo>
                  <a:cubicBezTo>
                    <a:pt x="58794" y="150591"/>
                    <a:pt x="59416" y="150964"/>
                    <a:pt x="59250" y="151503"/>
                  </a:cubicBezTo>
                  <a:cubicBezTo>
                    <a:pt x="59126" y="152084"/>
                    <a:pt x="58587" y="152664"/>
                    <a:pt x="58545" y="153037"/>
                  </a:cubicBezTo>
                  <a:cubicBezTo>
                    <a:pt x="58545" y="153286"/>
                    <a:pt x="58587" y="153576"/>
                    <a:pt x="58670" y="153825"/>
                  </a:cubicBezTo>
                  <a:cubicBezTo>
                    <a:pt x="58752" y="154074"/>
                    <a:pt x="60743" y="153535"/>
                    <a:pt x="61240" y="152125"/>
                  </a:cubicBezTo>
                  <a:cubicBezTo>
                    <a:pt x="61738" y="150715"/>
                    <a:pt x="61240" y="150467"/>
                    <a:pt x="62401" y="150425"/>
                  </a:cubicBezTo>
                  <a:cubicBezTo>
                    <a:pt x="63562" y="150384"/>
                    <a:pt x="63645" y="150010"/>
                    <a:pt x="64184" y="149886"/>
                  </a:cubicBezTo>
                  <a:cubicBezTo>
                    <a:pt x="64764" y="149762"/>
                    <a:pt x="66133" y="149720"/>
                    <a:pt x="66464" y="149969"/>
                  </a:cubicBezTo>
                  <a:cubicBezTo>
                    <a:pt x="66755" y="150176"/>
                    <a:pt x="65842" y="150010"/>
                    <a:pt x="66962" y="150757"/>
                  </a:cubicBezTo>
                  <a:cubicBezTo>
                    <a:pt x="68081" y="151545"/>
                    <a:pt x="69077" y="151047"/>
                    <a:pt x="69574" y="151503"/>
                  </a:cubicBezTo>
                  <a:cubicBezTo>
                    <a:pt x="70113" y="151959"/>
                    <a:pt x="70403" y="152001"/>
                    <a:pt x="70776" y="151835"/>
                  </a:cubicBezTo>
                  <a:cubicBezTo>
                    <a:pt x="71150" y="151627"/>
                    <a:pt x="71274" y="151296"/>
                    <a:pt x="71606" y="151669"/>
                  </a:cubicBezTo>
                  <a:cubicBezTo>
                    <a:pt x="71854" y="152125"/>
                    <a:pt x="72311" y="152457"/>
                    <a:pt x="72850" y="152540"/>
                  </a:cubicBezTo>
                  <a:cubicBezTo>
                    <a:pt x="73803" y="152830"/>
                    <a:pt x="73554" y="152332"/>
                    <a:pt x="74591" y="152871"/>
                  </a:cubicBezTo>
                  <a:cubicBezTo>
                    <a:pt x="75669" y="153452"/>
                    <a:pt x="75918" y="154074"/>
                    <a:pt x="77037" y="153410"/>
                  </a:cubicBezTo>
                  <a:cubicBezTo>
                    <a:pt x="78157" y="152747"/>
                    <a:pt x="77245" y="152540"/>
                    <a:pt x="78530" y="152249"/>
                  </a:cubicBezTo>
                  <a:cubicBezTo>
                    <a:pt x="79815" y="152001"/>
                    <a:pt x="79276" y="152001"/>
                    <a:pt x="80064" y="151006"/>
                  </a:cubicBezTo>
                  <a:cubicBezTo>
                    <a:pt x="80893" y="150010"/>
                    <a:pt x="79981" y="149015"/>
                    <a:pt x="81930" y="149223"/>
                  </a:cubicBezTo>
                  <a:cubicBezTo>
                    <a:pt x="83920" y="149471"/>
                    <a:pt x="84293" y="149471"/>
                    <a:pt x="84666" y="148725"/>
                  </a:cubicBezTo>
                  <a:cubicBezTo>
                    <a:pt x="85081" y="147979"/>
                    <a:pt x="87734" y="145864"/>
                    <a:pt x="88481" y="146237"/>
                  </a:cubicBezTo>
                  <a:cubicBezTo>
                    <a:pt x="89269" y="146652"/>
                    <a:pt x="89434" y="146859"/>
                    <a:pt x="90098" y="147150"/>
                  </a:cubicBezTo>
                  <a:cubicBezTo>
                    <a:pt x="90803" y="147398"/>
                    <a:pt x="91466" y="148601"/>
                    <a:pt x="92129" y="147813"/>
                  </a:cubicBezTo>
                  <a:cubicBezTo>
                    <a:pt x="92793" y="147025"/>
                    <a:pt x="94368" y="146196"/>
                    <a:pt x="94990" y="145906"/>
                  </a:cubicBezTo>
                  <a:cubicBezTo>
                    <a:pt x="95612" y="145657"/>
                    <a:pt x="96566" y="146528"/>
                    <a:pt x="96607" y="146735"/>
                  </a:cubicBezTo>
                  <a:cubicBezTo>
                    <a:pt x="96649" y="146942"/>
                    <a:pt x="95488" y="148393"/>
                    <a:pt x="96068" y="148518"/>
                  </a:cubicBezTo>
                  <a:cubicBezTo>
                    <a:pt x="96649" y="148684"/>
                    <a:pt x="97271" y="147937"/>
                    <a:pt x="97437" y="148269"/>
                  </a:cubicBezTo>
                  <a:cubicBezTo>
                    <a:pt x="97602" y="148559"/>
                    <a:pt x="99510" y="148642"/>
                    <a:pt x="98141" y="149679"/>
                  </a:cubicBezTo>
                  <a:cubicBezTo>
                    <a:pt x="96732" y="150715"/>
                    <a:pt x="95654" y="151047"/>
                    <a:pt x="96276" y="151337"/>
                  </a:cubicBezTo>
                  <a:cubicBezTo>
                    <a:pt x="96856" y="151627"/>
                    <a:pt x="96524" y="152084"/>
                    <a:pt x="97312" y="151710"/>
                  </a:cubicBezTo>
                  <a:cubicBezTo>
                    <a:pt x="98141" y="151379"/>
                    <a:pt x="98100" y="151337"/>
                    <a:pt x="98639" y="151835"/>
                  </a:cubicBezTo>
                  <a:cubicBezTo>
                    <a:pt x="99219" y="152332"/>
                    <a:pt x="99344" y="152374"/>
                    <a:pt x="99717" y="152166"/>
                  </a:cubicBezTo>
                  <a:cubicBezTo>
                    <a:pt x="100132" y="151959"/>
                    <a:pt x="100505" y="152623"/>
                    <a:pt x="101085" y="152871"/>
                  </a:cubicBezTo>
                  <a:cubicBezTo>
                    <a:pt x="101666" y="153162"/>
                    <a:pt x="101293" y="153991"/>
                    <a:pt x="101997" y="152871"/>
                  </a:cubicBezTo>
                  <a:cubicBezTo>
                    <a:pt x="102661" y="151752"/>
                    <a:pt x="102329" y="150674"/>
                    <a:pt x="102868" y="151254"/>
                  </a:cubicBezTo>
                  <a:cubicBezTo>
                    <a:pt x="103407" y="151793"/>
                    <a:pt x="104071" y="152332"/>
                    <a:pt x="104071" y="152332"/>
                  </a:cubicBezTo>
                  <a:lnTo>
                    <a:pt x="105480" y="153576"/>
                  </a:lnTo>
                  <a:lnTo>
                    <a:pt x="105605" y="153659"/>
                  </a:lnTo>
                  <a:cubicBezTo>
                    <a:pt x="105605" y="153659"/>
                    <a:pt x="105646" y="155318"/>
                    <a:pt x="105688" y="155442"/>
                  </a:cubicBezTo>
                  <a:cubicBezTo>
                    <a:pt x="105688" y="155566"/>
                    <a:pt x="106392" y="156769"/>
                    <a:pt x="106392" y="156769"/>
                  </a:cubicBezTo>
                  <a:lnTo>
                    <a:pt x="107222" y="156479"/>
                  </a:lnTo>
                  <a:lnTo>
                    <a:pt x="108548" y="156727"/>
                  </a:lnTo>
                  <a:lnTo>
                    <a:pt x="108590" y="162656"/>
                  </a:lnTo>
                  <a:cubicBezTo>
                    <a:pt x="108341" y="163071"/>
                    <a:pt x="108175" y="163486"/>
                    <a:pt x="107968" y="163900"/>
                  </a:cubicBezTo>
                  <a:cubicBezTo>
                    <a:pt x="108051" y="164191"/>
                    <a:pt x="108134" y="164481"/>
                    <a:pt x="108217" y="164730"/>
                  </a:cubicBezTo>
                  <a:lnTo>
                    <a:pt x="107470" y="165186"/>
                  </a:lnTo>
                  <a:lnTo>
                    <a:pt x="107885" y="166720"/>
                  </a:lnTo>
                  <a:lnTo>
                    <a:pt x="107014" y="166886"/>
                  </a:lnTo>
                  <a:lnTo>
                    <a:pt x="106351" y="167881"/>
                  </a:lnTo>
                  <a:lnTo>
                    <a:pt x="105314" y="168212"/>
                  </a:lnTo>
                  <a:lnTo>
                    <a:pt x="105107" y="169581"/>
                  </a:lnTo>
                  <a:cubicBezTo>
                    <a:pt x="104692" y="169788"/>
                    <a:pt x="104236" y="169954"/>
                    <a:pt x="103780" y="170120"/>
                  </a:cubicBezTo>
                  <a:cubicBezTo>
                    <a:pt x="103573" y="170120"/>
                    <a:pt x="103366" y="170078"/>
                    <a:pt x="103158" y="169995"/>
                  </a:cubicBezTo>
                  <a:lnTo>
                    <a:pt x="102785" y="172441"/>
                  </a:lnTo>
                  <a:lnTo>
                    <a:pt x="101666" y="172980"/>
                  </a:lnTo>
                  <a:cubicBezTo>
                    <a:pt x="101666" y="172980"/>
                    <a:pt x="101583" y="174432"/>
                    <a:pt x="101790" y="174722"/>
                  </a:cubicBezTo>
                  <a:cubicBezTo>
                    <a:pt x="102039" y="175012"/>
                    <a:pt x="102744" y="176256"/>
                    <a:pt x="102495" y="176712"/>
                  </a:cubicBezTo>
                  <a:cubicBezTo>
                    <a:pt x="102205" y="177168"/>
                    <a:pt x="101417" y="178039"/>
                    <a:pt x="102578" y="177707"/>
                  </a:cubicBezTo>
                  <a:cubicBezTo>
                    <a:pt x="103780" y="177334"/>
                    <a:pt x="105439" y="176671"/>
                    <a:pt x="105439" y="176671"/>
                  </a:cubicBezTo>
                  <a:lnTo>
                    <a:pt x="108880" y="176588"/>
                  </a:lnTo>
                  <a:cubicBezTo>
                    <a:pt x="108880" y="176588"/>
                    <a:pt x="107263" y="176671"/>
                    <a:pt x="107968" y="178039"/>
                  </a:cubicBezTo>
                  <a:cubicBezTo>
                    <a:pt x="108548" y="179573"/>
                    <a:pt x="109046" y="181149"/>
                    <a:pt x="109419" y="182766"/>
                  </a:cubicBezTo>
                  <a:lnTo>
                    <a:pt x="111824" y="182848"/>
                  </a:lnTo>
                  <a:cubicBezTo>
                    <a:pt x="111326" y="183346"/>
                    <a:pt x="110912" y="183844"/>
                    <a:pt x="110497" y="184383"/>
                  </a:cubicBezTo>
                  <a:cubicBezTo>
                    <a:pt x="110456" y="184631"/>
                    <a:pt x="111326" y="184300"/>
                    <a:pt x="110870" y="185461"/>
                  </a:cubicBezTo>
                  <a:cubicBezTo>
                    <a:pt x="110663" y="186083"/>
                    <a:pt x="110373" y="186622"/>
                    <a:pt x="110000" y="187119"/>
                  </a:cubicBezTo>
                  <a:lnTo>
                    <a:pt x="113939" y="188487"/>
                  </a:lnTo>
                  <a:lnTo>
                    <a:pt x="113939" y="189980"/>
                  </a:lnTo>
                  <a:cubicBezTo>
                    <a:pt x="113939" y="189980"/>
                    <a:pt x="114934" y="190063"/>
                    <a:pt x="115017" y="190685"/>
                  </a:cubicBezTo>
                  <a:cubicBezTo>
                    <a:pt x="115099" y="191265"/>
                    <a:pt x="114643" y="191846"/>
                    <a:pt x="115182" y="191887"/>
                  </a:cubicBezTo>
                  <a:cubicBezTo>
                    <a:pt x="115721" y="191929"/>
                    <a:pt x="117587" y="191804"/>
                    <a:pt x="117587" y="191804"/>
                  </a:cubicBezTo>
                  <a:lnTo>
                    <a:pt x="119743" y="190146"/>
                  </a:lnTo>
                  <a:cubicBezTo>
                    <a:pt x="120116" y="190353"/>
                    <a:pt x="120324" y="190768"/>
                    <a:pt x="120365" y="191182"/>
                  </a:cubicBezTo>
                  <a:cubicBezTo>
                    <a:pt x="120407" y="191929"/>
                    <a:pt x="120572" y="192717"/>
                    <a:pt x="120780" y="193421"/>
                  </a:cubicBezTo>
                  <a:lnTo>
                    <a:pt x="122107" y="193090"/>
                  </a:lnTo>
                  <a:lnTo>
                    <a:pt x="123392" y="193795"/>
                  </a:lnTo>
                  <a:cubicBezTo>
                    <a:pt x="123516" y="193131"/>
                    <a:pt x="123599" y="192426"/>
                    <a:pt x="123599" y="191721"/>
                  </a:cubicBezTo>
                  <a:cubicBezTo>
                    <a:pt x="123558" y="190975"/>
                    <a:pt x="123807" y="190395"/>
                    <a:pt x="123433" y="189648"/>
                  </a:cubicBezTo>
                  <a:cubicBezTo>
                    <a:pt x="123019" y="188902"/>
                    <a:pt x="122397" y="188322"/>
                    <a:pt x="122687" y="187368"/>
                  </a:cubicBezTo>
                  <a:cubicBezTo>
                    <a:pt x="122977" y="186456"/>
                    <a:pt x="122521" y="185875"/>
                    <a:pt x="123392" y="186124"/>
                  </a:cubicBezTo>
                  <a:cubicBezTo>
                    <a:pt x="124263" y="186373"/>
                    <a:pt x="124428" y="186041"/>
                    <a:pt x="124885" y="186290"/>
                  </a:cubicBezTo>
                  <a:cubicBezTo>
                    <a:pt x="125341" y="186580"/>
                    <a:pt x="125631" y="186829"/>
                    <a:pt x="125880" y="186456"/>
                  </a:cubicBezTo>
                  <a:cubicBezTo>
                    <a:pt x="126128" y="186124"/>
                    <a:pt x="127206" y="184673"/>
                    <a:pt x="127206" y="184673"/>
                  </a:cubicBezTo>
                  <a:cubicBezTo>
                    <a:pt x="127206" y="184673"/>
                    <a:pt x="128906" y="184839"/>
                    <a:pt x="129321" y="185378"/>
                  </a:cubicBezTo>
                  <a:cubicBezTo>
                    <a:pt x="129570" y="185751"/>
                    <a:pt x="129984" y="186000"/>
                    <a:pt x="130440" y="186041"/>
                  </a:cubicBezTo>
                  <a:cubicBezTo>
                    <a:pt x="130648" y="186041"/>
                    <a:pt x="132182" y="184424"/>
                    <a:pt x="132182" y="184424"/>
                  </a:cubicBezTo>
                  <a:lnTo>
                    <a:pt x="132970" y="185170"/>
                  </a:lnTo>
                  <a:lnTo>
                    <a:pt x="133384" y="184631"/>
                  </a:lnTo>
                  <a:cubicBezTo>
                    <a:pt x="133384" y="184631"/>
                    <a:pt x="135582" y="185875"/>
                    <a:pt x="135623" y="185792"/>
                  </a:cubicBezTo>
                  <a:cubicBezTo>
                    <a:pt x="135665" y="185668"/>
                    <a:pt x="135457" y="184673"/>
                    <a:pt x="136162" y="184507"/>
                  </a:cubicBezTo>
                  <a:cubicBezTo>
                    <a:pt x="136826" y="184341"/>
                    <a:pt x="136743" y="184051"/>
                    <a:pt x="137157" y="184341"/>
                  </a:cubicBezTo>
                  <a:cubicBezTo>
                    <a:pt x="137530" y="184590"/>
                    <a:pt x="138526" y="184134"/>
                    <a:pt x="138526" y="184134"/>
                  </a:cubicBezTo>
                  <a:lnTo>
                    <a:pt x="139396" y="184051"/>
                  </a:lnTo>
                  <a:lnTo>
                    <a:pt x="140599" y="181853"/>
                  </a:lnTo>
                  <a:lnTo>
                    <a:pt x="142299" y="181066"/>
                  </a:lnTo>
                  <a:lnTo>
                    <a:pt x="143252" y="181978"/>
                  </a:lnTo>
                  <a:lnTo>
                    <a:pt x="143708" y="182392"/>
                  </a:lnTo>
                  <a:cubicBezTo>
                    <a:pt x="143708" y="182392"/>
                    <a:pt x="145450" y="182973"/>
                    <a:pt x="145533" y="182973"/>
                  </a:cubicBezTo>
                  <a:cubicBezTo>
                    <a:pt x="145657" y="182973"/>
                    <a:pt x="147191" y="182766"/>
                    <a:pt x="147191" y="182766"/>
                  </a:cubicBezTo>
                  <a:lnTo>
                    <a:pt x="147730" y="183388"/>
                  </a:lnTo>
                  <a:cubicBezTo>
                    <a:pt x="147730" y="183388"/>
                    <a:pt x="149389" y="182558"/>
                    <a:pt x="149803" y="183346"/>
                  </a:cubicBezTo>
                  <a:cubicBezTo>
                    <a:pt x="150259" y="184134"/>
                    <a:pt x="148559" y="185585"/>
                    <a:pt x="148974" y="185751"/>
                  </a:cubicBezTo>
                  <a:cubicBezTo>
                    <a:pt x="149389" y="185917"/>
                    <a:pt x="150052" y="186248"/>
                    <a:pt x="150052" y="186248"/>
                  </a:cubicBezTo>
                  <a:lnTo>
                    <a:pt x="149928" y="187243"/>
                  </a:lnTo>
                  <a:cubicBezTo>
                    <a:pt x="149928" y="187243"/>
                    <a:pt x="152084" y="189773"/>
                    <a:pt x="153576" y="190104"/>
                  </a:cubicBezTo>
                  <a:cubicBezTo>
                    <a:pt x="154447" y="190270"/>
                    <a:pt x="155318" y="190312"/>
                    <a:pt x="156188" y="190187"/>
                  </a:cubicBezTo>
                  <a:cubicBezTo>
                    <a:pt x="156644" y="189980"/>
                    <a:pt x="157183" y="189897"/>
                    <a:pt x="157640" y="190063"/>
                  </a:cubicBezTo>
                  <a:cubicBezTo>
                    <a:pt x="158262" y="190312"/>
                    <a:pt x="157764" y="189607"/>
                    <a:pt x="158510" y="189648"/>
                  </a:cubicBezTo>
                  <a:cubicBezTo>
                    <a:pt x="159257" y="189648"/>
                    <a:pt x="159381" y="190229"/>
                    <a:pt x="159381" y="189482"/>
                  </a:cubicBezTo>
                  <a:cubicBezTo>
                    <a:pt x="159381" y="189068"/>
                    <a:pt x="159422" y="188612"/>
                    <a:pt x="159588" y="188239"/>
                  </a:cubicBezTo>
                  <a:cubicBezTo>
                    <a:pt x="159588" y="188239"/>
                    <a:pt x="160252" y="189565"/>
                    <a:pt x="161122" y="189482"/>
                  </a:cubicBezTo>
                  <a:cubicBezTo>
                    <a:pt x="161993" y="189441"/>
                    <a:pt x="162449" y="189482"/>
                    <a:pt x="162449" y="189856"/>
                  </a:cubicBezTo>
                  <a:cubicBezTo>
                    <a:pt x="162449" y="190187"/>
                    <a:pt x="162491" y="190685"/>
                    <a:pt x="162988" y="190685"/>
                  </a:cubicBezTo>
                  <a:cubicBezTo>
                    <a:pt x="163486" y="190685"/>
                    <a:pt x="164315" y="190685"/>
                    <a:pt x="164605" y="189980"/>
                  </a:cubicBezTo>
                  <a:cubicBezTo>
                    <a:pt x="164937" y="189275"/>
                    <a:pt x="164813" y="188902"/>
                    <a:pt x="165144" y="189275"/>
                  </a:cubicBezTo>
                  <a:cubicBezTo>
                    <a:pt x="165310" y="189482"/>
                    <a:pt x="165517" y="189648"/>
                    <a:pt x="165725" y="189814"/>
                  </a:cubicBezTo>
                  <a:cubicBezTo>
                    <a:pt x="165932" y="189939"/>
                    <a:pt x="166056" y="190021"/>
                    <a:pt x="166056" y="190021"/>
                  </a:cubicBezTo>
                  <a:cubicBezTo>
                    <a:pt x="166056" y="190021"/>
                    <a:pt x="166927" y="190270"/>
                    <a:pt x="166886" y="190395"/>
                  </a:cubicBezTo>
                  <a:cubicBezTo>
                    <a:pt x="166844" y="190519"/>
                    <a:pt x="165683" y="192053"/>
                    <a:pt x="165891" y="193256"/>
                  </a:cubicBezTo>
                  <a:cubicBezTo>
                    <a:pt x="166139" y="194416"/>
                    <a:pt x="167756" y="197029"/>
                    <a:pt x="169000" y="196863"/>
                  </a:cubicBezTo>
                  <a:cubicBezTo>
                    <a:pt x="169747" y="196821"/>
                    <a:pt x="170327" y="196199"/>
                    <a:pt x="170327" y="195453"/>
                  </a:cubicBezTo>
                  <a:cubicBezTo>
                    <a:pt x="170286" y="195329"/>
                    <a:pt x="169705" y="195246"/>
                    <a:pt x="169581" y="195038"/>
                  </a:cubicBezTo>
                  <a:cubicBezTo>
                    <a:pt x="169415" y="194873"/>
                    <a:pt x="169373" y="194748"/>
                    <a:pt x="169249" y="194707"/>
                  </a:cubicBezTo>
                  <a:cubicBezTo>
                    <a:pt x="169125" y="194665"/>
                    <a:pt x="169125" y="194209"/>
                    <a:pt x="169042" y="194085"/>
                  </a:cubicBezTo>
                  <a:cubicBezTo>
                    <a:pt x="168876" y="193960"/>
                    <a:pt x="168668" y="193836"/>
                    <a:pt x="168461" y="193753"/>
                  </a:cubicBezTo>
                  <a:cubicBezTo>
                    <a:pt x="168337" y="193629"/>
                    <a:pt x="168254" y="193463"/>
                    <a:pt x="168254" y="193297"/>
                  </a:cubicBezTo>
                  <a:cubicBezTo>
                    <a:pt x="168254" y="193173"/>
                    <a:pt x="167964" y="192551"/>
                    <a:pt x="168461" y="192385"/>
                  </a:cubicBezTo>
                  <a:cubicBezTo>
                    <a:pt x="168793" y="192260"/>
                    <a:pt x="169125" y="192219"/>
                    <a:pt x="169415" y="192177"/>
                  </a:cubicBezTo>
                  <a:cubicBezTo>
                    <a:pt x="169498" y="192177"/>
                    <a:pt x="169415" y="191763"/>
                    <a:pt x="169788" y="191929"/>
                  </a:cubicBezTo>
                  <a:cubicBezTo>
                    <a:pt x="170120" y="192053"/>
                    <a:pt x="170742" y="191556"/>
                    <a:pt x="170700" y="191307"/>
                  </a:cubicBezTo>
                  <a:cubicBezTo>
                    <a:pt x="170700" y="191017"/>
                    <a:pt x="171115" y="190560"/>
                    <a:pt x="171115" y="190560"/>
                  </a:cubicBezTo>
                  <a:cubicBezTo>
                    <a:pt x="171115" y="190560"/>
                    <a:pt x="172068" y="189980"/>
                    <a:pt x="172276" y="189856"/>
                  </a:cubicBezTo>
                  <a:cubicBezTo>
                    <a:pt x="172524" y="189731"/>
                    <a:pt x="172649" y="189441"/>
                    <a:pt x="173105" y="189565"/>
                  </a:cubicBezTo>
                  <a:cubicBezTo>
                    <a:pt x="173561" y="189731"/>
                    <a:pt x="173976" y="189731"/>
                    <a:pt x="174100" y="189524"/>
                  </a:cubicBezTo>
                  <a:cubicBezTo>
                    <a:pt x="174224" y="189317"/>
                    <a:pt x="176878" y="188612"/>
                    <a:pt x="177085" y="187990"/>
                  </a:cubicBezTo>
                  <a:cubicBezTo>
                    <a:pt x="177334" y="187409"/>
                    <a:pt x="178246" y="186829"/>
                    <a:pt x="178288" y="186912"/>
                  </a:cubicBezTo>
                  <a:cubicBezTo>
                    <a:pt x="178371" y="187036"/>
                    <a:pt x="178412" y="187534"/>
                    <a:pt x="179241" y="187492"/>
                  </a:cubicBezTo>
                  <a:cubicBezTo>
                    <a:pt x="179988" y="187409"/>
                    <a:pt x="180651" y="187202"/>
                    <a:pt x="181314" y="186912"/>
                  </a:cubicBezTo>
                  <a:cubicBezTo>
                    <a:pt x="181812" y="186746"/>
                    <a:pt x="182268" y="186539"/>
                    <a:pt x="182724" y="186331"/>
                  </a:cubicBezTo>
                  <a:cubicBezTo>
                    <a:pt x="182766" y="186165"/>
                    <a:pt x="182517" y="185585"/>
                    <a:pt x="182683" y="185419"/>
                  </a:cubicBezTo>
                  <a:cubicBezTo>
                    <a:pt x="182890" y="185253"/>
                    <a:pt x="183512" y="184714"/>
                    <a:pt x="183678" y="184756"/>
                  </a:cubicBezTo>
                  <a:cubicBezTo>
                    <a:pt x="183844" y="184839"/>
                    <a:pt x="184424" y="185668"/>
                    <a:pt x="184673" y="185378"/>
                  </a:cubicBezTo>
                  <a:cubicBezTo>
                    <a:pt x="184797" y="185212"/>
                    <a:pt x="184880" y="185005"/>
                    <a:pt x="184880" y="184797"/>
                  </a:cubicBezTo>
                  <a:cubicBezTo>
                    <a:pt x="185212" y="184631"/>
                    <a:pt x="185502" y="184424"/>
                    <a:pt x="185792" y="184175"/>
                  </a:cubicBezTo>
                  <a:cubicBezTo>
                    <a:pt x="186041" y="183761"/>
                    <a:pt x="184922" y="182392"/>
                    <a:pt x="184880" y="181936"/>
                  </a:cubicBezTo>
                  <a:cubicBezTo>
                    <a:pt x="184839" y="181480"/>
                    <a:pt x="184673" y="180278"/>
                    <a:pt x="184839" y="180236"/>
                  </a:cubicBezTo>
                  <a:cubicBezTo>
                    <a:pt x="184963" y="180153"/>
                    <a:pt x="185295" y="179656"/>
                    <a:pt x="185917" y="180610"/>
                  </a:cubicBezTo>
                  <a:cubicBezTo>
                    <a:pt x="186497" y="181356"/>
                    <a:pt x="187202" y="181978"/>
                    <a:pt x="188031" y="182434"/>
                  </a:cubicBezTo>
                  <a:cubicBezTo>
                    <a:pt x="188322" y="182641"/>
                    <a:pt x="188778" y="182724"/>
                    <a:pt x="188322" y="182848"/>
                  </a:cubicBezTo>
                  <a:cubicBezTo>
                    <a:pt x="187865" y="183014"/>
                    <a:pt x="187285" y="183885"/>
                    <a:pt x="187534" y="183968"/>
                  </a:cubicBezTo>
                  <a:cubicBezTo>
                    <a:pt x="187783" y="184051"/>
                    <a:pt x="187865" y="183844"/>
                    <a:pt x="188073" y="183761"/>
                  </a:cubicBezTo>
                  <a:cubicBezTo>
                    <a:pt x="188239" y="183636"/>
                    <a:pt x="188404" y="183595"/>
                    <a:pt x="188612" y="183636"/>
                  </a:cubicBezTo>
                  <a:cubicBezTo>
                    <a:pt x="188778" y="183719"/>
                    <a:pt x="189275" y="184134"/>
                    <a:pt x="189565" y="183844"/>
                  </a:cubicBezTo>
                  <a:cubicBezTo>
                    <a:pt x="189856" y="183553"/>
                    <a:pt x="189358" y="183056"/>
                    <a:pt x="189856" y="182973"/>
                  </a:cubicBezTo>
                  <a:cubicBezTo>
                    <a:pt x="190312" y="182848"/>
                    <a:pt x="191099" y="182600"/>
                    <a:pt x="190934" y="181895"/>
                  </a:cubicBezTo>
                  <a:cubicBezTo>
                    <a:pt x="190809" y="181149"/>
                    <a:pt x="190809" y="180319"/>
                    <a:pt x="191348" y="180278"/>
                  </a:cubicBezTo>
                  <a:cubicBezTo>
                    <a:pt x="191929" y="180195"/>
                    <a:pt x="191929" y="180319"/>
                    <a:pt x="191887" y="180692"/>
                  </a:cubicBezTo>
                  <a:cubicBezTo>
                    <a:pt x="191804" y="181066"/>
                    <a:pt x="192219" y="181770"/>
                    <a:pt x="192385" y="181356"/>
                  </a:cubicBezTo>
                  <a:cubicBezTo>
                    <a:pt x="192592" y="180941"/>
                    <a:pt x="192385" y="180651"/>
                    <a:pt x="192592" y="180568"/>
                  </a:cubicBezTo>
                  <a:cubicBezTo>
                    <a:pt x="192758" y="180485"/>
                    <a:pt x="193090" y="180319"/>
                    <a:pt x="193173" y="180361"/>
                  </a:cubicBezTo>
                  <a:cubicBezTo>
                    <a:pt x="193256" y="180444"/>
                    <a:pt x="193380" y="180444"/>
                    <a:pt x="193421" y="180319"/>
                  </a:cubicBezTo>
                  <a:cubicBezTo>
                    <a:pt x="193463" y="180236"/>
                    <a:pt x="193421" y="180153"/>
                    <a:pt x="193712" y="180112"/>
                  </a:cubicBezTo>
                  <a:cubicBezTo>
                    <a:pt x="194002" y="180071"/>
                    <a:pt x="193960" y="179988"/>
                    <a:pt x="194126" y="179780"/>
                  </a:cubicBezTo>
                  <a:cubicBezTo>
                    <a:pt x="194251" y="179614"/>
                    <a:pt x="194499" y="179324"/>
                    <a:pt x="194831" y="179573"/>
                  </a:cubicBezTo>
                  <a:cubicBezTo>
                    <a:pt x="195121" y="179780"/>
                    <a:pt x="195412" y="180071"/>
                    <a:pt x="195660" y="179905"/>
                  </a:cubicBezTo>
                  <a:cubicBezTo>
                    <a:pt x="195868" y="179739"/>
                    <a:pt x="195494" y="179075"/>
                    <a:pt x="195743" y="178951"/>
                  </a:cubicBezTo>
                  <a:cubicBezTo>
                    <a:pt x="196033" y="178785"/>
                    <a:pt x="195743" y="179075"/>
                    <a:pt x="196821" y="179407"/>
                  </a:cubicBezTo>
                  <a:cubicBezTo>
                    <a:pt x="197899" y="179739"/>
                    <a:pt x="199433" y="178246"/>
                    <a:pt x="199558" y="178122"/>
                  </a:cubicBezTo>
                  <a:cubicBezTo>
                    <a:pt x="199682" y="177997"/>
                    <a:pt x="200926" y="177997"/>
                    <a:pt x="200967" y="177251"/>
                  </a:cubicBezTo>
                  <a:cubicBezTo>
                    <a:pt x="200967" y="176505"/>
                    <a:pt x="201175" y="176380"/>
                    <a:pt x="201589" y="176215"/>
                  </a:cubicBezTo>
                  <a:cubicBezTo>
                    <a:pt x="201963" y="176007"/>
                    <a:pt x="202170" y="175593"/>
                    <a:pt x="202170" y="175178"/>
                  </a:cubicBezTo>
                  <a:cubicBezTo>
                    <a:pt x="202170" y="174929"/>
                    <a:pt x="202377" y="174100"/>
                    <a:pt x="202709" y="174100"/>
                  </a:cubicBezTo>
                  <a:cubicBezTo>
                    <a:pt x="202999" y="174059"/>
                    <a:pt x="203248" y="174017"/>
                    <a:pt x="203538" y="173893"/>
                  </a:cubicBezTo>
                  <a:cubicBezTo>
                    <a:pt x="203580" y="173893"/>
                    <a:pt x="203621" y="173851"/>
                    <a:pt x="203662" y="173810"/>
                  </a:cubicBezTo>
                  <a:cubicBezTo>
                    <a:pt x="203911" y="173644"/>
                    <a:pt x="204243" y="173644"/>
                    <a:pt x="204533" y="173768"/>
                  </a:cubicBezTo>
                  <a:cubicBezTo>
                    <a:pt x="204906" y="173893"/>
                    <a:pt x="205031" y="173271"/>
                    <a:pt x="205528" y="172524"/>
                  </a:cubicBezTo>
                  <a:cubicBezTo>
                    <a:pt x="206026" y="171820"/>
                    <a:pt x="206689" y="170078"/>
                    <a:pt x="207394" y="169746"/>
                  </a:cubicBezTo>
                  <a:cubicBezTo>
                    <a:pt x="208057" y="169415"/>
                    <a:pt x="208555" y="168959"/>
                    <a:pt x="208182" y="168959"/>
                  </a:cubicBezTo>
                  <a:cubicBezTo>
                    <a:pt x="207809" y="168959"/>
                    <a:pt x="207394" y="168585"/>
                    <a:pt x="207518" y="168503"/>
                  </a:cubicBezTo>
                  <a:cubicBezTo>
                    <a:pt x="207726" y="168420"/>
                    <a:pt x="207892" y="168378"/>
                    <a:pt x="208099" y="168378"/>
                  </a:cubicBezTo>
                  <a:cubicBezTo>
                    <a:pt x="208431" y="168378"/>
                    <a:pt x="208845" y="167507"/>
                    <a:pt x="209135" y="167259"/>
                  </a:cubicBezTo>
                  <a:cubicBezTo>
                    <a:pt x="209426" y="167010"/>
                    <a:pt x="209467" y="166927"/>
                    <a:pt x="209882" y="167010"/>
                  </a:cubicBezTo>
                  <a:cubicBezTo>
                    <a:pt x="210338" y="167093"/>
                    <a:pt x="210794" y="165808"/>
                    <a:pt x="210794" y="165683"/>
                  </a:cubicBezTo>
                  <a:cubicBezTo>
                    <a:pt x="210753" y="165559"/>
                    <a:pt x="211333" y="165310"/>
                    <a:pt x="211416" y="165186"/>
                  </a:cubicBezTo>
                  <a:cubicBezTo>
                    <a:pt x="211499" y="165061"/>
                    <a:pt x="211001" y="163942"/>
                    <a:pt x="211748" y="163776"/>
                  </a:cubicBezTo>
                  <a:cubicBezTo>
                    <a:pt x="212452" y="163610"/>
                    <a:pt x="213033" y="163403"/>
                    <a:pt x="212743" y="163237"/>
                  </a:cubicBezTo>
                  <a:cubicBezTo>
                    <a:pt x="212577" y="163112"/>
                    <a:pt x="212452" y="162905"/>
                    <a:pt x="212452" y="162698"/>
                  </a:cubicBezTo>
                  <a:cubicBezTo>
                    <a:pt x="212452" y="162698"/>
                    <a:pt x="212204" y="162532"/>
                    <a:pt x="212660" y="162034"/>
                  </a:cubicBezTo>
                  <a:cubicBezTo>
                    <a:pt x="213116" y="161578"/>
                    <a:pt x="213033" y="161164"/>
                    <a:pt x="213406" y="161371"/>
                  </a:cubicBezTo>
                  <a:cubicBezTo>
                    <a:pt x="213779" y="161620"/>
                    <a:pt x="214360" y="161869"/>
                    <a:pt x="214318" y="161537"/>
                  </a:cubicBezTo>
                  <a:cubicBezTo>
                    <a:pt x="214194" y="161122"/>
                    <a:pt x="213987" y="160749"/>
                    <a:pt x="213696" y="160417"/>
                  </a:cubicBezTo>
                  <a:cubicBezTo>
                    <a:pt x="213696" y="160417"/>
                    <a:pt x="214360" y="160086"/>
                    <a:pt x="214277" y="159961"/>
                  </a:cubicBezTo>
                  <a:cubicBezTo>
                    <a:pt x="214194" y="159796"/>
                    <a:pt x="213945" y="159630"/>
                    <a:pt x="214152" y="159215"/>
                  </a:cubicBezTo>
                  <a:cubicBezTo>
                    <a:pt x="214318" y="158759"/>
                    <a:pt x="214650" y="158676"/>
                    <a:pt x="214277" y="158510"/>
                  </a:cubicBezTo>
                  <a:cubicBezTo>
                    <a:pt x="214028" y="158386"/>
                    <a:pt x="213862" y="158096"/>
                    <a:pt x="213821" y="157805"/>
                  </a:cubicBezTo>
                  <a:cubicBezTo>
                    <a:pt x="213821" y="157805"/>
                    <a:pt x="213613" y="156105"/>
                    <a:pt x="214111" y="155898"/>
                  </a:cubicBezTo>
                  <a:cubicBezTo>
                    <a:pt x="214650" y="155691"/>
                    <a:pt x="214733" y="155608"/>
                    <a:pt x="214526" y="155525"/>
                  </a:cubicBezTo>
                  <a:cubicBezTo>
                    <a:pt x="214277" y="155401"/>
                    <a:pt x="213157" y="154862"/>
                    <a:pt x="213696" y="154613"/>
                  </a:cubicBezTo>
                  <a:cubicBezTo>
                    <a:pt x="214028" y="154488"/>
                    <a:pt x="214401" y="154447"/>
                    <a:pt x="214733" y="154530"/>
                  </a:cubicBezTo>
                  <a:cubicBezTo>
                    <a:pt x="214899" y="154488"/>
                    <a:pt x="214982" y="154488"/>
                    <a:pt x="215728" y="153452"/>
                  </a:cubicBezTo>
                  <a:cubicBezTo>
                    <a:pt x="216474" y="152415"/>
                    <a:pt x="216847" y="152042"/>
                    <a:pt x="216972" y="151627"/>
                  </a:cubicBezTo>
                  <a:cubicBezTo>
                    <a:pt x="217013" y="151503"/>
                    <a:pt x="217096" y="151337"/>
                    <a:pt x="217179" y="151213"/>
                  </a:cubicBezTo>
                  <a:cubicBezTo>
                    <a:pt x="217428" y="150715"/>
                    <a:pt x="217884" y="150093"/>
                    <a:pt x="217843" y="149845"/>
                  </a:cubicBezTo>
                  <a:cubicBezTo>
                    <a:pt x="217843" y="149264"/>
                    <a:pt x="217925" y="148684"/>
                    <a:pt x="218008" y="148103"/>
                  </a:cubicBezTo>
                  <a:cubicBezTo>
                    <a:pt x="218050" y="147854"/>
                    <a:pt x="217760" y="147606"/>
                    <a:pt x="217843" y="147150"/>
                  </a:cubicBezTo>
                  <a:cubicBezTo>
                    <a:pt x="217925" y="146652"/>
                    <a:pt x="218216" y="146818"/>
                    <a:pt x="218672" y="146279"/>
                  </a:cubicBezTo>
                  <a:cubicBezTo>
                    <a:pt x="219086" y="145698"/>
                    <a:pt x="219542" y="143998"/>
                    <a:pt x="219833" y="144081"/>
                  </a:cubicBezTo>
                  <a:cubicBezTo>
                    <a:pt x="220081" y="144164"/>
                    <a:pt x="219750" y="145450"/>
                    <a:pt x="220289" y="145035"/>
                  </a:cubicBezTo>
                  <a:cubicBezTo>
                    <a:pt x="220662" y="144745"/>
                    <a:pt x="220911" y="144372"/>
                    <a:pt x="221118" y="143957"/>
                  </a:cubicBezTo>
                  <a:cubicBezTo>
                    <a:pt x="221201" y="143833"/>
                    <a:pt x="221823" y="143418"/>
                    <a:pt x="221408" y="143086"/>
                  </a:cubicBezTo>
                  <a:cubicBezTo>
                    <a:pt x="220952" y="142796"/>
                    <a:pt x="220164" y="142091"/>
                    <a:pt x="220538" y="141967"/>
                  </a:cubicBezTo>
                  <a:cubicBezTo>
                    <a:pt x="220952" y="141842"/>
                    <a:pt x="221367" y="141594"/>
                    <a:pt x="221201" y="141345"/>
                  </a:cubicBezTo>
                  <a:cubicBezTo>
                    <a:pt x="220994" y="141138"/>
                    <a:pt x="220164" y="141096"/>
                    <a:pt x="220745" y="140764"/>
                  </a:cubicBezTo>
                  <a:cubicBezTo>
                    <a:pt x="221325" y="140391"/>
                    <a:pt x="221657" y="140225"/>
                    <a:pt x="221159" y="140101"/>
                  </a:cubicBezTo>
                  <a:cubicBezTo>
                    <a:pt x="220620" y="139977"/>
                    <a:pt x="220247" y="140101"/>
                    <a:pt x="220247" y="139811"/>
                  </a:cubicBezTo>
                  <a:cubicBezTo>
                    <a:pt x="220247" y="139603"/>
                    <a:pt x="220247" y="139396"/>
                    <a:pt x="220206" y="139230"/>
                  </a:cubicBezTo>
                  <a:cubicBezTo>
                    <a:pt x="220123" y="138981"/>
                    <a:pt x="220206" y="138650"/>
                    <a:pt x="220330" y="138650"/>
                  </a:cubicBezTo>
                  <a:cubicBezTo>
                    <a:pt x="220413" y="138650"/>
                    <a:pt x="220828" y="138899"/>
                    <a:pt x="220994" y="138940"/>
                  </a:cubicBezTo>
                  <a:cubicBezTo>
                    <a:pt x="221159" y="138981"/>
                    <a:pt x="221035" y="138318"/>
                    <a:pt x="221367" y="138567"/>
                  </a:cubicBezTo>
                  <a:cubicBezTo>
                    <a:pt x="221657" y="138774"/>
                    <a:pt x="222113" y="139645"/>
                    <a:pt x="222279" y="139438"/>
                  </a:cubicBezTo>
                  <a:cubicBezTo>
                    <a:pt x="222486" y="138981"/>
                    <a:pt x="222486" y="138442"/>
                    <a:pt x="222279" y="137986"/>
                  </a:cubicBezTo>
                  <a:cubicBezTo>
                    <a:pt x="221989" y="137282"/>
                    <a:pt x="221864" y="136743"/>
                    <a:pt x="221740" y="136991"/>
                  </a:cubicBezTo>
                  <a:cubicBezTo>
                    <a:pt x="221616" y="137282"/>
                    <a:pt x="221284" y="137738"/>
                    <a:pt x="220911" y="137821"/>
                  </a:cubicBezTo>
                  <a:cubicBezTo>
                    <a:pt x="220538" y="137945"/>
                    <a:pt x="220289" y="138111"/>
                    <a:pt x="220247" y="137821"/>
                  </a:cubicBezTo>
                  <a:cubicBezTo>
                    <a:pt x="220206" y="137530"/>
                    <a:pt x="219999" y="137406"/>
                    <a:pt x="220330" y="137323"/>
                  </a:cubicBezTo>
                  <a:cubicBezTo>
                    <a:pt x="220662" y="137199"/>
                    <a:pt x="221284" y="136825"/>
                    <a:pt x="221325" y="136535"/>
                  </a:cubicBezTo>
                  <a:cubicBezTo>
                    <a:pt x="221325" y="136245"/>
                    <a:pt x="221367" y="135996"/>
                    <a:pt x="221450" y="135747"/>
                  </a:cubicBezTo>
                  <a:cubicBezTo>
                    <a:pt x="221574" y="135623"/>
                    <a:pt x="221740" y="135208"/>
                    <a:pt x="221657" y="135125"/>
                  </a:cubicBezTo>
                  <a:cubicBezTo>
                    <a:pt x="221616" y="135084"/>
                    <a:pt x="220247" y="135043"/>
                    <a:pt x="220164" y="134918"/>
                  </a:cubicBezTo>
                  <a:cubicBezTo>
                    <a:pt x="220123" y="134794"/>
                    <a:pt x="218962" y="133135"/>
                    <a:pt x="218133" y="133508"/>
                  </a:cubicBezTo>
                  <a:cubicBezTo>
                    <a:pt x="217304" y="133923"/>
                    <a:pt x="216516" y="135125"/>
                    <a:pt x="215894" y="134835"/>
                  </a:cubicBezTo>
                  <a:cubicBezTo>
                    <a:pt x="215272" y="134504"/>
                    <a:pt x="214816" y="133965"/>
                    <a:pt x="214608" y="133965"/>
                  </a:cubicBezTo>
                  <a:cubicBezTo>
                    <a:pt x="214401" y="133923"/>
                    <a:pt x="213240" y="134213"/>
                    <a:pt x="213530" y="133882"/>
                  </a:cubicBezTo>
                  <a:cubicBezTo>
                    <a:pt x="213821" y="133550"/>
                    <a:pt x="213779" y="133011"/>
                    <a:pt x="214650" y="133260"/>
                  </a:cubicBezTo>
                  <a:cubicBezTo>
                    <a:pt x="215521" y="133467"/>
                    <a:pt x="215977" y="133426"/>
                    <a:pt x="216101" y="133011"/>
                  </a:cubicBezTo>
                  <a:cubicBezTo>
                    <a:pt x="216184" y="132555"/>
                    <a:pt x="216640" y="132389"/>
                    <a:pt x="217138" y="132057"/>
                  </a:cubicBezTo>
                  <a:cubicBezTo>
                    <a:pt x="217428" y="131809"/>
                    <a:pt x="217635" y="131518"/>
                    <a:pt x="217801" y="131145"/>
                  </a:cubicBezTo>
                  <a:cubicBezTo>
                    <a:pt x="217884" y="131021"/>
                    <a:pt x="217967" y="130855"/>
                    <a:pt x="218091" y="130731"/>
                  </a:cubicBezTo>
                  <a:cubicBezTo>
                    <a:pt x="218423" y="130233"/>
                    <a:pt x="218879" y="129860"/>
                    <a:pt x="219460" y="129735"/>
                  </a:cubicBezTo>
                  <a:cubicBezTo>
                    <a:pt x="219999" y="129652"/>
                    <a:pt x="220289" y="129031"/>
                    <a:pt x="219708" y="128533"/>
                  </a:cubicBezTo>
                  <a:cubicBezTo>
                    <a:pt x="219128" y="128077"/>
                    <a:pt x="219003" y="126999"/>
                    <a:pt x="218423" y="127082"/>
                  </a:cubicBezTo>
                  <a:cubicBezTo>
                    <a:pt x="217884" y="127040"/>
                    <a:pt x="217345" y="126875"/>
                    <a:pt x="216847" y="126626"/>
                  </a:cubicBezTo>
                  <a:lnTo>
                    <a:pt x="216765" y="126584"/>
                  </a:lnTo>
                  <a:cubicBezTo>
                    <a:pt x="215977" y="126294"/>
                    <a:pt x="215230" y="126087"/>
                    <a:pt x="214401" y="125921"/>
                  </a:cubicBezTo>
                  <a:cubicBezTo>
                    <a:pt x="214111" y="125921"/>
                    <a:pt x="214194" y="125009"/>
                    <a:pt x="213489" y="125009"/>
                  </a:cubicBezTo>
                  <a:cubicBezTo>
                    <a:pt x="212784" y="125009"/>
                    <a:pt x="212079" y="124801"/>
                    <a:pt x="211665" y="125257"/>
                  </a:cubicBezTo>
                  <a:cubicBezTo>
                    <a:pt x="211209" y="125714"/>
                    <a:pt x="210338" y="125299"/>
                    <a:pt x="210338" y="125299"/>
                  </a:cubicBezTo>
                  <a:cubicBezTo>
                    <a:pt x="210587" y="125216"/>
                    <a:pt x="210835" y="125133"/>
                    <a:pt x="211084" y="125092"/>
                  </a:cubicBezTo>
                  <a:cubicBezTo>
                    <a:pt x="211706" y="124884"/>
                    <a:pt x="212743" y="123640"/>
                    <a:pt x="212826" y="123682"/>
                  </a:cubicBezTo>
                  <a:cubicBezTo>
                    <a:pt x="212950" y="123682"/>
                    <a:pt x="213862" y="123682"/>
                    <a:pt x="214069" y="124179"/>
                  </a:cubicBezTo>
                  <a:cubicBezTo>
                    <a:pt x="214277" y="124718"/>
                    <a:pt x="214443" y="125257"/>
                    <a:pt x="215106" y="125050"/>
                  </a:cubicBezTo>
                  <a:cubicBezTo>
                    <a:pt x="215769" y="124884"/>
                    <a:pt x="216391" y="123972"/>
                    <a:pt x="217179" y="124511"/>
                  </a:cubicBezTo>
                  <a:cubicBezTo>
                    <a:pt x="217967" y="125009"/>
                    <a:pt x="219501" y="125299"/>
                    <a:pt x="219335" y="124594"/>
                  </a:cubicBezTo>
                  <a:cubicBezTo>
                    <a:pt x="219128" y="123931"/>
                    <a:pt x="217262" y="123060"/>
                    <a:pt x="216847" y="122687"/>
                  </a:cubicBezTo>
                  <a:cubicBezTo>
                    <a:pt x="216474" y="122355"/>
                    <a:pt x="216972" y="121194"/>
                    <a:pt x="215977" y="121194"/>
                  </a:cubicBezTo>
                  <a:cubicBezTo>
                    <a:pt x="215023" y="121194"/>
                    <a:pt x="213821" y="121484"/>
                    <a:pt x="213821" y="121070"/>
                  </a:cubicBezTo>
                  <a:cubicBezTo>
                    <a:pt x="213904" y="119950"/>
                    <a:pt x="213572" y="118789"/>
                    <a:pt x="212826" y="117919"/>
                  </a:cubicBezTo>
                  <a:cubicBezTo>
                    <a:pt x="211623" y="116260"/>
                    <a:pt x="209840" y="112529"/>
                    <a:pt x="209301" y="112238"/>
                  </a:cubicBezTo>
                  <a:cubicBezTo>
                    <a:pt x="208762" y="111907"/>
                    <a:pt x="207560" y="112031"/>
                    <a:pt x="206026" y="111119"/>
                  </a:cubicBezTo>
                  <a:cubicBezTo>
                    <a:pt x="205445" y="110704"/>
                    <a:pt x="204741" y="110414"/>
                    <a:pt x="203994" y="110331"/>
                  </a:cubicBezTo>
                  <a:cubicBezTo>
                    <a:pt x="203787" y="110207"/>
                    <a:pt x="203953" y="109916"/>
                    <a:pt x="203870" y="109751"/>
                  </a:cubicBezTo>
                  <a:cubicBezTo>
                    <a:pt x="203787" y="109543"/>
                    <a:pt x="202833" y="109419"/>
                    <a:pt x="202543" y="109377"/>
                  </a:cubicBezTo>
                  <a:lnTo>
                    <a:pt x="202502" y="109377"/>
                  </a:lnTo>
                  <a:cubicBezTo>
                    <a:pt x="202916" y="109377"/>
                    <a:pt x="203289" y="109295"/>
                    <a:pt x="203662" y="109129"/>
                  </a:cubicBezTo>
                  <a:cubicBezTo>
                    <a:pt x="204036" y="108838"/>
                    <a:pt x="203662" y="108590"/>
                    <a:pt x="204326" y="107968"/>
                  </a:cubicBezTo>
                  <a:cubicBezTo>
                    <a:pt x="204989" y="107387"/>
                    <a:pt x="205238" y="107263"/>
                    <a:pt x="205238" y="106848"/>
                  </a:cubicBezTo>
                  <a:cubicBezTo>
                    <a:pt x="205238" y="106434"/>
                    <a:pt x="205321" y="105604"/>
                    <a:pt x="205653" y="105439"/>
                  </a:cubicBezTo>
                  <a:cubicBezTo>
                    <a:pt x="206067" y="105231"/>
                    <a:pt x="206358" y="104817"/>
                    <a:pt x="206399" y="104361"/>
                  </a:cubicBezTo>
                  <a:cubicBezTo>
                    <a:pt x="206482" y="103863"/>
                    <a:pt x="206565" y="103407"/>
                    <a:pt x="206938" y="103324"/>
                  </a:cubicBezTo>
                  <a:cubicBezTo>
                    <a:pt x="207270" y="103241"/>
                    <a:pt x="207560" y="102951"/>
                    <a:pt x="207643" y="102578"/>
                  </a:cubicBezTo>
                  <a:cubicBezTo>
                    <a:pt x="207726" y="102204"/>
                    <a:pt x="207187" y="101707"/>
                    <a:pt x="207684" y="101500"/>
                  </a:cubicBezTo>
                  <a:cubicBezTo>
                    <a:pt x="208182" y="101292"/>
                    <a:pt x="208389" y="101914"/>
                    <a:pt x="208431" y="101997"/>
                  </a:cubicBezTo>
                  <a:cubicBezTo>
                    <a:pt x="208514" y="102122"/>
                    <a:pt x="209177" y="102619"/>
                    <a:pt x="209301" y="101790"/>
                  </a:cubicBezTo>
                  <a:cubicBezTo>
                    <a:pt x="209467" y="100961"/>
                    <a:pt x="208928" y="100380"/>
                    <a:pt x="209301" y="100173"/>
                  </a:cubicBezTo>
                  <a:cubicBezTo>
                    <a:pt x="209716" y="99966"/>
                    <a:pt x="209923" y="100214"/>
                    <a:pt x="210048" y="99924"/>
                  </a:cubicBezTo>
                  <a:cubicBezTo>
                    <a:pt x="210172" y="99634"/>
                    <a:pt x="209799" y="99385"/>
                    <a:pt x="209716" y="99178"/>
                  </a:cubicBezTo>
                  <a:cubicBezTo>
                    <a:pt x="209633" y="98970"/>
                    <a:pt x="209384" y="98473"/>
                    <a:pt x="210089" y="98431"/>
                  </a:cubicBezTo>
                  <a:cubicBezTo>
                    <a:pt x="210794" y="98390"/>
                    <a:pt x="213323" y="97561"/>
                    <a:pt x="213613" y="96897"/>
                  </a:cubicBezTo>
                  <a:cubicBezTo>
                    <a:pt x="213862" y="96317"/>
                    <a:pt x="214360" y="95944"/>
                    <a:pt x="214982" y="95861"/>
                  </a:cubicBezTo>
                  <a:cubicBezTo>
                    <a:pt x="215272" y="95861"/>
                    <a:pt x="215023" y="96027"/>
                    <a:pt x="215645" y="96275"/>
                  </a:cubicBezTo>
                  <a:cubicBezTo>
                    <a:pt x="216267" y="96524"/>
                    <a:pt x="216930" y="96483"/>
                    <a:pt x="216682" y="95736"/>
                  </a:cubicBezTo>
                  <a:cubicBezTo>
                    <a:pt x="216433" y="94949"/>
                    <a:pt x="216143" y="94990"/>
                    <a:pt x="216516" y="94700"/>
                  </a:cubicBezTo>
                  <a:cubicBezTo>
                    <a:pt x="216847" y="94368"/>
                    <a:pt x="217055" y="94078"/>
                    <a:pt x="216972" y="93912"/>
                  </a:cubicBezTo>
                  <a:cubicBezTo>
                    <a:pt x="216930" y="93746"/>
                    <a:pt x="216723" y="92710"/>
                    <a:pt x="215852" y="93124"/>
                  </a:cubicBezTo>
                  <a:cubicBezTo>
                    <a:pt x="214982" y="93539"/>
                    <a:pt x="214567" y="92710"/>
                    <a:pt x="214318" y="92710"/>
                  </a:cubicBezTo>
                  <a:cubicBezTo>
                    <a:pt x="214028" y="92751"/>
                    <a:pt x="213199" y="93456"/>
                    <a:pt x="212909" y="93580"/>
                  </a:cubicBezTo>
                  <a:cubicBezTo>
                    <a:pt x="212618" y="93746"/>
                    <a:pt x="212038" y="93663"/>
                    <a:pt x="211996" y="93829"/>
                  </a:cubicBezTo>
                  <a:cubicBezTo>
                    <a:pt x="211996" y="93954"/>
                    <a:pt x="212079" y="93124"/>
                    <a:pt x="211043" y="93166"/>
                  </a:cubicBezTo>
                  <a:cubicBezTo>
                    <a:pt x="209965" y="93207"/>
                    <a:pt x="209135" y="91300"/>
                    <a:pt x="208348" y="92005"/>
                  </a:cubicBezTo>
                  <a:cubicBezTo>
                    <a:pt x="207560" y="92710"/>
                    <a:pt x="206150" y="93622"/>
                    <a:pt x="205901" y="94244"/>
                  </a:cubicBezTo>
                  <a:cubicBezTo>
                    <a:pt x="205653" y="94824"/>
                    <a:pt x="204367" y="97561"/>
                    <a:pt x="203206" y="97146"/>
                  </a:cubicBezTo>
                  <a:cubicBezTo>
                    <a:pt x="202004" y="96773"/>
                    <a:pt x="201341" y="97105"/>
                    <a:pt x="200967" y="96400"/>
                  </a:cubicBezTo>
                  <a:cubicBezTo>
                    <a:pt x="200636" y="95736"/>
                    <a:pt x="200428" y="95239"/>
                    <a:pt x="200511" y="94866"/>
                  </a:cubicBezTo>
                  <a:cubicBezTo>
                    <a:pt x="200594" y="94451"/>
                    <a:pt x="201258" y="94244"/>
                    <a:pt x="200802" y="93705"/>
                  </a:cubicBezTo>
                  <a:cubicBezTo>
                    <a:pt x="200346" y="93166"/>
                    <a:pt x="200428" y="91839"/>
                    <a:pt x="199682" y="91922"/>
                  </a:cubicBezTo>
                  <a:cubicBezTo>
                    <a:pt x="198936" y="91963"/>
                    <a:pt x="198770" y="92544"/>
                    <a:pt x="198438" y="92751"/>
                  </a:cubicBezTo>
                  <a:cubicBezTo>
                    <a:pt x="198107" y="92958"/>
                    <a:pt x="197692" y="93083"/>
                    <a:pt x="197568" y="92751"/>
                  </a:cubicBezTo>
                  <a:cubicBezTo>
                    <a:pt x="197402" y="92461"/>
                    <a:pt x="196531" y="92502"/>
                    <a:pt x="196075" y="92254"/>
                  </a:cubicBezTo>
                  <a:cubicBezTo>
                    <a:pt x="195743" y="92129"/>
                    <a:pt x="195412" y="92046"/>
                    <a:pt x="195038" y="92046"/>
                  </a:cubicBezTo>
                  <a:cubicBezTo>
                    <a:pt x="194707" y="92005"/>
                    <a:pt x="194375" y="91839"/>
                    <a:pt x="194126" y="91590"/>
                  </a:cubicBezTo>
                  <a:cubicBezTo>
                    <a:pt x="193504" y="90927"/>
                    <a:pt x="193214" y="90512"/>
                    <a:pt x="193214" y="90222"/>
                  </a:cubicBezTo>
                  <a:lnTo>
                    <a:pt x="193214" y="90180"/>
                  </a:lnTo>
                  <a:cubicBezTo>
                    <a:pt x="193256" y="89849"/>
                    <a:pt x="193380" y="88481"/>
                    <a:pt x="193380" y="87983"/>
                  </a:cubicBezTo>
                  <a:cubicBezTo>
                    <a:pt x="193380" y="87444"/>
                    <a:pt x="193836" y="86159"/>
                    <a:pt x="194624" y="86449"/>
                  </a:cubicBezTo>
                  <a:cubicBezTo>
                    <a:pt x="194748" y="86532"/>
                    <a:pt x="194873" y="86573"/>
                    <a:pt x="194997" y="86656"/>
                  </a:cubicBezTo>
                  <a:cubicBezTo>
                    <a:pt x="195329" y="86905"/>
                    <a:pt x="195246" y="87112"/>
                    <a:pt x="195826" y="86946"/>
                  </a:cubicBezTo>
                  <a:cubicBezTo>
                    <a:pt x="196572" y="86781"/>
                    <a:pt x="197277" y="85910"/>
                    <a:pt x="197858" y="86076"/>
                  </a:cubicBezTo>
                  <a:cubicBezTo>
                    <a:pt x="198438" y="86200"/>
                    <a:pt x="198604" y="86573"/>
                    <a:pt x="198977" y="86242"/>
                  </a:cubicBezTo>
                  <a:cubicBezTo>
                    <a:pt x="199309" y="85868"/>
                    <a:pt x="200055" y="84625"/>
                    <a:pt x="200014" y="83837"/>
                  </a:cubicBezTo>
                  <a:cubicBezTo>
                    <a:pt x="199972" y="83049"/>
                    <a:pt x="200304" y="82095"/>
                    <a:pt x="200636" y="81888"/>
                  </a:cubicBezTo>
                  <a:cubicBezTo>
                    <a:pt x="200843" y="81722"/>
                    <a:pt x="201506" y="81308"/>
                    <a:pt x="202128" y="80851"/>
                  </a:cubicBezTo>
                  <a:cubicBezTo>
                    <a:pt x="202584" y="80520"/>
                    <a:pt x="203041" y="80188"/>
                    <a:pt x="203289" y="79981"/>
                  </a:cubicBezTo>
                  <a:cubicBezTo>
                    <a:pt x="203870" y="79525"/>
                    <a:pt x="205031" y="78530"/>
                    <a:pt x="205280" y="77493"/>
                  </a:cubicBezTo>
                  <a:cubicBezTo>
                    <a:pt x="205487" y="76498"/>
                    <a:pt x="204989" y="76291"/>
                    <a:pt x="205860" y="75959"/>
                  </a:cubicBezTo>
                  <a:cubicBezTo>
                    <a:pt x="206689" y="75627"/>
                    <a:pt x="206814" y="74466"/>
                    <a:pt x="207311" y="74425"/>
                  </a:cubicBezTo>
                  <a:cubicBezTo>
                    <a:pt x="207809" y="74508"/>
                    <a:pt x="208265" y="74591"/>
                    <a:pt x="208721" y="74757"/>
                  </a:cubicBezTo>
                  <a:cubicBezTo>
                    <a:pt x="208970" y="74757"/>
                    <a:pt x="209343" y="73969"/>
                    <a:pt x="209343" y="73969"/>
                  </a:cubicBezTo>
                  <a:cubicBezTo>
                    <a:pt x="209343" y="73969"/>
                    <a:pt x="209799" y="74922"/>
                    <a:pt x="210131" y="74964"/>
                  </a:cubicBezTo>
                  <a:cubicBezTo>
                    <a:pt x="210504" y="75005"/>
                    <a:pt x="212494" y="75710"/>
                    <a:pt x="212328" y="76249"/>
                  </a:cubicBezTo>
                  <a:cubicBezTo>
                    <a:pt x="212121" y="76788"/>
                    <a:pt x="212079" y="76539"/>
                    <a:pt x="211623" y="77700"/>
                  </a:cubicBezTo>
                  <a:cubicBezTo>
                    <a:pt x="211167" y="78861"/>
                    <a:pt x="209426" y="79608"/>
                    <a:pt x="209426" y="80105"/>
                  </a:cubicBezTo>
                  <a:cubicBezTo>
                    <a:pt x="209426" y="80603"/>
                    <a:pt x="209757" y="80478"/>
                    <a:pt x="209592" y="81266"/>
                  </a:cubicBezTo>
                  <a:cubicBezTo>
                    <a:pt x="209467" y="82054"/>
                    <a:pt x="209177" y="82386"/>
                    <a:pt x="210048" y="82800"/>
                  </a:cubicBezTo>
                  <a:cubicBezTo>
                    <a:pt x="210877" y="83215"/>
                    <a:pt x="210794" y="83754"/>
                    <a:pt x="210006" y="85205"/>
                  </a:cubicBezTo>
                  <a:cubicBezTo>
                    <a:pt x="209177" y="86615"/>
                    <a:pt x="209260" y="86905"/>
                    <a:pt x="210960" y="85785"/>
                  </a:cubicBezTo>
                  <a:cubicBezTo>
                    <a:pt x="212618" y="84707"/>
                    <a:pt x="213282" y="83920"/>
                    <a:pt x="213323" y="83422"/>
                  </a:cubicBezTo>
                  <a:cubicBezTo>
                    <a:pt x="213365" y="82966"/>
                    <a:pt x="214318" y="81432"/>
                    <a:pt x="215230" y="80727"/>
                  </a:cubicBezTo>
                  <a:cubicBezTo>
                    <a:pt x="216143" y="80064"/>
                    <a:pt x="219335" y="78405"/>
                    <a:pt x="219999" y="78405"/>
                  </a:cubicBezTo>
                  <a:cubicBezTo>
                    <a:pt x="220620" y="78364"/>
                    <a:pt x="220372" y="78281"/>
                    <a:pt x="220869" y="78073"/>
                  </a:cubicBezTo>
                  <a:cubicBezTo>
                    <a:pt x="221408" y="77866"/>
                    <a:pt x="221657" y="77866"/>
                    <a:pt x="221989" y="76498"/>
                  </a:cubicBezTo>
                  <a:cubicBezTo>
                    <a:pt x="222528" y="74839"/>
                    <a:pt x="223606" y="73430"/>
                    <a:pt x="225098" y="72518"/>
                  </a:cubicBezTo>
                  <a:lnTo>
                    <a:pt x="226301" y="71771"/>
                  </a:lnTo>
                  <a:cubicBezTo>
                    <a:pt x="227254" y="71149"/>
                    <a:pt x="227752" y="70818"/>
                    <a:pt x="227752" y="70527"/>
                  </a:cubicBezTo>
                  <a:cubicBezTo>
                    <a:pt x="227752" y="70154"/>
                    <a:pt x="227835" y="69491"/>
                    <a:pt x="227835" y="69491"/>
                  </a:cubicBezTo>
                  <a:cubicBezTo>
                    <a:pt x="228415" y="69035"/>
                    <a:pt x="228789" y="68330"/>
                    <a:pt x="228913" y="67584"/>
                  </a:cubicBezTo>
                  <a:cubicBezTo>
                    <a:pt x="228954" y="66962"/>
                    <a:pt x="229120" y="66340"/>
                    <a:pt x="229328" y="65718"/>
                  </a:cubicBezTo>
                  <a:cubicBezTo>
                    <a:pt x="229328" y="65718"/>
                    <a:pt x="230115" y="64930"/>
                    <a:pt x="230323" y="64930"/>
                  </a:cubicBezTo>
                  <a:cubicBezTo>
                    <a:pt x="230903" y="65179"/>
                    <a:pt x="231442" y="65469"/>
                    <a:pt x="231981" y="65801"/>
                  </a:cubicBezTo>
                  <a:cubicBezTo>
                    <a:pt x="231981" y="65801"/>
                    <a:pt x="236293" y="66588"/>
                    <a:pt x="236252" y="65220"/>
                  </a:cubicBezTo>
                  <a:cubicBezTo>
                    <a:pt x="236210" y="63810"/>
                    <a:pt x="235671" y="64018"/>
                    <a:pt x="235381" y="63520"/>
                  </a:cubicBezTo>
                  <a:cubicBezTo>
                    <a:pt x="235091" y="63064"/>
                    <a:pt x="234925" y="62235"/>
                    <a:pt x="235215" y="62235"/>
                  </a:cubicBezTo>
                  <a:cubicBezTo>
                    <a:pt x="235505" y="62193"/>
                    <a:pt x="238242" y="62235"/>
                    <a:pt x="238657" y="60742"/>
                  </a:cubicBezTo>
                  <a:cubicBezTo>
                    <a:pt x="239030" y="59291"/>
                    <a:pt x="238864" y="59125"/>
                    <a:pt x="239569" y="58918"/>
                  </a:cubicBezTo>
                  <a:cubicBezTo>
                    <a:pt x="240232" y="58752"/>
                    <a:pt x="241310" y="58835"/>
                    <a:pt x="241144" y="57674"/>
                  </a:cubicBezTo>
                  <a:cubicBezTo>
                    <a:pt x="240978" y="56555"/>
                    <a:pt x="240978" y="54647"/>
                    <a:pt x="241269" y="54730"/>
                  </a:cubicBezTo>
                  <a:cubicBezTo>
                    <a:pt x="241517" y="54772"/>
                    <a:pt x="245042" y="57508"/>
                    <a:pt x="245042" y="57508"/>
                  </a:cubicBezTo>
                  <a:cubicBezTo>
                    <a:pt x="245042" y="57508"/>
                    <a:pt x="243839" y="56140"/>
                    <a:pt x="244295" y="55269"/>
                  </a:cubicBezTo>
                  <a:cubicBezTo>
                    <a:pt x="244751" y="54399"/>
                    <a:pt x="246037" y="53569"/>
                    <a:pt x="246037" y="52947"/>
                  </a:cubicBezTo>
                  <a:cubicBezTo>
                    <a:pt x="246037" y="52657"/>
                    <a:pt x="246078" y="51745"/>
                    <a:pt x="246120" y="50916"/>
                  </a:cubicBezTo>
                  <a:cubicBezTo>
                    <a:pt x="246161" y="50087"/>
                    <a:pt x="246244" y="49257"/>
                    <a:pt x="246244" y="49257"/>
                  </a:cubicBezTo>
                  <a:lnTo>
                    <a:pt x="243922" y="44821"/>
                  </a:lnTo>
                  <a:cubicBezTo>
                    <a:pt x="243922" y="44821"/>
                    <a:pt x="242720" y="44116"/>
                    <a:pt x="242637" y="43577"/>
                  </a:cubicBezTo>
                  <a:cubicBezTo>
                    <a:pt x="242595" y="42996"/>
                    <a:pt x="244378" y="42914"/>
                    <a:pt x="244503" y="41836"/>
                  </a:cubicBezTo>
                  <a:cubicBezTo>
                    <a:pt x="244586" y="40758"/>
                    <a:pt x="244586" y="39099"/>
                    <a:pt x="245290" y="39721"/>
                  </a:cubicBezTo>
                  <a:cubicBezTo>
                    <a:pt x="246037" y="40301"/>
                    <a:pt x="248898" y="40675"/>
                    <a:pt x="249561" y="39845"/>
                  </a:cubicBezTo>
                  <a:cubicBezTo>
                    <a:pt x="250224" y="39016"/>
                    <a:pt x="249893" y="37523"/>
                    <a:pt x="250266" y="37109"/>
                  </a:cubicBezTo>
                  <a:cubicBezTo>
                    <a:pt x="250639" y="36653"/>
                    <a:pt x="251261" y="36611"/>
                    <a:pt x="251012" y="36114"/>
                  </a:cubicBezTo>
                  <a:cubicBezTo>
                    <a:pt x="250763" y="35616"/>
                    <a:pt x="250846" y="34248"/>
                    <a:pt x="251178" y="33460"/>
                  </a:cubicBezTo>
                  <a:cubicBezTo>
                    <a:pt x="251510" y="32672"/>
                    <a:pt x="252215" y="32092"/>
                    <a:pt x="251676" y="31636"/>
                  </a:cubicBezTo>
                  <a:cubicBezTo>
                    <a:pt x="251095" y="31138"/>
                    <a:pt x="251344" y="30516"/>
                    <a:pt x="251344" y="29521"/>
                  </a:cubicBezTo>
                  <a:cubicBezTo>
                    <a:pt x="251344" y="28526"/>
                    <a:pt x="251551" y="27821"/>
                    <a:pt x="251385" y="27407"/>
                  </a:cubicBezTo>
                  <a:cubicBezTo>
                    <a:pt x="251178" y="26992"/>
                    <a:pt x="250763" y="27034"/>
                    <a:pt x="251095" y="26329"/>
                  </a:cubicBezTo>
                  <a:cubicBezTo>
                    <a:pt x="251427" y="25582"/>
                    <a:pt x="252588" y="25748"/>
                    <a:pt x="252463" y="24297"/>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58"/>
            <p:cNvSpPr/>
            <p:nvPr/>
          </p:nvSpPr>
          <p:spPr>
            <a:xfrm>
              <a:off x="6110100" y="4260975"/>
              <a:ext cx="208375" cy="471675"/>
            </a:xfrm>
            <a:custGeom>
              <a:avLst/>
              <a:gdLst/>
              <a:ahLst/>
              <a:cxnLst/>
              <a:rect l="l" t="t" r="r" b="b"/>
              <a:pathLst>
                <a:path w="8335" h="18867" extrusionOk="0">
                  <a:moveTo>
                    <a:pt x="8003" y="913"/>
                  </a:moveTo>
                  <a:cubicBezTo>
                    <a:pt x="8044" y="167"/>
                    <a:pt x="6800" y="581"/>
                    <a:pt x="6800" y="581"/>
                  </a:cubicBezTo>
                  <a:cubicBezTo>
                    <a:pt x="6468" y="291"/>
                    <a:pt x="6095" y="125"/>
                    <a:pt x="5681" y="84"/>
                  </a:cubicBezTo>
                  <a:cubicBezTo>
                    <a:pt x="5017" y="1"/>
                    <a:pt x="4520" y="1245"/>
                    <a:pt x="4354" y="1411"/>
                  </a:cubicBezTo>
                  <a:cubicBezTo>
                    <a:pt x="3939" y="1576"/>
                    <a:pt x="3566" y="1825"/>
                    <a:pt x="3276" y="2115"/>
                  </a:cubicBezTo>
                  <a:cubicBezTo>
                    <a:pt x="2861" y="2530"/>
                    <a:pt x="3276" y="3401"/>
                    <a:pt x="2695" y="3940"/>
                  </a:cubicBezTo>
                  <a:cubicBezTo>
                    <a:pt x="1866" y="4810"/>
                    <a:pt x="1369" y="5930"/>
                    <a:pt x="1203" y="7132"/>
                  </a:cubicBezTo>
                  <a:cubicBezTo>
                    <a:pt x="1203" y="8293"/>
                    <a:pt x="747" y="8791"/>
                    <a:pt x="374" y="9620"/>
                  </a:cubicBezTo>
                  <a:cubicBezTo>
                    <a:pt x="0" y="10449"/>
                    <a:pt x="705" y="11113"/>
                    <a:pt x="456" y="11983"/>
                  </a:cubicBezTo>
                  <a:cubicBezTo>
                    <a:pt x="208" y="12896"/>
                    <a:pt x="374" y="12854"/>
                    <a:pt x="788" y="13518"/>
                  </a:cubicBezTo>
                  <a:cubicBezTo>
                    <a:pt x="1203" y="14181"/>
                    <a:pt x="1493" y="14927"/>
                    <a:pt x="1617" y="15715"/>
                  </a:cubicBezTo>
                  <a:cubicBezTo>
                    <a:pt x="1866" y="16834"/>
                    <a:pt x="3152" y="16876"/>
                    <a:pt x="3939" y="17208"/>
                  </a:cubicBezTo>
                  <a:cubicBezTo>
                    <a:pt x="4686" y="17581"/>
                    <a:pt x="4851" y="18783"/>
                    <a:pt x="5225" y="18825"/>
                  </a:cubicBezTo>
                  <a:cubicBezTo>
                    <a:pt x="5598" y="18866"/>
                    <a:pt x="5432" y="16752"/>
                    <a:pt x="5473" y="16005"/>
                  </a:cubicBezTo>
                  <a:cubicBezTo>
                    <a:pt x="5515" y="15259"/>
                    <a:pt x="6054" y="14264"/>
                    <a:pt x="6842" y="12730"/>
                  </a:cubicBezTo>
                  <a:cubicBezTo>
                    <a:pt x="7629" y="11196"/>
                    <a:pt x="7090" y="8003"/>
                    <a:pt x="7049" y="7132"/>
                  </a:cubicBezTo>
                  <a:cubicBezTo>
                    <a:pt x="7090" y="6179"/>
                    <a:pt x="7381" y="5225"/>
                    <a:pt x="7878" y="4437"/>
                  </a:cubicBezTo>
                  <a:cubicBezTo>
                    <a:pt x="8334" y="3567"/>
                    <a:pt x="7588" y="2779"/>
                    <a:pt x="7546" y="2240"/>
                  </a:cubicBezTo>
                  <a:cubicBezTo>
                    <a:pt x="7505" y="1701"/>
                    <a:pt x="7920" y="1659"/>
                    <a:pt x="8003" y="91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58"/>
            <p:cNvSpPr/>
            <p:nvPr/>
          </p:nvSpPr>
          <p:spPr>
            <a:xfrm>
              <a:off x="4662025" y="5169000"/>
              <a:ext cx="326550" cy="301675"/>
            </a:xfrm>
            <a:custGeom>
              <a:avLst/>
              <a:gdLst/>
              <a:ahLst/>
              <a:cxnLst/>
              <a:rect l="l" t="t" r="r" b="b"/>
              <a:pathLst>
                <a:path w="13062" h="12067" extrusionOk="0">
                  <a:moveTo>
                    <a:pt x="10947" y="623"/>
                  </a:moveTo>
                  <a:cubicBezTo>
                    <a:pt x="10781" y="457"/>
                    <a:pt x="11196" y="1"/>
                    <a:pt x="10615" y="250"/>
                  </a:cubicBezTo>
                  <a:cubicBezTo>
                    <a:pt x="9993" y="498"/>
                    <a:pt x="10076" y="706"/>
                    <a:pt x="9579" y="789"/>
                  </a:cubicBezTo>
                  <a:cubicBezTo>
                    <a:pt x="8832" y="706"/>
                    <a:pt x="8127" y="789"/>
                    <a:pt x="7423" y="954"/>
                  </a:cubicBezTo>
                  <a:cubicBezTo>
                    <a:pt x="6676" y="1162"/>
                    <a:pt x="5930" y="1286"/>
                    <a:pt x="5142" y="1410"/>
                  </a:cubicBezTo>
                  <a:cubicBezTo>
                    <a:pt x="4810" y="1493"/>
                    <a:pt x="4354" y="2364"/>
                    <a:pt x="3898" y="2323"/>
                  </a:cubicBezTo>
                  <a:cubicBezTo>
                    <a:pt x="3442" y="2281"/>
                    <a:pt x="3111" y="1908"/>
                    <a:pt x="3111" y="2281"/>
                  </a:cubicBezTo>
                  <a:cubicBezTo>
                    <a:pt x="3111" y="2613"/>
                    <a:pt x="3028" y="3276"/>
                    <a:pt x="3028" y="3276"/>
                  </a:cubicBezTo>
                  <a:lnTo>
                    <a:pt x="1" y="5681"/>
                  </a:lnTo>
                  <a:lnTo>
                    <a:pt x="208" y="9537"/>
                  </a:lnTo>
                  <a:cubicBezTo>
                    <a:pt x="208" y="9537"/>
                    <a:pt x="2696" y="11113"/>
                    <a:pt x="3193" y="11154"/>
                  </a:cubicBezTo>
                  <a:cubicBezTo>
                    <a:pt x="3691" y="11154"/>
                    <a:pt x="4230" y="11113"/>
                    <a:pt x="4479" y="11486"/>
                  </a:cubicBezTo>
                  <a:cubicBezTo>
                    <a:pt x="4686" y="11817"/>
                    <a:pt x="5930" y="12066"/>
                    <a:pt x="6054" y="11776"/>
                  </a:cubicBezTo>
                  <a:cubicBezTo>
                    <a:pt x="6179" y="11444"/>
                    <a:pt x="6593" y="10366"/>
                    <a:pt x="6966" y="10408"/>
                  </a:cubicBezTo>
                  <a:cubicBezTo>
                    <a:pt x="7340" y="10408"/>
                    <a:pt x="7630" y="10698"/>
                    <a:pt x="7837" y="10574"/>
                  </a:cubicBezTo>
                  <a:cubicBezTo>
                    <a:pt x="8044" y="10408"/>
                    <a:pt x="7505" y="9910"/>
                    <a:pt x="8169" y="9371"/>
                  </a:cubicBezTo>
                  <a:cubicBezTo>
                    <a:pt x="8666" y="9039"/>
                    <a:pt x="9205" y="8791"/>
                    <a:pt x="9786" y="8666"/>
                  </a:cubicBezTo>
                  <a:cubicBezTo>
                    <a:pt x="10118" y="8500"/>
                    <a:pt x="10491" y="5184"/>
                    <a:pt x="10698" y="4769"/>
                  </a:cubicBezTo>
                  <a:cubicBezTo>
                    <a:pt x="10864" y="4354"/>
                    <a:pt x="13061" y="2364"/>
                    <a:pt x="12522" y="1535"/>
                  </a:cubicBezTo>
                  <a:cubicBezTo>
                    <a:pt x="11983" y="706"/>
                    <a:pt x="11154" y="830"/>
                    <a:pt x="10947" y="62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3" name="Google Shape;10993;p58"/>
          <p:cNvSpPr txBox="1"/>
          <p:nvPr/>
        </p:nvSpPr>
        <p:spPr>
          <a:xfrm>
            <a:off x="6772100" y="3365850"/>
            <a:ext cx="2221200" cy="411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sz="2000" b="1" dirty="0" smtClean="0">
                <a:solidFill>
                  <a:schemeClr val="dk2"/>
                </a:solidFill>
                <a:latin typeface="Open Sans"/>
                <a:ea typeface="Open Sans"/>
                <a:cs typeface="Open Sans"/>
                <a:sym typeface="Open Sans"/>
              </a:rPr>
              <a:t>恭喜你发财</a:t>
            </a:r>
            <a:endParaRPr sz="2000" b="1" dirty="0">
              <a:solidFill>
                <a:schemeClr val="dk2"/>
              </a:solidFill>
              <a:latin typeface="Open Sans"/>
              <a:ea typeface="Open Sans"/>
              <a:cs typeface="Open Sans"/>
              <a:sym typeface="Open Sans"/>
            </a:endParaRPr>
          </a:p>
        </p:txBody>
      </p:sp>
      <p:sp>
        <p:nvSpPr>
          <p:cNvPr id="10994" name="Google Shape;10994;p58"/>
          <p:cNvSpPr txBox="1"/>
          <p:nvPr/>
        </p:nvSpPr>
        <p:spPr>
          <a:xfrm>
            <a:off x="6765725" y="3780060"/>
            <a:ext cx="1754100" cy="670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latin typeface="Open Sans"/>
                <a:ea typeface="Open Sans"/>
                <a:cs typeface="Open Sans"/>
                <a:sym typeface="Open Sans"/>
              </a:rPr>
              <a:t>Shangai</a:t>
            </a:r>
            <a:endParaRPr>
              <a:solidFill>
                <a:schemeClr val="dk2"/>
              </a:solidFill>
              <a:latin typeface="Open Sans"/>
              <a:ea typeface="Open Sans"/>
              <a:cs typeface="Open Sans"/>
              <a:sym typeface="Open Sans"/>
            </a:endParaRPr>
          </a:p>
        </p:txBody>
      </p:sp>
      <p:sp>
        <p:nvSpPr>
          <p:cNvPr id="10995" name="Google Shape;10995;p58"/>
          <p:cNvSpPr txBox="1"/>
          <p:nvPr/>
        </p:nvSpPr>
        <p:spPr>
          <a:xfrm>
            <a:off x="151125" y="1914500"/>
            <a:ext cx="2221200" cy="411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zh-CN" altLang="en-US" sz="2000" b="1" dirty="0" smtClean="0">
                <a:solidFill>
                  <a:schemeClr val="dk2"/>
                </a:solidFill>
                <a:latin typeface="Open Sans"/>
                <a:ea typeface="Open Sans"/>
                <a:cs typeface="Open Sans"/>
                <a:sym typeface="Open Sans"/>
              </a:rPr>
              <a:t>新年好</a:t>
            </a:r>
            <a:endParaRPr sz="2000" b="1" dirty="0">
              <a:solidFill>
                <a:schemeClr val="dk2"/>
              </a:solidFill>
              <a:latin typeface="Open Sans"/>
              <a:ea typeface="Open Sans"/>
              <a:cs typeface="Open Sans"/>
              <a:sym typeface="Open Sans"/>
            </a:endParaRPr>
          </a:p>
        </p:txBody>
      </p:sp>
      <p:sp>
        <p:nvSpPr>
          <p:cNvPr id="10996" name="Google Shape;10996;p58"/>
          <p:cNvSpPr txBox="1"/>
          <p:nvPr/>
        </p:nvSpPr>
        <p:spPr>
          <a:xfrm>
            <a:off x="618075" y="2326100"/>
            <a:ext cx="1754100" cy="671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2"/>
                </a:solidFill>
                <a:latin typeface="Open Sans"/>
                <a:ea typeface="Open Sans"/>
                <a:cs typeface="Open Sans"/>
                <a:sym typeface="Open Sans"/>
              </a:rPr>
              <a:t>Pekin</a:t>
            </a:r>
            <a:endParaRPr>
              <a:solidFill>
                <a:schemeClr val="dk2"/>
              </a:solidFill>
              <a:latin typeface="Open Sans"/>
              <a:ea typeface="Open Sans"/>
              <a:cs typeface="Open Sans"/>
              <a:sym typeface="Open Sans"/>
            </a:endParaRPr>
          </a:p>
        </p:txBody>
      </p:sp>
      <p:sp>
        <p:nvSpPr>
          <p:cNvPr id="10997" name="Google Shape;10997;p58"/>
          <p:cNvSpPr txBox="1"/>
          <p:nvPr/>
        </p:nvSpPr>
        <p:spPr>
          <a:xfrm>
            <a:off x="6772100" y="1914500"/>
            <a:ext cx="2221200" cy="411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sz="2000" b="1" dirty="0">
                <a:solidFill>
                  <a:schemeClr val="dk2"/>
                </a:solidFill>
                <a:latin typeface="Open Sans"/>
                <a:ea typeface="Open Sans"/>
                <a:cs typeface="Open Sans"/>
                <a:sym typeface="Open Sans"/>
              </a:rPr>
              <a:t>拜年</a:t>
            </a:r>
            <a:endParaRPr sz="2000" b="1" dirty="0">
              <a:solidFill>
                <a:schemeClr val="dk2"/>
              </a:solidFill>
              <a:latin typeface="Open Sans"/>
              <a:ea typeface="Open Sans"/>
              <a:cs typeface="Open Sans"/>
              <a:sym typeface="Open Sans"/>
            </a:endParaRPr>
          </a:p>
        </p:txBody>
      </p:sp>
      <p:sp>
        <p:nvSpPr>
          <p:cNvPr id="10998" name="Google Shape;10998;p58"/>
          <p:cNvSpPr txBox="1"/>
          <p:nvPr/>
        </p:nvSpPr>
        <p:spPr>
          <a:xfrm>
            <a:off x="6771825" y="2326100"/>
            <a:ext cx="1754100" cy="671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2"/>
                </a:solidFill>
                <a:latin typeface="Open Sans"/>
                <a:ea typeface="Open Sans"/>
                <a:cs typeface="Open Sans"/>
                <a:sym typeface="Open Sans"/>
              </a:rPr>
              <a:t>Hong Kong</a:t>
            </a:r>
            <a:endParaRPr>
              <a:solidFill>
                <a:schemeClr val="dk2"/>
              </a:solidFill>
              <a:latin typeface="Open Sans"/>
              <a:ea typeface="Open Sans"/>
              <a:cs typeface="Open Sans"/>
              <a:sym typeface="Open Sans"/>
            </a:endParaRPr>
          </a:p>
        </p:txBody>
      </p:sp>
      <p:cxnSp>
        <p:nvCxnSpPr>
          <p:cNvPr id="10999" name="Google Shape;10999;p58"/>
          <p:cNvCxnSpPr>
            <a:stCxn id="10997" idx="1"/>
          </p:cNvCxnSpPr>
          <p:nvPr/>
        </p:nvCxnSpPr>
        <p:spPr>
          <a:xfrm flipH="1">
            <a:off x="5233700" y="2120300"/>
            <a:ext cx="1538400" cy="635100"/>
          </a:xfrm>
          <a:prstGeom prst="bentConnector3">
            <a:avLst>
              <a:gd name="adj1" fmla="val 50000"/>
            </a:avLst>
          </a:prstGeom>
          <a:noFill/>
          <a:ln w="9525" cap="flat" cmpd="sng">
            <a:solidFill>
              <a:schemeClr val="dk2"/>
            </a:solidFill>
            <a:prstDash val="solid"/>
            <a:round/>
            <a:headEnd type="none" w="med" len="med"/>
            <a:tailEnd type="oval" w="med" len="med"/>
          </a:ln>
        </p:spPr>
      </p:cxnSp>
      <p:cxnSp>
        <p:nvCxnSpPr>
          <p:cNvPr id="11000" name="Google Shape;11000;p58"/>
          <p:cNvCxnSpPr>
            <a:stCxn id="10995" idx="3"/>
          </p:cNvCxnSpPr>
          <p:nvPr/>
        </p:nvCxnSpPr>
        <p:spPr>
          <a:xfrm>
            <a:off x="2372325" y="2120300"/>
            <a:ext cx="946500" cy="554700"/>
          </a:xfrm>
          <a:prstGeom prst="bentConnector3">
            <a:avLst>
              <a:gd name="adj1" fmla="val 50000"/>
            </a:avLst>
          </a:prstGeom>
          <a:noFill/>
          <a:ln w="9525" cap="flat" cmpd="sng">
            <a:solidFill>
              <a:schemeClr val="dk2"/>
            </a:solidFill>
            <a:prstDash val="solid"/>
            <a:round/>
            <a:headEnd type="none" w="med" len="med"/>
            <a:tailEnd type="oval" w="med" len="med"/>
          </a:ln>
        </p:spPr>
      </p:cxnSp>
      <p:sp>
        <p:nvSpPr>
          <p:cNvPr id="11001" name="Google Shape;11001;p58"/>
          <p:cNvSpPr txBox="1"/>
          <p:nvPr/>
        </p:nvSpPr>
        <p:spPr>
          <a:xfrm>
            <a:off x="151125" y="3365850"/>
            <a:ext cx="2221200" cy="411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zh-CN" altLang="en-US" sz="2000" b="1" dirty="0" smtClean="0">
                <a:solidFill>
                  <a:schemeClr val="dk2"/>
                </a:solidFill>
                <a:latin typeface="Open Sans"/>
                <a:ea typeface="Open Sans"/>
                <a:cs typeface="Open Sans"/>
                <a:sym typeface="Open Sans"/>
              </a:rPr>
              <a:t>恭喜恭喜</a:t>
            </a:r>
            <a:endParaRPr sz="2000" b="1" dirty="0">
              <a:solidFill>
                <a:schemeClr val="dk2"/>
              </a:solidFill>
              <a:latin typeface="Open Sans"/>
              <a:ea typeface="Open Sans"/>
              <a:cs typeface="Open Sans"/>
              <a:sym typeface="Open Sans"/>
            </a:endParaRPr>
          </a:p>
        </p:txBody>
      </p:sp>
      <p:sp>
        <p:nvSpPr>
          <p:cNvPr id="11002" name="Google Shape;11002;p58"/>
          <p:cNvSpPr txBox="1"/>
          <p:nvPr/>
        </p:nvSpPr>
        <p:spPr>
          <a:xfrm>
            <a:off x="611975" y="3778950"/>
            <a:ext cx="1754100" cy="671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dirty="0">
                <a:solidFill>
                  <a:schemeClr val="dk2"/>
                </a:solidFill>
                <a:latin typeface="Open Sans"/>
                <a:ea typeface="Open Sans"/>
                <a:cs typeface="Open Sans"/>
                <a:sym typeface="Open Sans"/>
              </a:rPr>
              <a:t>Tianjín</a:t>
            </a:r>
            <a:endParaRPr dirty="0">
              <a:solidFill>
                <a:schemeClr val="dk2"/>
              </a:solidFill>
              <a:latin typeface="Open Sans"/>
              <a:ea typeface="Open Sans"/>
              <a:cs typeface="Open Sans"/>
              <a:sym typeface="Open Sans"/>
            </a:endParaRPr>
          </a:p>
        </p:txBody>
      </p:sp>
      <p:cxnSp>
        <p:nvCxnSpPr>
          <p:cNvPr id="11003" name="Google Shape;11003;p58"/>
          <p:cNvCxnSpPr>
            <a:stCxn id="11001" idx="3"/>
          </p:cNvCxnSpPr>
          <p:nvPr/>
        </p:nvCxnSpPr>
        <p:spPr>
          <a:xfrm>
            <a:off x="2372325" y="3571650"/>
            <a:ext cx="2191200" cy="520500"/>
          </a:xfrm>
          <a:prstGeom prst="bentConnector3">
            <a:avLst>
              <a:gd name="adj1" fmla="val 50000"/>
            </a:avLst>
          </a:prstGeom>
          <a:noFill/>
          <a:ln w="9525" cap="flat" cmpd="sng">
            <a:solidFill>
              <a:schemeClr val="dk2"/>
            </a:solidFill>
            <a:prstDash val="solid"/>
            <a:round/>
            <a:headEnd type="none" w="med" len="med"/>
            <a:tailEnd type="oval" w="med" len="med"/>
          </a:ln>
        </p:spPr>
      </p:cxnSp>
      <p:cxnSp>
        <p:nvCxnSpPr>
          <p:cNvPr id="11004" name="Google Shape;11004;p58"/>
          <p:cNvCxnSpPr>
            <a:stCxn id="10993" idx="1"/>
          </p:cNvCxnSpPr>
          <p:nvPr/>
        </p:nvCxnSpPr>
        <p:spPr>
          <a:xfrm rot="10800000">
            <a:off x="4799300" y="3346350"/>
            <a:ext cx="1972800" cy="225300"/>
          </a:xfrm>
          <a:prstGeom prst="bentConnector3">
            <a:avLst>
              <a:gd name="adj1" fmla="val 50000"/>
            </a:avLst>
          </a:prstGeom>
          <a:noFill/>
          <a:ln w="9525" cap="flat" cmpd="sng">
            <a:solidFill>
              <a:schemeClr val="dk2"/>
            </a:solidFill>
            <a:prstDash val="solid"/>
            <a:round/>
            <a:headEnd type="none" w="med" len="med"/>
            <a:tailEnd type="oval" w="med" len="med"/>
          </a:ln>
        </p:spPr>
      </p:cxn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1008"/>
        <p:cNvGrpSpPr/>
        <p:nvPr/>
      </p:nvGrpSpPr>
      <p:grpSpPr>
        <a:xfrm>
          <a:off x="0" y="0"/>
          <a:ext cx="0" cy="0"/>
          <a:chOff x="0" y="0"/>
          <a:chExt cx="0" cy="0"/>
        </a:xfrm>
      </p:grpSpPr>
      <p:sp>
        <p:nvSpPr>
          <p:cNvPr id="11009" name="Google Shape;11009;p59"/>
          <p:cNvSpPr/>
          <p:nvPr/>
        </p:nvSpPr>
        <p:spPr>
          <a:xfrm>
            <a:off x="7552113" y="3437363"/>
            <a:ext cx="1166100" cy="1166100"/>
          </a:xfrm>
          <a:prstGeom prst="donut">
            <a:avLst>
              <a:gd name="adj" fmla="val 1517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59"/>
          <p:cNvSpPr/>
          <p:nvPr/>
        </p:nvSpPr>
        <p:spPr>
          <a:xfrm>
            <a:off x="6107375" y="3437363"/>
            <a:ext cx="1166100" cy="1166100"/>
          </a:xfrm>
          <a:prstGeom prst="donut">
            <a:avLst>
              <a:gd name="adj" fmla="val 1517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59"/>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p>
            <a:pPr lvl="0"/>
            <a:r>
              <a:rPr lang="zh-CN" altLang="en-US" dirty="0"/>
              <a:t>在此输入标题</a:t>
            </a:r>
            <a:endParaRPr dirty="0"/>
          </a:p>
        </p:txBody>
      </p:sp>
      <p:sp>
        <p:nvSpPr>
          <p:cNvPr id="11012" name="Google Shape;11012;p59"/>
          <p:cNvSpPr txBox="1"/>
          <p:nvPr/>
        </p:nvSpPr>
        <p:spPr>
          <a:xfrm>
            <a:off x="425788" y="3419400"/>
            <a:ext cx="951000" cy="4116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None/>
            </a:pPr>
            <a:r>
              <a:rPr lang="en" sz="2000" b="1">
                <a:solidFill>
                  <a:schemeClr val="dk1"/>
                </a:solidFill>
                <a:latin typeface="Montserrat"/>
                <a:ea typeface="Montserrat"/>
                <a:cs typeface="Montserrat"/>
                <a:sym typeface="Montserrat"/>
              </a:rPr>
              <a:t>80%</a:t>
            </a:r>
            <a:endParaRPr sz="2000" b="1">
              <a:solidFill>
                <a:schemeClr val="dk1"/>
              </a:solidFill>
              <a:latin typeface="Montserrat"/>
              <a:ea typeface="Montserrat"/>
              <a:cs typeface="Montserrat"/>
              <a:sym typeface="Montserrat"/>
            </a:endParaRPr>
          </a:p>
        </p:txBody>
      </p:sp>
      <p:sp>
        <p:nvSpPr>
          <p:cNvPr id="11013" name="Google Shape;11013;p59"/>
          <p:cNvSpPr txBox="1"/>
          <p:nvPr/>
        </p:nvSpPr>
        <p:spPr>
          <a:xfrm>
            <a:off x="1350188" y="3352950"/>
            <a:ext cx="951000" cy="5445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zh-CN" altLang="en-US" dirty="0" smtClean="0">
                <a:solidFill>
                  <a:schemeClr val="dk1"/>
                </a:solidFill>
                <a:latin typeface="Montserrat"/>
                <a:ea typeface="Montserrat"/>
                <a:cs typeface="Montserrat"/>
                <a:sym typeface="Montserrat"/>
              </a:rPr>
              <a:t>文字</a:t>
            </a:r>
            <a:endParaRPr dirty="0">
              <a:solidFill>
                <a:schemeClr val="dk1"/>
              </a:solidFill>
              <a:latin typeface="Montserrat"/>
              <a:ea typeface="Montserrat"/>
              <a:cs typeface="Montserrat"/>
              <a:sym typeface="Montserrat"/>
            </a:endParaRPr>
          </a:p>
        </p:txBody>
      </p:sp>
      <p:sp>
        <p:nvSpPr>
          <p:cNvPr id="11014" name="Google Shape;11014;p59"/>
          <p:cNvSpPr txBox="1"/>
          <p:nvPr/>
        </p:nvSpPr>
        <p:spPr>
          <a:xfrm>
            <a:off x="425788" y="4343750"/>
            <a:ext cx="951000" cy="4116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None/>
            </a:pPr>
            <a:r>
              <a:rPr lang="en" sz="2000" b="1">
                <a:solidFill>
                  <a:schemeClr val="accent5"/>
                </a:solidFill>
                <a:latin typeface="Montserrat"/>
                <a:ea typeface="Montserrat"/>
                <a:cs typeface="Montserrat"/>
                <a:sym typeface="Montserrat"/>
              </a:rPr>
              <a:t>20%</a:t>
            </a:r>
            <a:endParaRPr sz="2000" b="1">
              <a:solidFill>
                <a:schemeClr val="accent5"/>
              </a:solidFill>
              <a:latin typeface="Montserrat"/>
              <a:ea typeface="Montserrat"/>
              <a:cs typeface="Montserrat"/>
              <a:sym typeface="Montserrat"/>
            </a:endParaRPr>
          </a:p>
        </p:txBody>
      </p:sp>
      <p:sp>
        <p:nvSpPr>
          <p:cNvPr id="11015" name="Google Shape;11015;p59"/>
          <p:cNvSpPr txBox="1"/>
          <p:nvPr/>
        </p:nvSpPr>
        <p:spPr>
          <a:xfrm>
            <a:off x="1350188" y="4277300"/>
            <a:ext cx="951000" cy="544500"/>
          </a:xfrm>
          <a:prstGeom prst="rect">
            <a:avLst/>
          </a:prstGeom>
          <a:noFill/>
          <a:ln>
            <a:noFill/>
          </a:ln>
        </p:spPr>
        <p:txBody>
          <a:bodyPr spcFirstLastPara="1" wrap="square" lIns="91425" tIns="91425" rIns="91425" bIns="91425" anchor="ctr" anchorCtr="0">
            <a:noAutofit/>
          </a:bodyPr>
          <a:lstStyle/>
          <a:p>
            <a:pPr lvl="0">
              <a:lnSpc>
                <a:spcPct val="115000"/>
              </a:lnSpc>
            </a:pPr>
            <a:r>
              <a:rPr lang="zh-CN" altLang="en-US" dirty="0">
                <a:solidFill>
                  <a:schemeClr val="dk1"/>
                </a:solidFill>
                <a:latin typeface="Montserrat"/>
                <a:ea typeface="Montserrat"/>
                <a:cs typeface="Montserrat"/>
                <a:sym typeface="Montserrat"/>
              </a:rPr>
              <a:t>文字</a:t>
            </a:r>
          </a:p>
        </p:txBody>
      </p:sp>
      <p:sp>
        <p:nvSpPr>
          <p:cNvPr id="11016" name="Google Shape;11016;p59"/>
          <p:cNvSpPr txBox="1"/>
          <p:nvPr/>
        </p:nvSpPr>
        <p:spPr>
          <a:xfrm>
            <a:off x="425788" y="3897450"/>
            <a:ext cx="951000" cy="4116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None/>
            </a:pPr>
            <a:r>
              <a:rPr lang="en" sz="2000" b="1">
                <a:solidFill>
                  <a:schemeClr val="accent4"/>
                </a:solidFill>
                <a:latin typeface="Montserrat"/>
                <a:ea typeface="Montserrat"/>
                <a:cs typeface="Montserrat"/>
                <a:sym typeface="Montserrat"/>
              </a:rPr>
              <a:t>60%</a:t>
            </a:r>
            <a:endParaRPr sz="2000" b="1">
              <a:solidFill>
                <a:schemeClr val="accent4"/>
              </a:solidFill>
              <a:latin typeface="Montserrat"/>
              <a:ea typeface="Montserrat"/>
              <a:cs typeface="Montserrat"/>
              <a:sym typeface="Montserrat"/>
            </a:endParaRPr>
          </a:p>
        </p:txBody>
      </p:sp>
      <p:sp>
        <p:nvSpPr>
          <p:cNvPr id="11017" name="Google Shape;11017;p59"/>
          <p:cNvSpPr txBox="1"/>
          <p:nvPr/>
        </p:nvSpPr>
        <p:spPr>
          <a:xfrm>
            <a:off x="1350188" y="3831000"/>
            <a:ext cx="951000" cy="544500"/>
          </a:xfrm>
          <a:prstGeom prst="rect">
            <a:avLst/>
          </a:prstGeom>
          <a:noFill/>
          <a:ln>
            <a:noFill/>
          </a:ln>
        </p:spPr>
        <p:txBody>
          <a:bodyPr spcFirstLastPara="1" wrap="square" lIns="91425" tIns="91425" rIns="91425" bIns="91425" anchor="ctr" anchorCtr="0">
            <a:noAutofit/>
          </a:bodyPr>
          <a:lstStyle/>
          <a:p>
            <a:pPr lvl="0">
              <a:lnSpc>
                <a:spcPct val="115000"/>
              </a:lnSpc>
            </a:pPr>
            <a:r>
              <a:rPr lang="zh-CN" altLang="en-US" dirty="0">
                <a:solidFill>
                  <a:schemeClr val="dk1"/>
                </a:solidFill>
                <a:latin typeface="Montserrat"/>
                <a:ea typeface="Montserrat"/>
                <a:cs typeface="Montserrat"/>
                <a:sym typeface="Montserrat"/>
              </a:rPr>
              <a:t>文字</a:t>
            </a:r>
          </a:p>
        </p:txBody>
      </p:sp>
      <p:grpSp>
        <p:nvGrpSpPr>
          <p:cNvPr id="11018" name="Google Shape;11018;p59"/>
          <p:cNvGrpSpPr/>
          <p:nvPr/>
        </p:nvGrpSpPr>
        <p:grpSpPr>
          <a:xfrm rot="-5400000">
            <a:off x="2400335" y="2912516"/>
            <a:ext cx="2243461" cy="396013"/>
            <a:chOff x="3530139" y="2790075"/>
            <a:chExt cx="1962611" cy="225302"/>
          </a:xfrm>
        </p:grpSpPr>
        <p:sp>
          <p:nvSpPr>
            <p:cNvPr id="11019" name="Google Shape;11019;p59"/>
            <p:cNvSpPr/>
            <p:nvPr/>
          </p:nvSpPr>
          <p:spPr>
            <a:xfrm>
              <a:off x="3530150" y="2790075"/>
              <a:ext cx="1962600" cy="225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59"/>
            <p:cNvSpPr/>
            <p:nvPr/>
          </p:nvSpPr>
          <p:spPr>
            <a:xfrm>
              <a:off x="3530139" y="2790077"/>
              <a:ext cx="1455300" cy="2253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1" name="Google Shape;11021;p59"/>
          <p:cNvSpPr txBox="1">
            <a:spLocks noGrp="1"/>
          </p:cNvSpPr>
          <p:nvPr>
            <p:ph type="subTitle" idx="4294967295"/>
          </p:nvPr>
        </p:nvSpPr>
        <p:spPr>
          <a:xfrm>
            <a:off x="3205113" y="1525550"/>
            <a:ext cx="633900" cy="2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70%</a:t>
            </a:r>
            <a:endParaRPr>
              <a:solidFill>
                <a:schemeClr val="dk1"/>
              </a:solidFill>
            </a:endParaRPr>
          </a:p>
        </p:txBody>
      </p:sp>
      <p:sp>
        <p:nvSpPr>
          <p:cNvPr id="11022" name="Google Shape;11022;p59"/>
          <p:cNvSpPr txBox="1"/>
          <p:nvPr/>
        </p:nvSpPr>
        <p:spPr>
          <a:xfrm>
            <a:off x="3204763" y="4399175"/>
            <a:ext cx="633900" cy="324300"/>
          </a:xfrm>
          <a:prstGeom prst="rect">
            <a:avLst/>
          </a:prstGeom>
          <a:noFill/>
          <a:ln>
            <a:noFill/>
          </a:ln>
        </p:spPr>
        <p:txBody>
          <a:bodyPr spcFirstLastPara="1" wrap="square" lIns="0" tIns="0" rIns="0" bIns="0" anchor="ctr" anchorCtr="0">
            <a:noAutofit/>
          </a:bodyPr>
          <a:lstStyle/>
          <a:p>
            <a:pPr lvl="0">
              <a:lnSpc>
                <a:spcPct val="115000"/>
              </a:lnSpc>
            </a:pPr>
            <a:r>
              <a:rPr lang="zh-CN" altLang="en-US" dirty="0">
                <a:solidFill>
                  <a:schemeClr val="dk1"/>
                </a:solidFill>
                <a:latin typeface="Montserrat"/>
                <a:ea typeface="Montserrat"/>
                <a:cs typeface="Montserrat"/>
                <a:sym typeface="Montserrat"/>
              </a:rPr>
              <a:t>文字</a:t>
            </a:r>
          </a:p>
        </p:txBody>
      </p:sp>
      <p:grpSp>
        <p:nvGrpSpPr>
          <p:cNvPr id="11023" name="Google Shape;11023;p59"/>
          <p:cNvGrpSpPr/>
          <p:nvPr/>
        </p:nvGrpSpPr>
        <p:grpSpPr>
          <a:xfrm rot="-5400000">
            <a:off x="3082172" y="2912517"/>
            <a:ext cx="2243463" cy="396013"/>
            <a:chOff x="3530137" y="2790075"/>
            <a:chExt cx="1962613" cy="225302"/>
          </a:xfrm>
        </p:grpSpPr>
        <p:sp>
          <p:nvSpPr>
            <p:cNvPr id="11024" name="Google Shape;11024;p59"/>
            <p:cNvSpPr/>
            <p:nvPr/>
          </p:nvSpPr>
          <p:spPr>
            <a:xfrm>
              <a:off x="3530150" y="2790075"/>
              <a:ext cx="1962600" cy="225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59"/>
            <p:cNvSpPr/>
            <p:nvPr/>
          </p:nvSpPr>
          <p:spPr>
            <a:xfrm>
              <a:off x="3530137" y="2790077"/>
              <a:ext cx="1633800" cy="2253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6" name="Google Shape;11026;p59"/>
          <p:cNvSpPr txBox="1">
            <a:spLocks noGrp="1"/>
          </p:cNvSpPr>
          <p:nvPr>
            <p:ph type="subTitle" idx="4294967295"/>
          </p:nvPr>
        </p:nvSpPr>
        <p:spPr>
          <a:xfrm>
            <a:off x="3888625" y="1525550"/>
            <a:ext cx="633900" cy="2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80%</a:t>
            </a:r>
            <a:endParaRPr>
              <a:solidFill>
                <a:schemeClr val="dk1"/>
              </a:solidFill>
            </a:endParaRPr>
          </a:p>
        </p:txBody>
      </p:sp>
      <p:sp>
        <p:nvSpPr>
          <p:cNvPr id="11027" name="Google Shape;11027;p59"/>
          <p:cNvSpPr txBox="1"/>
          <p:nvPr/>
        </p:nvSpPr>
        <p:spPr>
          <a:xfrm>
            <a:off x="3888225" y="4399175"/>
            <a:ext cx="633900" cy="324300"/>
          </a:xfrm>
          <a:prstGeom prst="rect">
            <a:avLst/>
          </a:prstGeom>
          <a:noFill/>
          <a:ln>
            <a:noFill/>
          </a:ln>
        </p:spPr>
        <p:txBody>
          <a:bodyPr spcFirstLastPara="1" wrap="square" lIns="0" tIns="0" rIns="0" bIns="0" anchor="ctr" anchorCtr="0">
            <a:noAutofit/>
          </a:bodyPr>
          <a:lstStyle/>
          <a:p>
            <a:pPr lvl="0">
              <a:lnSpc>
                <a:spcPct val="115000"/>
              </a:lnSpc>
            </a:pPr>
            <a:r>
              <a:rPr lang="zh-CN" altLang="en-US" dirty="0">
                <a:solidFill>
                  <a:schemeClr val="dk1"/>
                </a:solidFill>
                <a:latin typeface="Montserrat"/>
                <a:ea typeface="Montserrat"/>
                <a:cs typeface="Montserrat"/>
                <a:sym typeface="Montserrat"/>
              </a:rPr>
              <a:t>文字</a:t>
            </a:r>
          </a:p>
        </p:txBody>
      </p:sp>
      <p:grpSp>
        <p:nvGrpSpPr>
          <p:cNvPr id="11028" name="Google Shape;11028;p59"/>
          <p:cNvGrpSpPr/>
          <p:nvPr/>
        </p:nvGrpSpPr>
        <p:grpSpPr>
          <a:xfrm rot="-5400000">
            <a:off x="3765101" y="2911411"/>
            <a:ext cx="2243448" cy="398210"/>
            <a:chOff x="3530150" y="2777957"/>
            <a:chExt cx="1962600" cy="226552"/>
          </a:xfrm>
        </p:grpSpPr>
        <p:sp>
          <p:nvSpPr>
            <p:cNvPr id="11029" name="Google Shape;11029;p59"/>
            <p:cNvSpPr/>
            <p:nvPr/>
          </p:nvSpPr>
          <p:spPr>
            <a:xfrm>
              <a:off x="3530150" y="2779209"/>
              <a:ext cx="1962600" cy="2253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59"/>
            <p:cNvSpPr/>
            <p:nvPr/>
          </p:nvSpPr>
          <p:spPr>
            <a:xfrm>
              <a:off x="3530150" y="2777957"/>
              <a:ext cx="1110000" cy="2253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1" name="Google Shape;11031;p59"/>
          <p:cNvSpPr txBox="1">
            <a:spLocks noGrp="1"/>
          </p:cNvSpPr>
          <p:nvPr>
            <p:ph type="subTitle" idx="4294967295"/>
          </p:nvPr>
        </p:nvSpPr>
        <p:spPr>
          <a:xfrm>
            <a:off x="4569875" y="1525550"/>
            <a:ext cx="633900" cy="2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50%</a:t>
            </a:r>
            <a:endParaRPr>
              <a:solidFill>
                <a:schemeClr val="dk1"/>
              </a:solidFill>
            </a:endParaRPr>
          </a:p>
        </p:txBody>
      </p:sp>
      <p:sp>
        <p:nvSpPr>
          <p:cNvPr id="11032" name="Google Shape;11032;p59"/>
          <p:cNvSpPr txBox="1"/>
          <p:nvPr/>
        </p:nvSpPr>
        <p:spPr>
          <a:xfrm>
            <a:off x="4569875" y="4399175"/>
            <a:ext cx="633900" cy="324300"/>
          </a:xfrm>
          <a:prstGeom prst="rect">
            <a:avLst/>
          </a:prstGeom>
          <a:noFill/>
          <a:ln>
            <a:noFill/>
          </a:ln>
        </p:spPr>
        <p:txBody>
          <a:bodyPr spcFirstLastPara="1" wrap="square" lIns="0" tIns="0" rIns="0" bIns="0" anchor="ctr" anchorCtr="0">
            <a:noAutofit/>
          </a:bodyPr>
          <a:lstStyle/>
          <a:p>
            <a:pPr lvl="0">
              <a:lnSpc>
                <a:spcPct val="115000"/>
              </a:lnSpc>
            </a:pPr>
            <a:r>
              <a:rPr lang="zh-CN" altLang="en-US" dirty="0">
                <a:solidFill>
                  <a:schemeClr val="dk1"/>
                </a:solidFill>
                <a:latin typeface="Montserrat"/>
                <a:ea typeface="Montserrat"/>
                <a:cs typeface="Montserrat"/>
                <a:sym typeface="Montserrat"/>
              </a:rPr>
              <a:t>文字</a:t>
            </a:r>
          </a:p>
        </p:txBody>
      </p:sp>
      <p:sp>
        <p:nvSpPr>
          <p:cNvPr id="11033" name="Google Shape;11033;p59"/>
          <p:cNvSpPr/>
          <p:nvPr/>
        </p:nvSpPr>
        <p:spPr>
          <a:xfrm>
            <a:off x="6692363" y="1618537"/>
            <a:ext cx="82333" cy="274513"/>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59"/>
          <p:cNvSpPr/>
          <p:nvPr/>
        </p:nvSpPr>
        <p:spPr>
          <a:xfrm>
            <a:off x="6820788" y="1618537"/>
            <a:ext cx="82333" cy="274513"/>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59"/>
          <p:cNvSpPr/>
          <p:nvPr/>
        </p:nvSpPr>
        <p:spPr>
          <a:xfrm>
            <a:off x="6949213" y="1618537"/>
            <a:ext cx="82333" cy="274513"/>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59"/>
          <p:cNvSpPr/>
          <p:nvPr/>
        </p:nvSpPr>
        <p:spPr>
          <a:xfrm>
            <a:off x="7077638" y="1618537"/>
            <a:ext cx="82343" cy="274513"/>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59"/>
          <p:cNvSpPr/>
          <p:nvPr/>
        </p:nvSpPr>
        <p:spPr>
          <a:xfrm>
            <a:off x="7206073" y="1618537"/>
            <a:ext cx="82333" cy="274412"/>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59"/>
          <p:cNvSpPr/>
          <p:nvPr/>
        </p:nvSpPr>
        <p:spPr>
          <a:xfrm>
            <a:off x="7334498" y="1618537"/>
            <a:ext cx="82333" cy="274513"/>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59"/>
          <p:cNvSpPr/>
          <p:nvPr/>
        </p:nvSpPr>
        <p:spPr>
          <a:xfrm>
            <a:off x="7462923" y="1618537"/>
            <a:ext cx="82333" cy="274513"/>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59"/>
          <p:cNvSpPr/>
          <p:nvPr/>
        </p:nvSpPr>
        <p:spPr>
          <a:xfrm>
            <a:off x="7591348" y="1618537"/>
            <a:ext cx="82343" cy="274513"/>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59"/>
          <p:cNvSpPr/>
          <p:nvPr/>
        </p:nvSpPr>
        <p:spPr>
          <a:xfrm>
            <a:off x="7719783" y="1618537"/>
            <a:ext cx="82333" cy="274412"/>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59"/>
          <p:cNvSpPr/>
          <p:nvPr/>
        </p:nvSpPr>
        <p:spPr>
          <a:xfrm>
            <a:off x="7848208" y="1618537"/>
            <a:ext cx="82333" cy="274513"/>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59"/>
          <p:cNvSpPr/>
          <p:nvPr/>
        </p:nvSpPr>
        <p:spPr>
          <a:xfrm>
            <a:off x="7976634" y="1618537"/>
            <a:ext cx="82333" cy="274412"/>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59"/>
          <p:cNvSpPr/>
          <p:nvPr/>
        </p:nvSpPr>
        <p:spPr>
          <a:xfrm>
            <a:off x="8105059" y="1618537"/>
            <a:ext cx="82333" cy="274513"/>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59"/>
          <p:cNvSpPr/>
          <p:nvPr/>
        </p:nvSpPr>
        <p:spPr>
          <a:xfrm>
            <a:off x="8233484" y="1618537"/>
            <a:ext cx="82333" cy="274513"/>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59"/>
          <p:cNvSpPr/>
          <p:nvPr/>
        </p:nvSpPr>
        <p:spPr>
          <a:xfrm>
            <a:off x="8361909" y="1618537"/>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59"/>
          <p:cNvSpPr/>
          <p:nvPr/>
        </p:nvSpPr>
        <p:spPr>
          <a:xfrm>
            <a:off x="6692363" y="2159912"/>
            <a:ext cx="82333" cy="274513"/>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59"/>
          <p:cNvSpPr/>
          <p:nvPr/>
        </p:nvSpPr>
        <p:spPr>
          <a:xfrm>
            <a:off x="6820788" y="2159912"/>
            <a:ext cx="82333" cy="274513"/>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59"/>
          <p:cNvSpPr/>
          <p:nvPr/>
        </p:nvSpPr>
        <p:spPr>
          <a:xfrm>
            <a:off x="6949213" y="2159912"/>
            <a:ext cx="82333" cy="274513"/>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59"/>
          <p:cNvSpPr/>
          <p:nvPr/>
        </p:nvSpPr>
        <p:spPr>
          <a:xfrm>
            <a:off x="7077638" y="2159912"/>
            <a:ext cx="82343" cy="274513"/>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59"/>
          <p:cNvSpPr/>
          <p:nvPr/>
        </p:nvSpPr>
        <p:spPr>
          <a:xfrm>
            <a:off x="7206073" y="2159912"/>
            <a:ext cx="82333" cy="274412"/>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59"/>
          <p:cNvSpPr/>
          <p:nvPr/>
        </p:nvSpPr>
        <p:spPr>
          <a:xfrm>
            <a:off x="7334498" y="2159912"/>
            <a:ext cx="82333" cy="274513"/>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59"/>
          <p:cNvSpPr/>
          <p:nvPr/>
        </p:nvSpPr>
        <p:spPr>
          <a:xfrm>
            <a:off x="7462923" y="2159912"/>
            <a:ext cx="82333" cy="274513"/>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59"/>
          <p:cNvSpPr/>
          <p:nvPr/>
        </p:nvSpPr>
        <p:spPr>
          <a:xfrm>
            <a:off x="7591348" y="2159912"/>
            <a:ext cx="82343" cy="274513"/>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59"/>
          <p:cNvSpPr/>
          <p:nvPr/>
        </p:nvSpPr>
        <p:spPr>
          <a:xfrm>
            <a:off x="7719783" y="2159912"/>
            <a:ext cx="82333" cy="274412"/>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59"/>
          <p:cNvSpPr/>
          <p:nvPr/>
        </p:nvSpPr>
        <p:spPr>
          <a:xfrm>
            <a:off x="7848208" y="2159912"/>
            <a:ext cx="82333" cy="274513"/>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59"/>
          <p:cNvSpPr/>
          <p:nvPr/>
        </p:nvSpPr>
        <p:spPr>
          <a:xfrm>
            <a:off x="7976634" y="2159912"/>
            <a:ext cx="82333" cy="274412"/>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59"/>
          <p:cNvSpPr/>
          <p:nvPr/>
        </p:nvSpPr>
        <p:spPr>
          <a:xfrm>
            <a:off x="8105059" y="2159912"/>
            <a:ext cx="82333" cy="274513"/>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59"/>
          <p:cNvSpPr/>
          <p:nvPr/>
        </p:nvSpPr>
        <p:spPr>
          <a:xfrm>
            <a:off x="8233484" y="2159912"/>
            <a:ext cx="82333" cy="274513"/>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59"/>
          <p:cNvSpPr/>
          <p:nvPr/>
        </p:nvSpPr>
        <p:spPr>
          <a:xfrm>
            <a:off x="8361909" y="2159912"/>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59"/>
          <p:cNvSpPr/>
          <p:nvPr/>
        </p:nvSpPr>
        <p:spPr>
          <a:xfrm>
            <a:off x="6692363" y="2701274"/>
            <a:ext cx="82333" cy="274513"/>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59"/>
          <p:cNvSpPr/>
          <p:nvPr/>
        </p:nvSpPr>
        <p:spPr>
          <a:xfrm>
            <a:off x="6820788" y="2701274"/>
            <a:ext cx="82333" cy="274513"/>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59"/>
          <p:cNvSpPr/>
          <p:nvPr/>
        </p:nvSpPr>
        <p:spPr>
          <a:xfrm>
            <a:off x="6949213" y="2701274"/>
            <a:ext cx="82333" cy="274513"/>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59"/>
          <p:cNvSpPr/>
          <p:nvPr/>
        </p:nvSpPr>
        <p:spPr>
          <a:xfrm>
            <a:off x="7077638" y="2701274"/>
            <a:ext cx="82343" cy="274513"/>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59"/>
          <p:cNvSpPr/>
          <p:nvPr/>
        </p:nvSpPr>
        <p:spPr>
          <a:xfrm>
            <a:off x="7206073" y="2701274"/>
            <a:ext cx="82333" cy="274412"/>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59"/>
          <p:cNvSpPr/>
          <p:nvPr/>
        </p:nvSpPr>
        <p:spPr>
          <a:xfrm>
            <a:off x="7334498" y="2701274"/>
            <a:ext cx="82333" cy="274513"/>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59"/>
          <p:cNvSpPr/>
          <p:nvPr/>
        </p:nvSpPr>
        <p:spPr>
          <a:xfrm>
            <a:off x="7462923" y="2701274"/>
            <a:ext cx="82333" cy="274513"/>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59"/>
          <p:cNvSpPr/>
          <p:nvPr/>
        </p:nvSpPr>
        <p:spPr>
          <a:xfrm>
            <a:off x="7591348" y="2701274"/>
            <a:ext cx="82343" cy="274513"/>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59"/>
          <p:cNvSpPr/>
          <p:nvPr/>
        </p:nvSpPr>
        <p:spPr>
          <a:xfrm>
            <a:off x="7719783" y="2701274"/>
            <a:ext cx="82333" cy="274412"/>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59"/>
          <p:cNvSpPr/>
          <p:nvPr/>
        </p:nvSpPr>
        <p:spPr>
          <a:xfrm>
            <a:off x="7848208" y="2701274"/>
            <a:ext cx="82333" cy="274513"/>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59"/>
          <p:cNvSpPr/>
          <p:nvPr/>
        </p:nvSpPr>
        <p:spPr>
          <a:xfrm>
            <a:off x="7976634" y="2701274"/>
            <a:ext cx="82333" cy="274412"/>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59"/>
          <p:cNvSpPr/>
          <p:nvPr/>
        </p:nvSpPr>
        <p:spPr>
          <a:xfrm>
            <a:off x="8105059" y="2701274"/>
            <a:ext cx="82333" cy="274513"/>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59"/>
          <p:cNvSpPr/>
          <p:nvPr/>
        </p:nvSpPr>
        <p:spPr>
          <a:xfrm>
            <a:off x="8233484" y="2701274"/>
            <a:ext cx="82333" cy="274513"/>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59"/>
          <p:cNvSpPr/>
          <p:nvPr/>
        </p:nvSpPr>
        <p:spPr>
          <a:xfrm>
            <a:off x="8361909" y="2701274"/>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5" name="Google Shape;11075;p59"/>
          <p:cNvGrpSpPr/>
          <p:nvPr/>
        </p:nvGrpSpPr>
        <p:grpSpPr>
          <a:xfrm>
            <a:off x="6107367" y="1572859"/>
            <a:ext cx="365772" cy="365770"/>
            <a:chOff x="5269700" y="3076775"/>
            <a:chExt cx="241625" cy="233525"/>
          </a:xfrm>
        </p:grpSpPr>
        <p:sp>
          <p:nvSpPr>
            <p:cNvPr id="11076" name="Google Shape;11076;p59"/>
            <p:cNvSpPr/>
            <p:nvPr/>
          </p:nvSpPr>
          <p:spPr>
            <a:xfrm>
              <a:off x="5284500" y="3103250"/>
              <a:ext cx="193625" cy="192600"/>
            </a:xfrm>
            <a:custGeom>
              <a:avLst/>
              <a:gdLst/>
              <a:ahLst/>
              <a:cxnLst/>
              <a:rect l="l" t="t" r="r" b="b"/>
              <a:pathLst>
                <a:path w="7745" h="7704" extrusionOk="0">
                  <a:moveTo>
                    <a:pt x="4537" y="1"/>
                  </a:moveTo>
                  <a:cubicBezTo>
                    <a:pt x="4500" y="1"/>
                    <a:pt x="4464" y="15"/>
                    <a:pt x="4439" y="44"/>
                  </a:cubicBezTo>
                  <a:lnTo>
                    <a:pt x="3551" y="925"/>
                  </a:lnTo>
                  <a:cubicBezTo>
                    <a:pt x="3451" y="1025"/>
                    <a:pt x="3545" y="1169"/>
                    <a:pt x="3656" y="1169"/>
                  </a:cubicBezTo>
                  <a:cubicBezTo>
                    <a:pt x="3688" y="1169"/>
                    <a:pt x="3722" y="1156"/>
                    <a:pt x="3753" y="1127"/>
                  </a:cubicBezTo>
                  <a:lnTo>
                    <a:pt x="4540" y="340"/>
                  </a:lnTo>
                  <a:lnTo>
                    <a:pt x="4641" y="441"/>
                  </a:lnTo>
                  <a:cubicBezTo>
                    <a:pt x="3934" y="1838"/>
                    <a:pt x="5037" y="3308"/>
                    <a:pt x="6396" y="3308"/>
                  </a:cubicBezTo>
                  <a:cubicBezTo>
                    <a:pt x="6688" y="3308"/>
                    <a:pt x="6991" y="3240"/>
                    <a:pt x="7290" y="3090"/>
                  </a:cubicBezTo>
                  <a:lnTo>
                    <a:pt x="7391" y="3191"/>
                  </a:lnTo>
                  <a:lnTo>
                    <a:pt x="3212" y="7370"/>
                  </a:lnTo>
                  <a:lnTo>
                    <a:pt x="347" y="4512"/>
                  </a:lnTo>
                  <a:lnTo>
                    <a:pt x="3356" y="1502"/>
                  </a:lnTo>
                  <a:cubicBezTo>
                    <a:pt x="3456" y="1403"/>
                    <a:pt x="3360" y="1265"/>
                    <a:pt x="3252" y="1265"/>
                  </a:cubicBezTo>
                  <a:cubicBezTo>
                    <a:pt x="3219" y="1265"/>
                    <a:pt x="3185" y="1277"/>
                    <a:pt x="3154" y="1307"/>
                  </a:cubicBezTo>
                  <a:lnTo>
                    <a:pt x="51" y="4411"/>
                  </a:lnTo>
                  <a:cubicBezTo>
                    <a:pt x="0" y="4461"/>
                    <a:pt x="0" y="4555"/>
                    <a:pt x="51" y="4606"/>
                  </a:cubicBezTo>
                  <a:lnTo>
                    <a:pt x="3111" y="7666"/>
                  </a:lnTo>
                  <a:cubicBezTo>
                    <a:pt x="3140" y="7691"/>
                    <a:pt x="3176" y="7704"/>
                    <a:pt x="3211" y="7704"/>
                  </a:cubicBezTo>
                  <a:cubicBezTo>
                    <a:pt x="3246" y="7704"/>
                    <a:pt x="3281" y="7691"/>
                    <a:pt x="3306" y="7666"/>
                  </a:cubicBezTo>
                  <a:lnTo>
                    <a:pt x="7687" y="3285"/>
                  </a:lnTo>
                  <a:cubicBezTo>
                    <a:pt x="7745" y="3234"/>
                    <a:pt x="7745" y="3148"/>
                    <a:pt x="7687" y="3090"/>
                  </a:cubicBezTo>
                  <a:lnTo>
                    <a:pt x="7687" y="3097"/>
                  </a:lnTo>
                  <a:lnTo>
                    <a:pt x="7420" y="2823"/>
                  </a:lnTo>
                  <a:cubicBezTo>
                    <a:pt x="7390" y="2797"/>
                    <a:pt x="7354" y="2784"/>
                    <a:pt x="7318" y="2784"/>
                  </a:cubicBezTo>
                  <a:cubicBezTo>
                    <a:pt x="7294" y="2784"/>
                    <a:pt x="7270" y="2790"/>
                    <a:pt x="7247" y="2801"/>
                  </a:cubicBezTo>
                  <a:cubicBezTo>
                    <a:pt x="6980" y="2958"/>
                    <a:pt x="6684" y="3034"/>
                    <a:pt x="6390" y="3034"/>
                  </a:cubicBezTo>
                  <a:cubicBezTo>
                    <a:pt x="5952" y="3034"/>
                    <a:pt x="5518" y="2865"/>
                    <a:pt x="5190" y="2542"/>
                  </a:cubicBezTo>
                  <a:cubicBezTo>
                    <a:pt x="4641" y="1993"/>
                    <a:pt x="4533" y="1149"/>
                    <a:pt x="4930" y="485"/>
                  </a:cubicBezTo>
                  <a:cubicBezTo>
                    <a:pt x="4959" y="427"/>
                    <a:pt x="4952" y="355"/>
                    <a:pt x="4908" y="311"/>
                  </a:cubicBezTo>
                  <a:lnTo>
                    <a:pt x="4634" y="44"/>
                  </a:lnTo>
                  <a:cubicBezTo>
                    <a:pt x="4609" y="15"/>
                    <a:pt x="4573" y="1"/>
                    <a:pt x="453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59"/>
            <p:cNvSpPr/>
            <p:nvPr/>
          </p:nvSpPr>
          <p:spPr>
            <a:xfrm>
              <a:off x="5327075" y="3168575"/>
              <a:ext cx="52725" cy="50550"/>
            </a:xfrm>
            <a:custGeom>
              <a:avLst/>
              <a:gdLst/>
              <a:ahLst/>
              <a:cxnLst/>
              <a:rect l="l" t="t" r="r" b="b"/>
              <a:pathLst>
                <a:path w="2109" h="2022" extrusionOk="0">
                  <a:moveTo>
                    <a:pt x="1062" y="282"/>
                  </a:moveTo>
                  <a:cubicBezTo>
                    <a:pt x="1141" y="282"/>
                    <a:pt x="1206" y="333"/>
                    <a:pt x="1220" y="405"/>
                  </a:cubicBezTo>
                  <a:cubicBezTo>
                    <a:pt x="1228" y="448"/>
                    <a:pt x="1228" y="492"/>
                    <a:pt x="1213" y="535"/>
                  </a:cubicBezTo>
                  <a:lnTo>
                    <a:pt x="1213" y="542"/>
                  </a:lnTo>
                  <a:cubicBezTo>
                    <a:pt x="1199" y="607"/>
                    <a:pt x="1192" y="672"/>
                    <a:pt x="1184" y="737"/>
                  </a:cubicBezTo>
                  <a:cubicBezTo>
                    <a:pt x="1177" y="820"/>
                    <a:pt x="1243" y="889"/>
                    <a:pt x="1324" y="889"/>
                  </a:cubicBezTo>
                  <a:cubicBezTo>
                    <a:pt x="1328" y="889"/>
                    <a:pt x="1332" y="889"/>
                    <a:pt x="1336" y="888"/>
                  </a:cubicBezTo>
                  <a:cubicBezTo>
                    <a:pt x="1430" y="881"/>
                    <a:pt x="1516" y="852"/>
                    <a:pt x="1617" y="852"/>
                  </a:cubicBezTo>
                  <a:cubicBezTo>
                    <a:pt x="1762" y="852"/>
                    <a:pt x="1783" y="939"/>
                    <a:pt x="1791" y="968"/>
                  </a:cubicBezTo>
                  <a:cubicBezTo>
                    <a:pt x="1812" y="1062"/>
                    <a:pt x="1762" y="1148"/>
                    <a:pt x="1668" y="1170"/>
                  </a:cubicBezTo>
                  <a:cubicBezTo>
                    <a:pt x="1650" y="1174"/>
                    <a:pt x="1634" y="1175"/>
                    <a:pt x="1617" y="1175"/>
                  </a:cubicBezTo>
                  <a:cubicBezTo>
                    <a:pt x="1601" y="1175"/>
                    <a:pt x="1585" y="1174"/>
                    <a:pt x="1567" y="1170"/>
                  </a:cubicBezTo>
                  <a:cubicBezTo>
                    <a:pt x="1487" y="1163"/>
                    <a:pt x="1408" y="1141"/>
                    <a:pt x="1329" y="1134"/>
                  </a:cubicBezTo>
                  <a:cubicBezTo>
                    <a:pt x="1249" y="1134"/>
                    <a:pt x="1177" y="1199"/>
                    <a:pt x="1184" y="1285"/>
                  </a:cubicBezTo>
                  <a:cubicBezTo>
                    <a:pt x="1192" y="1358"/>
                    <a:pt x="1199" y="1423"/>
                    <a:pt x="1213" y="1488"/>
                  </a:cubicBezTo>
                  <a:cubicBezTo>
                    <a:pt x="1235" y="1596"/>
                    <a:pt x="1206" y="1740"/>
                    <a:pt x="1062" y="1740"/>
                  </a:cubicBezTo>
                  <a:cubicBezTo>
                    <a:pt x="989" y="1740"/>
                    <a:pt x="917" y="1690"/>
                    <a:pt x="903" y="1617"/>
                  </a:cubicBezTo>
                  <a:cubicBezTo>
                    <a:pt x="896" y="1567"/>
                    <a:pt x="903" y="1509"/>
                    <a:pt x="917" y="1459"/>
                  </a:cubicBezTo>
                  <a:cubicBezTo>
                    <a:pt x="924" y="1401"/>
                    <a:pt x="932" y="1343"/>
                    <a:pt x="939" y="1285"/>
                  </a:cubicBezTo>
                  <a:cubicBezTo>
                    <a:pt x="946" y="1206"/>
                    <a:pt x="881" y="1134"/>
                    <a:pt x="802" y="1134"/>
                  </a:cubicBezTo>
                  <a:cubicBezTo>
                    <a:pt x="708" y="1134"/>
                    <a:pt x="607" y="1170"/>
                    <a:pt x="513" y="1170"/>
                  </a:cubicBezTo>
                  <a:cubicBezTo>
                    <a:pt x="369" y="1170"/>
                    <a:pt x="347" y="1083"/>
                    <a:pt x="340" y="1054"/>
                  </a:cubicBezTo>
                  <a:cubicBezTo>
                    <a:pt x="325" y="1011"/>
                    <a:pt x="333" y="968"/>
                    <a:pt x="354" y="925"/>
                  </a:cubicBezTo>
                  <a:cubicBezTo>
                    <a:pt x="376" y="888"/>
                    <a:pt x="412" y="860"/>
                    <a:pt x="455" y="852"/>
                  </a:cubicBezTo>
                  <a:cubicBezTo>
                    <a:pt x="468" y="850"/>
                    <a:pt x="481" y="849"/>
                    <a:pt x="493" y="849"/>
                  </a:cubicBezTo>
                  <a:cubicBezTo>
                    <a:pt x="524" y="849"/>
                    <a:pt x="555" y="855"/>
                    <a:pt x="585" y="860"/>
                  </a:cubicBezTo>
                  <a:cubicBezTo>
                    <a:pt x="650" y="874"/>
                    <a:pt x="722" y="881"/>
                    <a:pt x="787" y="888"/>
                  </a:cubicBezTo>
                  <a:cubicBezTo>
                    <a:pt x="791" y="889"/>
                    <a:pt x="795" y="889"/>
                    <a:pt x="799" y="889"/>
                  </a:cubicBezTo>
                  <a:cubicBezTo>
                    <a:pt x="880" y="889"/>
                    <a:pt x="946" y="820"/>
                    <a:pt x="939" y="737"/>
                  </a:cubicBezTo>
                  <a:cubicBezTo>
                    <a:pt x="932" y="672"/>
                    <a:pt x="924" y="607"/>
                    <a:pt x="910" y="542"/>
                  </a:cubicBezTo>
                  <a:cubicBezTo>
                    <a:pt x="888" y="427"/>
                    <a:pt x="924" y="282"/>
                    <a:pt x="1062" y="282"/>
                  </a:cubicBezTo>
                  <a:close/>
                  <a:moveTo>
                    <a:pt x="1054" y="1"/>
                  </a:moveTo>
                  <a:cubicBezTo>
                    <a:pt x="1018" y="1"/>
                    <a:pt x="982" y="8"/>
                    <a:pt x="946" y="15"/>
                  </a:cubicBezTo>
                  <a:cubicBezTo>
                    <a:pt x="701" y="80"/>
                    <a:pt x="578" y="304"/>
                    <a:pt x="636" y="593"/>
                  </a:cubicBezTo>
                  <a:lnTo>
                    <a:pt x="629" y="593"/>
                  </a:lnTo>
                  <a:cubicBezTo>
                    <a:pt x="578" y="578"/>
                    <a:pt x="528" y="571"/>
                    <a:pt x="477" y="571"/>
                  </a:cubicBezTo>
                  <a:cubicBezTo>
                    <a:pt x="448" y="571"/>
                    <a:pt x="412" y="578"/>
                    <a:pt x="383" y="585"/>
                  </a:cubicBezTo>
                  <a:cubicBezTo>
                    <a:pt x="145" y="643"/>
                    <a:pt x="1" y="888"/>
                    <a:pt x="66" y="1127"/>
                  </a:cubicBezTo>
                  <a:cubicBezTo>
                    <a:pt x="107" y="1319"/>
                    <a:pt x="279" y="1452"/>
                    <a:pt x="476" y="1452"/>
                  </a:cubicBezTo>
                  <a:cubicBezTo>
                    <a:pt x="486" y="1452"/>
                    <a:pt x="496" y="1452"/>
                    <a:pt x="506" y="1451"/>
                  </a:cubicBezTo>
                  <a:cubicBezTo>
                    <a:pt x="549" y="1451"/>
                    <a:pt x="592" y="1444"/>
                    <a:pt x="629" y="1437"/>
                  </a:cubicBezTo>
                  <a:lnTo>
                    <a:pt x="629" y="1437"/>
                  </a:lnTo>
                  <a:cubicBezTo>
                    <a:pt x="629" y="1451"/>
                    <a:pt x="629" y="1466"/>
                    <a:pt x="621" y="1480"/>
                  </a:cubicBezTo>
                  <a:cubicBezTo>
                    <a:pt x="607" y="1552"/>
                    <a:pt x="607" y="1625"/>
                    <a:pt x="621" y="1690"/>
                  </a:cubicBezTo>
                  <a:cubicBezTo>
                    <a:pt x="672" y="1884"/>
                    <a:pt x="852" y="2022"/>
                    <a:pt x="1054" y="2022"/>
                  </a:cubicBezTo>
                  <a:cubicBezTo>
                    <a:pt x="1090" y="2022"/>
                    <a:pt x="1127" y="2022"/>
                    <a:pt x="1163" y="2007"/>
                  </a:cubicBezTo>
                  <a:cubicBezTo>
                    <a:pt x="1408" y="1949"/>
                    <a:pt x="1524" y="1726"/>
                    <a:pt x="1480" y="1444"/>
                  </a:cubicBezTo>
                  <a:lnTo>
                    <a:pt x="1480" y="1444"/>
                  </a:lnTo>
                  <a:lnTo>
                    <a:pt x="1524" y="1451"/>
                  </a:lnTo>
                  <a:cubicBezTo>
                    <a:pt x="1552" y="1451"/>
                    <a:pt x="1588" y="1459"/>
                    <a:pt x="1625" y="1459"/>
                  </a:cubicBezTo>
                  <a:cubicBezTo>
                    <a:pt x="1661" y="1459"/>
                    <a:pt x="1697" y="1451"/>
                    <a:pt x="1733" y="1444"/>
                  </a:cubicBezTo>
                  <a:cubicBezTo>
                    <a:pt x="1964" y="1386"/>
                    <a:pt x="2108" y="1141"/>
                    <a:pt x="2050" y="903"/>
                  </a:cubicBezTo>
                  <a:cubicBezTo>
                    <a:pt x="2002" y="711"/>
                    <a:pt x="1830" y="577"/>
                    <a:pt x="1639" y="577"/>
                  </a:cubicBezTo>
                  <a:cubicBezTo>
                    <a:pt x="1630" y="577"/>
                    <a:pt x="1620" y="577"/>
                    <a:pt x="1610" y="578"/>
                  </a:cubicBezTo>
                  <a:cubicBezTo>
                    <a:pt x="1567" y="578"/>
                    <a:pt x="1524" y="578"/>
                    <a:pt x="1480" y="593"/>
                  </a:cubicBezTo>
                  <a:lnTo>
                    <a:pt x="1480" y="585"/>
                  </a:lnTo>
                  <a:cubicBezTo>
                    <a:pt x="1502" y="506"/>
                    <a:pt x="1502" y="419"/>
                    <a:pt x="1487" y="340"/>
                  </a:cubicBezTo>
                  <a:cubicBezTo>
                    <a:pt x="1437" y="138"/>
                    <a:pt x="1256" y="1"/>
                    <a:pt x="105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59"/>
            <p:cNvSpPr/>
            <p:nvPr/>
          </p:nvSpPr>
          <p:spPr>
            <a:xfrm>
              <a:off x="5377050" y="3185000"/>
              <a:ext cx="52000" cy="50550"/>
            </a:xfrm>
            <a:custGeom>
              <a:avLst/>
              <a:gdLst/>
              <a:ahLst/>
              <a:cxnLst/>
              <a:rect l="l" t="t" r="r" b="b"/>
              <a:pathLst>
                <a:path w="2080" h="2022" extrusionOk="0">
                  <a:moveTo>
                    <a:pt x="1026" y="268"/>
                  </a:moveTo>
                  <a:cubicBezTo>
                    <a:pt x="1170" y="268"/>
                    <a:pt x="1199" y="412"/>
                    <a:pt x="1177" y="520"/>
                  </a:cubicBezTo>
                  <a:cubicBezTo>
                    <a:pt x="1163" y="592"/>
                    <a:pt x="1156" y="657"/>
                    <a:pt x="1148" y="729"/>
                  </a:cubicBezTo>
                  <a:cubicBezTo>
                    <a:pt x="1142" y="812"/>
                    <a:pt x="1207" y="882"/>
                    <a:pt x="1288" y="882"/>
                  </a:cubicBezTo>
                  <a:cubicBezTo>
                    <a:pt x="1292" y="882"/>
                    <a:pt x="1296" y="881"/>
                    <a:pt x="1300" y="881"/>
                  </a:cubicBezTo>
                  <a:cubicBezTo>
                    <a:pt x="1387" y="874"/>
                    <a:pt x="1480" y="845"/>
                    <a:pt x="1574" y="845"/>
                  </a:cubicBezTo>
                  <a:cubicBezTo>
                    <a:pt x="1719" y="845"/>
                    <a:pt x="1740" y="932"/>
                    <a:pt x="1748" y="960"/>
                  </a:cubicBezTo>
                  <a:cubicBezTo>
                    <a:pt x="1776" y="1047"/>
                    <a:pt x="1719" y="1141"/>
                    <a:pt x="1632" y="1163"/>
                  </a:cubicBezTo>
                  <a:cubicBezTo>
                    <a:pt x="1617" y="1164"/>
                    <a:pt x="1601" y="1164"/>
                    <a:pt x="1586" y="1164"/>
                  </a:cubicBezTo>
                  <a:cubicBezTo>
                    <a:pt x="1515" y="1164"/>
                    <a:pt x="1445" y="1151"/>
                    <a:pt x="1379" y="1134"/>
                  </a:cubicBezTo>
                  <a:cubicBezTo>
                    <a:pt x="1359" y="1127"/>
                    <a:pt x="1337" y="1123"/>
                    <a:pt x="1315" y="1123"/>
                  </a:cubicBezTo>
                  <a:cubicBezTo>
                    <a:pt x="1270" y="1123"/>
                    <a:pt x="1224" y="1138"/>
                    <a:pt x="1185" y="1163"/>
                  </a:cubicBezTo>
                  <a:cubicBezTo>
                    <a:pt x="1156" y="1191"/>
                    <a:pt x="1141" y="1235"/>
                    <a:pt x="1148" y="1278"/>
                  </a:cubicBezTo>
                  <a:cubicBezTo>
                    <a:pt x="1156" y="1350"/>
                    <a:pt x="1163" y="1415"/>
                    <a:pt x="1177" y="1473"/>
                  </a:cubicBezTo>
                  <a:cubicBezTo>
                    <a:pt x="1192" y="1588"/>
                    <a:pt x="1170" y="1733"/>
                    <a:pt x="1026" y="1733"/>
                  </a:cubicBezTo>
                  <a:cubicBezTo>
                    <a:pt x="946" y="1733"/>
                    <a:pt x="881" y="1682"/>
                    <a:pt x="867" y="1610"/>
                  </a:cubicBezTo>
                  <a:cubicBezTo>
                    <a:pt x="838" y="1509"/>
                    <a:pt x="896" y="1379"/>
                    <a:pt x="903" y="1278"/>
                  </a:cubicBezTo>
                  <a:cubicBezTo>
                    <a:pt x="903" y="1235"/>
                    <a:pt x="889" y="1191"/>
                    <a:pt x="860" y="1163"/>
                  </a:cubicBezTo>
                  <a:cubicBezTo>
                    <a:pt x="831" y="1134"/>
                    <a:pt x="792" y="1124"/>
                    <a:pt x="748" y="1124"/>
                  </a:cubicBezTo>
                  <a:cubicBezTo>
                    <a:pt x="660" y="1124"/>
                    <a:pt x="554" y="1163"/>
                    <a:pt x="477" y="1163"/>
                  </a:cubicBezTo>
                  <a:cubicBezTo>
                    <a:pt x="326" y="1163"/>
                    <a:pt x="304" y="1076"/>
                    <a:pt x="297" y="1040"/>
                  </a:cubicBezTo>
                  <a:cubicBezTo>
                    <a:pt x="290" y="997"/>
                    <a:pt x="297" y="953"/>
                    <a:pt x="318" y="917"/>
                  </a:cubicBezTo>
                  <a:cubicBezTo>
                    <a:pt x="352" y="859"/>
                    <a:pt x="414" y="841"/>
                    <a:pt x="483" y="841"/>
                  </a:cubicBezTo>
                  <a:cubicBezTo>
                    <a:pt x="575" y="841"/>
                    <a:pt x="681" y="873"/>
                    <a:pt x="752" y="881"/>
                  </a:cubicBezTo>
                  <a:cubicBezTo>
                    <a:pt x="756" y="881"/>
                    <a:pt x="760" y="882"/>
                    <a:pt x="763" y="882"/>
                  </a:cubicBezTo>
                  <a:cubicBezTo>
                    <a:pt x="845" y="882"/>
                    <a:pt x="910" y="812"/>
                    <a:pt x="903" y="729"/>
                  </a:cubicBezTo>
                  <a:cubicBezTo>
                    <a:pt x="896" y="657"/>
                    <a:pt x="889" y="592"/>
                    <a:pt x="874" y="527"/>
                  </a:cubicBezTo>
                  <a:cubicBezTo>
                    <a:pt x="853" y="412"/>
                    <a:pt x="881" y="268"/>
                    <a:pt x="1026" y="268"/>
                  </a:cubicBezTo>
                  <a:close/>
                  <a:moveTo>
                    <a:pt x="1026" y="1"/>
                  </a:moveTo>
                  <a:cubicBezTo>
                    <a:pt x="982" y="1"/>
                    <a:pt x="946" y="1"/>
                    <a:pt x="910" y="15"/>
                  </a:cubicBezTo>
                  <a:cubicBezTo>
                    <a:pt x="672" y="73"/>
                    <a:pt x="549" y="296"/>
                    <a:pt x="600" y="585"/>
                  </a:cubicBezTo>
                  <a:cubicBezTo>
                    <a:pt x="549" y="571"/>
                    <a:pt x="499" y="571"/>
                    <a:pt x="448" y="563"/>
                  </a:cubicBezTo>
                  <a:cubicBezTo>
                    <a:pt x="420" y="563"/>
                    <a:pt x="383" y="571"/>
                    <a:pt x="355" y="578"/>
                  </a:cubicBezTo>
                  <a:cubicBezTo>
                    <a:pt x="239" y="607"/>
                    <a:pt x="138" y="679"/>
                    <a:pt x="80" y="780"/>
                  </a:cubicBezTo>
                  <a:cubicBezTo>
                    <a:pt x="23" y="881"/>
                    <a:pt x="1" y="1004"/>
                    <a:pt x="37" y="1119"/>
                  </a:cubicBezTo>
                  <a:cubicBezTo>
                    <a:pt x="78" y="1312"/>
                    <a:pt x="250" y="1445"/>
                    <a:pt x="447" y="1445"/>
                  </a:cubicBezTo>
                  <a:cubicBezTo>
                    <a:pt x="457" y="1445"/>
                    <a:pt x="467" y="1445"/>
                    <a:pt x="477" y="1444"/>
                  </a:cubicBezTo>
                  <a:cubicBezTo>
                    <a:pt x="521" y="1444"/>
                    <a:pt x="564" y="1437"/>
                    <a:pt x="600" y="1430"/>
                  </a:cubicBezTo>
                  <a:lnTo>
                    <a:pt x="600" y="1430"/>
                  </a:lnTo>
                  <a:cubicBezTo>
                    <a:pt x="600" y="1444"/>
                    <a:pt x="600" y="1458"/>
                    <a:pt x="593" y="1473"/>
                  </a:cubicBezTo>
                  <a:cubicBezTo>
                    <a:pt x="578" y="1545"/>
                    <a:pt x="578" y="1617"/>
                    <a:pt x="593" y="1682"/>
                  </a:cubicBezTo>
                  <a:cubicBezTo>
                    <a:pt x="643" y="1877"/>
                    <a:pt x="824" y="2014"/>
                    <a:pt x="1026" y="2021"/>
                  </a:cubicBezTo>
                  <a:cubicBezTo>
                    <a:pt x="1062" y="2014"/>
                    <a:pt x="1098" y="2014"/>
                    <a:pt x="1134" y="2007"/>
                  </a:cubicBezTo>
                  <a:cubicBezTo>
                    <a:pt x="1379" y="1942"/>
                    <a:pt x="1495" y="1718"/>
                    <a:pt x="1452" y="1437"/>
                  </a:cubicBezTo>
                  <a:lnTo>
                    <a:pt x="1452" y="1437"/>
                  </a:lnTo>
                  <a:lnTo>
                    <a:pt x="1495" y="1444"/>
                  </a:lnTo>
                  <a:cubicBezTo>
                    <a:pt x="1524" y="1451"/>
                    <a:pt x="1560" y="1451"/>
                    <a:pt x="1596" y="1451"/>
                  </a:cubicBezTo>
                  <a:cubicBezTo>
                    <a:pt x="1632" y="1451"/>
                    <a:pt x="1668" y="1444"/>
                    <a:pt x="1704" y="1437"/>
                  </a:cubicBezTo>
                  <a:cubicBezTo>
                    <a:pt x="1935" y="1379"/>
                    <a:pt x="2080" y="1134"/>
                    <a:pt x="2022" y="895"/>
                  </a:cubicBezTo>
                  <a:cubicBezTo>
                    <a:pt x="1974" y="703"/>
                    <a:pt x="1801" y="570"/>
                    <a:pt x="1604" y="570"/>
                  </a:cubicBezTo>
                  <a:cubicBezTo>
                    <a:pt x="1594" y="570"/>
                    <a:pt x="1584" y="570"/>
                    <a:pt x="1574" y="571"/>
                  </a:cubicBezTo>
                  <a:cubicBezTo>
                    <a:pt x="1531" y="571"/>
                    <a:pt x="1488" y="571"/>
                    <a:pt x="1444" y="578"/>
                  </a:cubicBezTo>
                  <a:cubicBezTo>
                    <a:pt x="1466" y="499"/>
                    <a:pt x="1473" y="412"/>
                    <a:pt x="1452" y="333"/>
                  </a:cubicBezTo>
                  <a:cubicBezTo>
                    <a:pt x="1401" y="138"/>
                    <a:pt x="1228" y="1"/>
                    <a:pt x="102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59"/>
            <p:cNvSpPr/>
            <p:nvPr/>
          </p:nvSpPr>
          <p:spPr>
            <a:xfrm>
              <a:off x="5343325" y="3217850"/>
              <a:ext cx="52525" cy="50525"/>
            </a:xfrm>
            <a:custGeom>
              <a:avLst/>
              <a:gdLst/>
              <a:ahLst/>
              <a:cxnLst/>
              <a:rect l="l" t="t" r="r" b="b"/>
              <a:pathLst>
                <a:path w="2101" h="2021" extrusionOk="0">
                  <a:moveTo>
                    <a:pt x="1054" y="282"/>
                  </a:moveTo>
                  <a:cubicBezTo>
                    <a:pt x="1198" y="282"/>
                    <a:pt x="1227" y="419"/>
                    <a:pt x="1206" y="534"/>
                  </a:cubicBezTo>
                  <a:cubicBezTo>
                    <a:pt x="1191" y="599"/>
                    <a:pt x="1184" y="664"/>
                    <a:pt x="1177" y="736"/>
                  </a:cubicBezTo>
                  <a:cubicBezTo>
                    <a:pt x="1170" y="819"/>
                    <a:pt x="1235" y="888"/>
                    <a:pt x="1316" y="888"/>
                  </a:cubicBezTo>
                  <a:cubicBezTo>
                    <a:pt x="1320" y="888"/>
                    <a:pt x="1324" y="888"/>
                    <a:pt x="1328" y="888"/>
                  </a:cubicBezTo>
                  <a:cubicBezTo>
                    <a:pt x="1409" y="882"/>
                    <a:pt x="1509" y="844"/>
                    <a:pt x="1597" y="844"/>
                  </a:cubicBezTo>
                  <a:cubicBezTo>
                    <a:pt x="1619" y="844"/>
                    <a:pt x="1640" y="846"/>
                    <a:pt x="1660" y="852"/>
                  </a:cubicBezTo>
                  <a:cubicBezTo>
                    <a:pt x="1754" y="873"/>
                    <a:pt x="1805" y="960"/>
                    <a:pt x="1783" y="1054"/>
                  </a:cubicBezTo>
                  <a:lnTo>
                    <a:pt x="1783" y="1047"/>
                  </a:lnTo>
                  <a:cubicBezTo>
                    <a:pt x="1776" y="1083"/>
                    <a:pt x="1754" y="1162"/>
                    <a:pt x="1610" y="1162"/>
                  </a:cubicBezTo>
                  <a:cubicBezTo>
                    <a:pt x="1581" y="1162"/>
                    <a:pt x="1552" y="1162"/>
                    <a:pt x="1530" y="1155"/>
                  </a:cubicBezTo>
                  <a:cubicBezTo>
                    <a:pt x="1465" y="1148"/>
                    <a:pt x="1400" y="1133"/>
                    <a:pt x="1328" y="1133"/>
                  </a:cubicBezTo>
                  <a:cubicBezTo>
                    <a:pt x="1321" y="1132"/>
                    <a:pt x="1313" y="1131"/>
                    <a:pt x="1306" y="1131"/>
                  </a:cubicBezTo>
                  <a:cubicBezTo>
                    <a:pt x="1230" y="1131"/>
                    <a:pt x="1170" y="1198"/>
                    <a:pt x="1177" y="1278"/>
                  </a:cubicBezTo>
                  <a:cubicBezTo>
                    <a:pt x="1184" y="1379"/>
                    <a:pt x="1242" y="1516"/>
                    <a:pt x="1220" y="1617"/>
                  </a:cubicBezTo>
                  <a:cubicBezTo>
                    <a:pt x="1198" y="1689"/>
                    <a:pt x="1133" y="1740"/>
                    <a:pt x="1054" y="1740"/>
                  </a:cubicBezTo>
                  <a:cubicBezTo>
                    <a:pt x="910" y="1740"/>
                    <a:pt x="888" y="1595"/>
                    <a:pt x="910" y="1480"/>
                  </a:cubicBezTo>
                  <a:cubicBezTo>
                    <a:pt x="917" y="1415"/>
                    <a:pt x="924" y="1350"/>
                    <a:pt x="931" y="1285"/>
                  </a:cubicBezTo>
                  <a:cubicBezTo>
                    <a:pt x="938" y="1242"/>
                    <a:pt x="924" y="1198"/>
                    <a:pt x="895" y="1169"/>
                  </a:cubicBezTo>
                  <a:cubicBezTo>
                    <a:pt x="860" y="1134"/>
                    <a:pt x="819" y="1122"/>
                    <a:pt x="776" y="1122"/>
                  </a:cubicBezTo>
                  <a:cubicBezTo>
                    <a:pt x="685" y="1122"/>
                    <a:pt x="582" y="1175"/>
                    <a:pt x="493" y="1175"/>
                  </a:cubicBezTo>
                  <a:cubicBezTo>
                    <a:pt x="477" y="1175"/>
                    <a:pt x="462" y="1173"/>
                    <a:pt x="448" y="1169"/>
                  </a:cubicBezTo>
                  <a:cubicBezTo>
                    <a:pt x="361" y="1148"/>
                    <a:pt x="303" y="1061"/>
                    <a:pt x="332" y="967"/>
                  </a:cubicBezTo>
                  <a:cubicBezTo>
                    <a:pt x="339" y="938"/>
                    <a:pt x="361" y="852"/>
                    <a:pt x="505" y="852"/>
                  </a:cubicBezTo>
                  <a:cubicBezTo>
                    <a:pt x="592" y="852"/>
                    <a:pt x="686" y="881"/>
                    <a:pt x="780" y="888"/>
                  </a:cubicBezTo>
                  <a:cubicBezTo>
                    <a:pt x="784" y="888"/>
                    <a:pt x="788" y="888"/>
                    <a:pt x="792" y="888"/>
                  </a:cubicBezTo>
                  <a:cubicBezTo>
                    <a:pt x="873" y="888"/>
                    <a:pt x="938" y="819"/>
                    <a:pt x="931" y="736"/>
                  </a:cubicBezTo>
                  <a:cubicBezTo>
                    <a:pt x="924" y="642"/>
                    <a:pt x="866" y="498"/>
                    <a:pt x="895" y="404"/>
                  </a:cubicBezTo>
                  <a:cubicBezTo>
                    <a:pt x="917" y="332"/>
                    <a:pt x="982" y="282"/>
                    <a:pt x="1054" y="282"/>
                  </a:cubicBezTo>
                  <a:close/>
                  <a:moveTo>
                    <a:pt x="1054" y="0"/>
                  </a:moveTo>
                  <a:cubicBezTo>
                    <a:pt x="852" y="0"/>
                    <a:pt x="679" y="137"/>
                    <a:pt x="628" y="332"/>
                  </a:cubicBezTo>
                  <a:cubicBezTo>
                    <a:pt x="606" y="412"/>
                    <a:pt x="614" y="498"/>
                    <a:pt x="628" y="578"/>
                  </a:cubicBezTo>
                  <a:lnTo>
                    <a:pt x="628" y="585"/>
                  </a:lnTo>
                  <a:cubicBezTo>
                    <a:pt x="592" y="578"/>
                    <a:pt x="549" y="570"/>
                    <a:pt x="505" y="570"/>
                  </a:cubicBezTo>
                  <a:cubicBezTo>
                    <a:pt x="495" y="570"/>
                    <a:pt x="485" y="569"/>
                    <a:pt x="475" y="569"/>
                  </a:cubicBezTo>
                  <a:cubicBezTo>
                    <a:pt x="278" y="569"/>
                    <a:pt x="106" y="703"/>
                    <a:pt x="58" y="895"/>
                  </a:cubicBezTo>
                  <a:cubicBezTo>
                    <a:pt x="0" y="1133"/>
                    <a:pt x="145" y="1379"/>
                    <a:pt x="376" y="1436"/>
                  </a:cubicBezTo>
                  <a:cubicBezTo>
                    <a:pt x="412" y="1444"/>
                    <a:pt x="448" y="1451"/>
                    <a:pt x="477" y="1451"/>
                  </a:cubicBezTo>
                  <a:cubicBezTo>
                    <a:pt x="527" y="1451"/>
                    <a:pt x="578" y="1444"/>
                    <a:pt x="628" y="1429"/>
                  </a:cubicBezTo>
                  <a:lnTo>
                    <a:pt x="628" y="1429"/>
                  </a:lnTo>
                  <a:cubicBezTo>
                    <a:pt x="570" y="1718"/>
                    <a:pt x="693" y="1942"/>
                    <a:pt x="938" y="2007"/>
                  </a:cubicBezTo>
                  <a:cubicBezTo>
                    <a:pt x="975" y="2014"/>
                    <a:pt x="1011" y="2021"/>
                    <a:pt x="1047" y="2021"/>
                  </a:cubicBezTo>
                  <a:cubicBezTo>
                    <a:pt x="1256" y="2021"/>
                    <a:pt x="1429" y="1884"/>
                    <a:pt x="1480" y="1682"/>
                  </a:cubicBezTo>
                  <a:cubicBezTo>
                    <a:pt x="1494" y="1617"/>
                    <a:pt x="1494" y="1545"/>
                    <a:pt x="1480" y="1480"/>
                  </a:cubicBezTo>
                  <a:cubicBezTo>
                    <a:pt x="1480" y="1458"/>
                    <a:pt x="1480" y="1444"/>
                    <a:pt x="1473" y="1436"/>
                  </a:cubicBezTo>
                  <a:lnTo>
                    <a:pt x="1473" y="1436"/>
                  </a:lnTo>
                  <a:cubicBezTo>
                    <a:pt x="1516" y="1444"/>
                    <a:pt x="1552" y="1444"/>
                    <a:pt x="1595" y="1444"/>
                  </a:cubicBezTo>
                  <a:cubicBezTo>
                    <a:pt x="1605" y="1444"/>
                    <a:pt x="1615" y="1445"/>
                    <a:pt x="1625" y="1445"/>
                  </a:cubicBezTo>
                  <a:cubicBezTo>
                    <a:pt x="1822" y="1445"/>
                    <a:pt x="1995" y="1311"/>
                    <a:pt x="2043" y="1119"/>
                  </a:cubicBezTo>
                  <a:cubicBezTo>
                    <a:pt x="2101" y="881"/>
                    <a:pt x="1963" y="642"/>
                    <a:pt x="1725" y="578"/>
                  </a:cubicBezTo>
                  <a:lnTo>
                    <a:pt x="1732" y="578"/>
                  </a:lnTo>
                  <a:cubicBezTo>
                    <a:pt x="1696" y="570"/>
                    <a:pt x="1660" y="563"/>
                    <a:pt x="1624" y="563"/>
                  </a:cubicBezTo>
                  <a:cubicBezTo>
                    <a:pt x="1595" y="563"/>
                    <a:pt x="1559" y="570"/>
                    <a:pt x="1523" y="578"/>
                  </a:cubicBezTo>
                  <a:lnTo>
                    <a:pt x="1480" y="585"/>
                  </a:lnTo>
                  <a:cubicBezTo>
                    <a:pt x="1530" y="296"/>
                    <a:pt x="1408" y="72"/>
                    <a:pt x="1162" y="15"/>
                  </a:cubicBezTo>
                  <a:cubicBezTo>
                    <a:pt x="1126" y="0"/>
                    <a:pt x="1090" y="0"/>
                    <a:pt x="105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59"/>
            <p:cNvSpPr/>
            <p:nvPr/>
          </p:nvSpPr>
          <p:spPr>
            <a:xfrm>
              <a:off x="5269700" y="3076775"/>
              <a:ext cx="241625" cy="233525"/>
            </a:xfrm>
            <a:custGeom>
              <a:avLst/>
              <a:gdLst/>
              <a:ahLst/>
              <a:cxnLst/>
              <a:rect l="l" t="t" r="r" b="b"/>
              <a:pathLst>
                <a:path w="9665" h="9341" extrusionOk="0">
                  <a:moveTo>
                    <a:pt x="6385" y="279"/>
                  </a:moveTo>
                  <a:cubicBezTo>
                    <a:pt x="6417" y="279"/>
                    <a:pt x="6449" y="291"/>
                    <a:pt x="6475" y="317"/>
                  </a:cubicBezTo>
                  <a:lnTo>
                    <a:pt x="7283" y="1125"/>
                  </a:lnTo>
                  <a:cubicBezTo>
                    <a:pt x="7254" y="1190"/>
                    <a:pt x="7225" y="1262"/>
                    <a:pt x="7204" y="1334"/>
                  </a:cubicBezTo>
                  <a:lnTo>
                    <a:pt x="6482" y="613"/>
                  </a:lnTo>
                  <a:cubicBezTo>
                    <a:pt x="6453" y="584"/>
                    <a:pt x="6417" y="569"/>
                    <a:pt x="6382" y="569"/>
                  </a:cubicBezTo>
                  <a:cubicBezTo>
                    <a:pt x="6346" y="569"/>
                    <a:pt x="6312" y="584"/>
                    <a:pt x="6287" y="613"/>
                  </a:cubicBezTo>
                  <a:lnTo>
                    <a:pt x="5832" y="1060"/>
                  </a:lnTo>
                  <a:lnTo>
                    <a:pt x="5688" y="916"/>
                  </a:lnTo>
                  <a:lnTo>
                    <a:pt x="6294" y="309"/>
                  </a:lnTo>
                  <a:lnTo>
                    <a:pt x="6301" y="317"/>
                  </a:lnTo>
                  <a:cubicBezTo>
                    <a:pt x="6323" y="291"/>
                    <a:pt x="6354" y="279"/>
                    <a:pt x="6385" y="279"/>
                  </a:cubicBezTo>
                  <a:close/>
                  <a:moveTo>
                    <a:pt x="8325" y="764"/>
                  </a:moveTo>
                  <a:cubicBezTo>
                    <a:pt x="8782" y="764"/>
                    <a:pt x="9234" y="1102"/>
                    <a:pt x="9239" y="1659"/>
                  </a:cubicBezTo>
                  <a:cubicBezTo>
                    <a:pt x="9243" y="2223"/>
                    <a:pt x="8787" y="2571"/>
                    <a:pt x="8324" y="2571"/>
                  </a:cubicBezTo>
                  <a:cubicBezTo>
                    <a:pt x="8041" y="2571"/>
                    <a:pt x="7755" y="2440"/>
                    <a:pt x="7572" y="2150"/>
                  </a:cubicBezTo>
                  <a:cubicBezTo>
                    <a:pt x="7391" y="1861"/>
                    <a:pt x="7391" y="1493"/>
                    <a:pt x="7564" y="1197"/>
                  </a:cubicBezTo>
                  <a:cubicBezTo>
                    <a:pt x="7746" y="898"/>
                    <a:pt x="8037" y="764"/>
                    <a:pt x="8325" y="764"/>
                  </a:cubicBezTo>
                  <a:close/>
                  <a:moveTo>
                    <a:pt x="6410" y="3023"/>
                  </a:moveTo>
                  <a:lnTo>
                    <a:pt x="6410" y="3449"/>
                  </a:lnTo>
                  <a:lnTo>
                    <a:pt x="6337" y="3449"/>
                  </a:lnTo>
                  <a:cubicBezTo>
                    <a:pt x="6258" y="3398"/>
                    <a:pt x="6179" y="3341"/>
                    <a:pt x="6106" y="3269"/>
                  </a:cubicBezTo>
                  <a:cubicBezTo>
                    <a:pt x="6056" y="3225"/>
                    <a:pt x="6013" y="3168"/>
                    <a:pt x="5969" y="3110"/>
                  </a:cubicBezTo>
                  <a:lnTo>
                    <a:pt x="5969" y="3023"/>
                  </a:lnTo>
                  <a:close/>
                  <a:moveTo>
                    <a:pt x="6381" y="908"/>
                  </a:moveTo>
                  <a:lnTo>
                    <a:pt x="7153" y="1681"/>
                  </a:lnTo>
                  <a:lnTo>
                    <a:pt x="7153" y="1702"/>
                  </a:lnTo>
                  <a:cubicBezTo>
                    <a:pt x="7160" y="2049"/>
                    <a:pt x="7319" y="2366"/>
                    <a:pt x="7579" y="2583"/>
                  </a:cubicBezTo>
                  <a:lnTo>
                    <a:pt x="7586" y="2583"/>
                  </a:lnTo>
                  <a:cubicBezTo>
                    <a:pt x="7795" y="2756"/>
                    <a:pt x="8055" y="2850"/>
                    <a:pt x="8329" y="2850"/>
                  </a:cubicBezTo>
                  <a:lnTo>
                    <a:pt x="8459" y="2987"/>
                  </a:lnTo>
                  <a:lnTo>
                    <a:pt x="8099" y="3348"/>
                  </a:lnTo>
                  <a:cubicBezTo>
                    <a:pt x="8050" y="3318"/>
                    <a:pt x="7997" y="3303"/>
                    <a:pt x="7939" y="3303"/>
                  </a:cubicBezTo>
                  <a:cubicBezTo>
                    <a:pt x="7928" y="3303"/>
                    <a:pt x="7916" y="3303"/>
                    <a:pt x="7904" y="3305"/>
                  </a:cubicBezTo>
                  <a:cubicBezTo>
                    <a:pt x="7839" y="3312"/>
                    <a:pt x="7781" y="3334"/>
                    <a:pt x="7723" y="3377"/>
                  </a:cubicBezTo>
                  <a:cubicBezTo>
                    <a:pt x="7601" y="3471"/>
                    <a:pt x="7463" y="3543"/>
                    <a:pt x="7312" y="3586"/>
                  </a:cubicBezTo>
                  <a:cubicBezTo>
                    <a:pt x="7550" y="2791"/>
                    <a:pt x="6933" y="2053"/>
                    <a:pt x="6182" y="2053"/>
                  </a:cubicBezTo>
                  <a:cubicBezTo>
                    <a:pt x="6047" y="2053"/>
                    <a:pt x="5907" y="2076"/>
                    <a:pt x="5767" y="2128"/>
                  </a:cubicBezTo>
                  <a:cubicBezTo>
                    <a:pt x="5803" y="1948"/>
                    <a:pt x="5883" y="1782"/>
                    <a:pt x="5991" y="1637"/>
                  </a:cubicBezTo>
                  <a:cubicBezTo>
                    <a:pt x="6078" y="1536"/>
                    <a:pt x="6085" y="1385"/>
                    <a:pt x="6020" y="1269"/>
                  </a:cubicBezTo>
                  <a:lnTo>
                    <a:pt x="6381" y="908"/>
                  </a:lnTo>
                  <a:close/>
                  <a:moveTo>
                    <a:pt x="6205" y="2317"/>
                  </a:moveTo>
                  <a:cubicBezTo>
                    <a:pt x="6823" y="2317"/>
                    <a:pt x="7334" y="2985"/>
                    <a:pt x="7009" y="3629"/>
                  </a:cubicBezTo>
                  <a:lnTo>
                    <a:pt x="6958" y="3629"/>
                  </a:lnTo>
                  <a:cubicBezTo>
                    <a:pt x="6857" y="3629"/>
                    <a:pt x="6756" y="3615"/>
                    <a:pt x="6655" y="3586"/>
                  </a:cubicBezTo>
                  <a:cubicBezTo>
                    <a:pt x="6677" y="3543"/>
                    <a:pt x="6684" y="3500"/>
                    <a:pt x="6691" y="3456"/>
                  </a:cubicBezTo>
                  <a:lnTo>
                    <a:pt x="6691" y="3016"/>
                  </a:lnTo>
                  <a:cubicBezTo>
                    <a:pt x="6684" y="2864"/>
                    <a:pt x="6561" y="2742"/>
                    <a:pt x="6410" y="2742"/>
                  </a:cubicBezTo>
                  <a:lnTo>
                    <a:pt x="5969" y="2742"/>
                  </a:lnTo>
                  <a:cubicBezTo>
                    <a:pt x="5912" y="2742"/>
                    <a:pt x="5854" y="2756"/>
                    <a:pt x="5811" y="2792"/>
                  </a:cubicBezTo>
                  <a:cubicBezTo>
                    <a:pt x="5774" y="2691"/>
                    <a:pt x="5753" y="2583"/>
                    <a:pt x="5746" y="2475"/>
                  </a:cubicBezTo>
                  <a:lnTo>
                    <a:pt x="5746" y="2467"/>
                  </a:lnTo>
                  <a:cubicBezTo>
                    <a:pt x="5746" y="2460"/>
                    <a:pt x="5746" y="2453"/>
                    <a:pt x="5746" y="2446"/>
                  </a:cubicBezTo>
                  <a:cubicBezTo>
                    <a:pt x="5898" y="2357"/>
                    <a:pt x="6055" y="2317"/>
                    <a:pt x="6205" y="2317"/>
                  </a:cubicBezTo>
                  <a:close/>
                  <a:moveTo>
                    <a:pt x="8885" y="2720"/>
                  </a:moveTo>
                  <a:lnTo>
                    <a:pt x="9066" y="2900"/>
                  </a:lnTo>
                  <a:cubicBezTo>
                    <a:pt x="9109" y="2951"/>
                    <a:pt x="9109" y="3030"/>
                    <a:pt x="9066" y="3074"/>
                  </a:cubicBezTo>
                  <a:lnTo>
                    <a:pt x="9058" y="3074"/>
                  </a:lnTo>
                  <a:lnTo>
                    <a:pt x="8459" y="3680"/>
                  </a:lnTo>
                  <a:lnTo>
                    <a:pt x="8315" y="3536"/>
                  </a:lnTo>
                  <a:lnTo>
                    <a:pt x="8763" y="3081"/>
                  </a:lnTo>
                  <a:cubicBezTo>
                    <a:pt x="8820" y="3030"/>
                    <a:pt x="8820" y="2937"/>
                    <a:pt x="8763" y="2886"/>
                  </a:cubicBezTo>
                  <a:lnTo>
                    <a:pt x="8676" y="2799"/>
                  </a:lnTo>
                  <a:lnTo>
                    <a:pt x="8690" y="2799"/>
                  </a:lnTo>
                  <a:cubicBezTo>
                    <a:pt x="8755" y="2778"/>
                    <a:pt x="8820" y="2756"/>
                    <a:pt x="8885" y="2720"/>
                  </a:cubicBezTo>
                  <a:close/>
                  <a:moveTo>
                    <a:pt x="5121" y="762"/>
                  </a:moveTo>
                  <a:cubicBezTo>
                    <a:pt x="5136" y="762"/>
                    <a:pt x="5150" y="768"/>
                    <a:pt x="5161" y="779"/>
                  </a:cubicBezTo>
                  <a:lnTo>
                    <a:pt x="5782" y="1392"/>
                  </a:lnTo>
                  <a:cubicBezTo>
                    <a:pt x="5796" y="1414"/>
                    <a:pt x="5803" y="1443"/>
                    <a:pt x="5782" y="1464"/>
                  </a:cubicBezTo>
                  <a:cubicBezTo>
                    <a:pt x="5587" y="1724"/>
                    <a:pt x="5471" y="2034"/>
                    <a:pt x="5464" y="2359"/>
                  </a:cubicBezTo>
                  <a:cubicBezTo>
                    <a:pt x="5449" y="3270"/>
                    <a:pt x="6194" y="3906"/>
                    <a:pt x="6986" y="3906"/>
                  </a:cubicBezTo>
                  <a:cubicBezTo>
                    <a:pt x="7299" y="3906"/>
                    <a:pt x="7620" y="3807"/>
                    <a:pt x="7904" y="3586"/>
                  </a:cubicBezTo>
                  <a:cubicBezTo>
                    <a:pt x="7914" y="3577"/>
                    <a:pt x="7925" y="3574"/>
                    <a:pt x="7934" y="3574"/>
                  </a:cubicBezTo>
                  <a:cubicBezTo>
                    <a:pt x="7964" y="3574"/>
                    <a:pt x="7990" y="3608"/>
                    <a:pt x="8012" y="3629"/>
                  </a:cubicBezTo>
                  <a:lnTo>
                    <a:pt x="8589" y="4207"/>
                  </a:lnTo>
                  <a:cubicBezTo>
                    <a:pt x="8618" y="4228"/>
                    <a:pt x="8618" y="4265"/>
                    <a:pt x="8589" y="4286"/>
                  </a:cubicBezTo>
                  <a:lnTo>
                    <a:pt x="8597" y="4293"/>
                  </a:lnTo>
                  <a:lnTo>
                    <a:pt x="3840" y="9043"/>
                  </a:lnTo>
                  <a:cubicBezTo>
                    <a:pt x="3829" y="9053"/>
                    <a:pt x="3815" y="9059"/>
                    <a:pt x="3800" y="9059"/>
                  </a:cubicBezTo>
                  <a:cubicBezTo>
                    <a:pt x="3786" y="9059"/>
                    <a:pt x="3772" y="9053"/>
                    <a:pt x="3761" y="9043"/>
                  </a:cubicBezTo>
                  <a:lnTo>
                    <a:pt x="332" y="5614"/>
                  </a:lnTo>
                  <a:cubicBezTo>
                    <a:pt x="304" y="5585"/>
                    <a:pt x="304" y="5549"/>
                    <a:pt x="332" y="5528"/>
                  </a:cubicBezTo>
                  <a:lnTo>
                    <a:pt x="5082" y="779"/>
                  </a:lnTo>
                  <a:cubicBezTo>
                    <a:pt x="5092" y="768"/>
                    <a:pt x="5107" y="762"/>
                    <a:pt x="5121" y="762"/>
                  </a:cubicBezTo>
                  <a:close/>
                  <a:moveTo>
                    <a:pt x="6385" y="1"/>
                  </a:moveTo>
                  <a:cubicBezTo>
                    <a:pt x="6283" y="1"/>
                    <a:pt x="6182" y="39"/>
                    <a:pt x="6106" y="114"/>
                  </a:cubicBezTo>
                  <a:lnTo>
                    <a:pt x="5500" y="721"/>
                  </a:lnTo>
                  <a:lnTo>
                    <a:pt x="5363" y="584"/>
                  </a:lnTo>
                  <a:cubicBezTo>
                    <a:pt x="5295" y="519"/>
                    <a:pt x="5208" y="486"/>
                    <a:pt x="5122" y="486"/>
                  </a:cubicBezTo>
                  <a:cubicBezTo>
                    <a:pt x="5036" y="486"/>
                    <a:pt x="4952" y="519"/>
                    <a:pt x="4887" y="584"/>
                  </a:cubicBezTo>
                  <a:lnTo>
                    <a:pt x="130" y="5333"/>
                  </a:lnTo>
                  <a:cubicBezTo>
                    <a:pt x="0" y="5463"/>
                    <a:pt x="0" y="5679"/>
                    <a:pt x="130" y="5809"/>
                  </a:cubicBezTo>
                  <a:lnTo>
                    <a:pt x="3559" y="9237"/>
                  </a:lnTo>
                  <a:cubicBezTo>
                    <a:pt x="3627" y="9306"/>
                    <a:pt x="3714" y="9340"/>
                    <a:pt x="3800" y="9340"/>
                  </a:cubicBezTo>
                  <a:cubicBezTo>
                    <a:pt x="3885" y="9340"/>
                    <a:pt x="3970" y="9306"/>
                    <a:pt x="4035" y="9237"/>
                  </a:cubicBezTo>
                  <a:lnTo>
                    <a:pt x="8791" y="4488"/>
                  </a:lnTo>
                  <a:cubicBezTo>
                    <a:pt x="8921" y="4358"/>
                    <a:pt x="8921" y="4142"/>
                    <a:pt x="8791" y="4012"/>
                  </a:cubicBezTo>
                  <a:lnTo>
                    <a:pt x="8647" y="3875"/>
                  </a:lnTo>
                  <a:lnTo>
                    <a:pt x="9253" y="3269"/>
                  </a:lnTo>
                  <a:cubicBezTo>
                    <a:pt x="9405" y="3110"/>
                    <a:pt x="9405" y="2857"/>
                    <a:pt x="9253" y="2706"/>
                  </a:cubicBezTo>
                  <a:lnTo>
                    <a:pt x="9116" y="2561"/>
                  </a:lnTo>
                  <a:cubicBezTo>
                    <a:pt x="9636" y="2114"/>
                    <a:pt x="9665" y="1313"/>
                    <a:pt x="9181" y="829"/>
                  </a:cubicBezTo>
                  <a:cubicBezTo>
                    <a:pt x="8947" y="599"/>
                    <a:pt x="8644" y="484"/>
                    <a:pt x="8343" y="484"/>
                  </a:cubicBezTo>
                  <a:cubicBezTo>
                    <a:pt x="8012" y="484"/>
                    <a:pt x="7683" y="622"/>
                    <a:pt x="7449" y="894"/>
                  </a:cubicBezTo>
                  <a:lnTo>
                    <a:pt x="6669" y="114"/>
                  </a:lnTo>
                  <a:cubicBezTo>
                    <a:pt x="6590" y="39"/>
                    <a:pt x="6487" y="1"/>
                    <a:pt x="6385"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59"/>
            <p:cNvSpPr/>
            <p:nvPr/>
          </p:nvSpPr>
          <p:spPr>
            <a:xfrm>
              <a:off x="5465825" y="3106150"/>
              <a:ext cx="24750" cy="24750"/>
            </a:xfrm>
            <a:custGeom>
              <a:avLst/>
              <a:gdLst/>
              <a:ahLst/>
              <a:cxnLst/>
              <a:rect l="l" t="t" r="r" b="b"/>
              <a:pathLst>
                <a:path w="990" h="990" extrusionOk="0">
                  <a:moveTo>
                    <a:pt x="708" y="275"/>
                  </a:moveTo>
                  <a:lnTo>
                    <a:pt x="708" y="708"/>
                  </a:lnTo>
                  <a:lnTo>
                    <a:pt x="275" y="708"/>
                  </a:lnTo>
                  <a:lnTo>
                    <a:pt x="275" y="275"/>
                  </a:lnTo>
                  <a:close/>
                  <a:moveTo>
                    <a:pt x="275" y="0"/>
                  </a:moveTo>
                  <a:cubicBezTo>
                    <a:pt x="124" y="0"/>
                    <a:pt x="1" y="123"/>
                    <a:pt x="1" y="275"/>
                  </a:cubicBezTo>
                  <a:lnTo>
                    <a:pt x="1" y="708"/>
                  </a:lnTo>
                  <a:cubicBezTo>
                    <a:pt x="1" y="859"/>
                    <a:pt x="124" y="989"/>
                    <a:pt x="275" y="989"/>
                  </a:cubicBezTo>
                  <a:lnTo>
                    <a:pt x="715" y="989"/>
                  </a:lnTo>
                  <a:cubicBezTo>
                    <a:pt x="867" y="989"/>
                    <a:pt x="990" y="859"/>
                    <a:pt x="990" y="708"/>
                  </a:cubicBezTo>
                  <a:lnTo>
                    <a:pt x="990" y="275"/>
                  </a:lnTo>
                  <a:cubicBezTo>
                    <a:pt x="990" y="123"/>
                    <a:pt x="867" y="0"/>
                    <a:pt x="71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2" name="Google Shape;11082;p59"/>
          <p:cNvGrpSpPr/>
          <p:nvPr/>
        </p:nvGrpSpPr>
        <p:grpSpPr>
          <a:xfrm>
            <a:off x="7963346" y="3837536"/>
            <a:ext cx="365755" cy="365772"/>
            <a:chOff x="5595200" y="3015750"/>
            <a:chExt cx="249050" cy="245600"/>
          </a:xfrm>
        </p:grpSpPr>
        <p:sp>
          <p:nvSpPr>
            <p:cNvPr id="11083" name="Google Shape;11083;p59"/>
            <p:cNvSpPr/>
            <p:nvPr/>
          </p:nvSpPr>
          <p:spPr>
            <a:xfrm>
              <a:off x="5658000" y="3056700"/>
              <a:ext cx="21850" cy="52900"/>
            </a:xfrm>
            <a:custGeom>
              <a:avLst/>
              <a:gdLst/>
              <a:ahLst/>
              <a:cxnLst/>
              <a:rect l="l" t="t" r="r" b="b"/>
              <a:pathLst>
                <a:path w="874" h="2116" extrusionOk="0">
                  <a:moveTo>
                    <a:pt x="441" y="383"/>
                  </a:moveTo>
                  <a:cubicBezTo>
                    <a:pt x="629" y="816"/>
                    <a:pt x="629" y="1307"/>
                    <a:pt x="441" y="1740"/>
                  </a:cubicBezTo>
                  <a:cubicBezTo>
                    <a:pt x="246" y="1307"/>
                    <a:pt x="246" y="816"/>
                    <a:pt x="441" y="383"/>
                  </a:cubicBezTo>
                  <a:close/>
                  <a:moveTo>
                    <a:pt x="437" y="1"/>
                  </a:moveTo>
                  <a:cubicBezTo>
                    <a:pt x="410" y="1"/>
                    <a:pt x="383" y="8"/>
                    <a:pt x="361" y="23"/>
                  </a:cubicBezTo>
                  <a:cubicBezTo>
                    <a:pt x="224" y="116"/>
                    <a:pt x="1" y="477"/>
                    <a:pt x="1" y="1062"/>
                  </a:cubicBezTo>
                  <a:cubicBezTo>
                    <a:pt x="1" y="1639"/>
                    <a:pt x="217" y="2007"/>
                    <a:pt x="361" y="2094"/>
                  </a:cubicBezTo>
                  <a:cubicBezTo>
                    <a:pt x="383" y="2108"/>
                    <a:pt x="412" y="2116"/>
                    <a:pt x="441" y="2116"/>
                  </a:cubicBezTo>
                  <a:cubicBezTo>
                    <a:pt x="463" y="2116"/>
                    <a:pt x="491" y="2108"/>
                    <a:pt x="513" y="2094"/>
                  </a:cubicBezTo>
                  <a:cubicBezTo>
                    <a:pt x="657" y="2000"/>
                    <a:pt x="874" y="1639"/>
                    <a:pt x="874" y="1062"/>
                  </a:cubicBezTo>
                  <a:cubicBezTo>
                    <a:pt x="874" y="477"/>
                    <a:pt x="657" y="109"/>
                    <a:pt x="513" y="23"/>
                  </a:cubicBezTo>
                  <a:cubicBezTo>
                    <a:pt x="491" y="8"/>
                    <a:pt x="464" y="1"/>
                    <a:pt x="43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59"/>
            <p:cNvSpPr/>
            <p:nvPr/>
          </p:nvSpPr>
          <p:spPr>
            <a:xfrm>
              <a:off x="5689575" y="3049125"/>
              <a:ext cx="38650" cy="33100"/>
            </a:xfrm>
            <a:custGeom>
              <a:avLst/>
              <a:gdLst/>
              <a:ahLst/>
              <a:cxnLst/>
              <a:rect l="l" t="t" r="r" b="b"/>
              <a:pathLst>
                <a:path w="1546" h="1324" extrusionOk="0">
                  <a:moveTo>
                    <a:pt x="876" y="290"/>
                  </a:moveTo>
                  <a:cubicBezTo>
                    <a:pt x="1066" y="290"/>
                    <a:pt x="1249" y="439"/>
                    <a:pt x="1249" y="665"/>
                  </a:cubicBezTo>
                  <a:cubicBezTo>
                    <a:pt x="1249" y="867"/>
                    <a:pt x="1091" y="1026"/>
                    <a:pt x="888" y="1033"/>
                  </a:cubicBezTo>
                  <a:cubicBezTo>
                    <a:pt x="556" y="1033"/>
                    <a:pt x="390" y="636"/>
                    <a:pt x="621" y="398"/>
                  </a:cubicBezTo>
                  <a:cubicBezTo>
                    <a:pt x="695" y="324"/>
                    <a:pt x="787" y="290"/>
                    <a:pt x="876" y="290"/>
                  </a:cubicBezTo>
                  <a:close/>
                  <a:moveTo>
                    <a:pt x="888" y="1"/>
                  </a:moveTo>
                  <a:cubicBezTo>
                    <a:pt x="297" y="1"/>
                    <a:pt x="1" y="715"/>
                    <a:pt x="419" y="1127"/>
                  </a:cubicBezTo>
                  <a:cubicBezTo>
                    <a:pt x="553" y="1262"/>
                    <a:pt x="718" y="1323"/>
                    <a:pt x="880" y="1323"/>
                  </a:cubicBezTo>
                  <a:cubicBezTo>
                    <a:pt x="1219" y="1323"/>
                    <a:pt x="1545" y="1060"/>
                    <a:pt x="1545" y="665"/>
                  </a:cubicBezTo>
                  <a:cubicBezTo>
                    <a:pt x="1545" y="297"/>
                    <a:pt x="1249" y="1"/>
                    <a:pt x="88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59"/>
            <p:cNvSpPr/>
            <p:nvPr/>
          </p:nvSpPr>
          <p:spPr>
            <a:xfrm>
              <a:off x="5704925" y="3060675"/>
              <a:ext cx="11750" cy="10025"/>
            </a:xfrm>
            <a:custGeom>
              <a:avLst/>
              <a:gdLst/>
              <a:ahLst/>
              <a:cxnLst/>
              <a:rect l="l" t="t" r="r" b="b"/>
              <a:pathLst>
                <a:path w="470" h="401" extrusionOk="0">
                  <a:moveTo>
                    <a:pt x="267" y="1"/>
                  </a:moveTo>
                  <a:cubicBezTo>
                    <a:pt x="94" y="1"/>
                    <a:pt x="0" y="217"/>
                    <a:pt x="130" y="340"/>
                  </a:cubicBezTo>
                  <a:cubicBezTo>
                    <a:pt x="170" y="382"/>
                    <a:pt x="220" y="401"/>
                    <a:pt x="268" y="401"/>
                  </a:cubicBezTo>
                  <a:cubicBezTo>
                    <a:pt x="370" y="401"/>
                    <a:pt x="469" y="320"/>
                    <a:pt x="469" y="203"/>
                  </a:cubicBezTo>
                  <a:cubicBezTo>
                    <a:pt x="469" y="87"/>
                    <a:pt x="383" y="1"/>
                    <a:pt x="26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59"/>
            <p:cNvSpPr/>
            <p:nvPr/>
          </p:nvSpPr>
          <p:spPr>
            <a:xfrm>
              <a:off x="5595200" y="3015750"/>
              <a:ext cx="249050" cy="245600"/>
            </a:xfrm>
            <a:custGeom>
              <a:avLst/>
              <a:gdLst/>
              <a:ahLst/>
              <a:cxnLst/>
              <a:rect l="l" t="t" r="r" b="b"/>
              <a:pathLst>
                <a:path w="9962" h="9824" extrusionOk="0">
                  <a:moveTo>
                    <a:pt x="6919" y="497"/>
                  </a:moveTo>
                  <a:cubicBezTo>
                    <a:pt x="6996" y="497"/>
                    <a:pt x="7065" y="527"/>
                    <a:pt x="7110" y="585"/>
                  </a:cubicBezTo>
                  <a:cubicBezTo>
                    <a:pt x="7161" y="643"/>
                    <a:pt x="7182" y="715"/>
                    <a:pt x="7168" y="787"/>
                  </a:cubicBezTo>
                  <a:cubicBezTo>
                    <a:pt x="7161" y="874"/>
                    <a:pt x="7161" y="975"/>
                    <a:pt x="7168" y="1061"/>
                  </a:cubicBezTo>
                  <a:cubicBezTo>
                    <a:pt x="6886" y="953"/>
                    <a:pt x="6591" y="874"/>
                    <a:pt x="6295" y="831"/>
                  </a:cubicBezTo>
                  <a:lnTo>
                    <a:pt x="6165" y="809"/>
                  </a:lnTo>
                  <a:cubicBezTo>
                    <a:pt x="6360" y="679"/>
                    <a:pt x="6634" y="527"/>
                    <a:pt x="6894" y="499"/>
                  </a:cubicBezTo>
                  <a:cubicBezTo>
                    <a:pt x="6902" y="498"/>
                    <a:pt x="6911" y="497"/>
                    <a:pt x="6919" y="497"/>
                  </a:cubicBezTo>
                  <a:close/>
                  <a:moveTo>
                    <a:pt x="2238" y="1603"/>
                  </a:moveTo>
                  <a:lnTo>
                    <a:pt x="2238" y="1603"/>
                  </a:lnTo>
                  <a:cubicBezTo>
                    <a:pt x="2080" y="1891"/>
                    <a:pt x="1993" y="2216"/>
                    <a:pt x="1986" y="2548"/>
                  </a:cubicBezTo>
                  <a:lnTo>
                    <a:pt x="1033" y="2548"/>
                  </a:lnTo>
                  <a:lnTo>
                    <a:pt x="1033" y="1624"/>
                  </a:lnTo>
                  <a:lnTo>
                    <a:pt x="2238" y="1603"/>
                  </a:lnTo>
                  <a:close/>
                  <a:moveTo>
                    <a:pt x="1986" y="2844"/>
                  </a:moveTo>
                  <a:cubicBezTo>
                    <a:pt x="1993" y="3176"/>
                    <a:pt x="2080" y="3501"/>
                    <a:pt x="2238" y="3790"/>
                  </a:cubicBezTo>
                  <a:lnTo>
                    <a:pt x="1033" y="3768"/>
                  </a:lnTo>
                  <a:lnTo>
                    <a:pt x="1033" y="2844"/>
                  </a:lnTo>
                  <a:close/>
                  <a:moveTo>
                    <a:pt x="2938" y="1393"/>
                  </a:moveTo>
                  <a:cubicBezTo>
                    <a:pt x="3270" y="1393"/>
                    <a:pt x="3458" y="1819"/>
                    <a:pt x="3530" y="2086"/>
                  </a:cubicBezTo>
                  <a:cubicBezTo>
                    <a:pt x="3588" y="2281"/>
                    <a:pt x="3617" y="2491"/>
                    <a:pt x="3610" y="2700"/>
                  </a:cubicBezTo>
                  <a:cubicBezTo>
                    <a:pt x="3624" y="3025"/>
                    <a:pt x="3545" y="3357"/>
                    <a:pt x="3393" y="3645"/>
                  </a:cubicBezTo>
                  <a:cubicBezTo>
                    <a:pt x="3300" y="3810"/>
                    <a:pt x="3151" y="3995"/>
                    <a:pt x="2945" y="3999"/>
                  </a:cubicBezTo>
                  <a:lnTo>
                    <a:pt x="2945" y="3999"/>
                  </a:lnTo>
                  <a:cubicBezTo>
                    <a:pt x="2822" y="3991"/>
                    <a:pt x="2715" y="3934"/>
                    <a:pt x="2635" y="3847"/>
                  </a:cubicBezTo>
                  <a:lnTo>
                    <a:pt x="2628" y="3840"/>
                  </a:lnTo>
                  <a:cubicBezTo>
                    <a:pt x="2339" y="3566"/>
                    <a:pt x="2267" y="3068"/>
                    <a:pt x="2267" y="2700"/>
                  </a:cubicBezTo>
                  <a:cubicBezTo>
                    <a:pt x="2260" y="2368"/>
                    <a:pt x="2332" y="2036"/>
                    <a:pt x="2484" y="1747"/>
                  </a:cubicBezTo>
                  <a:cubicBezTo>
                    <a:pt x="2578" y="1581"/>
                    <a:pt x="2736" y="1393"/>
                    <a:pt x="2938" y="1393"/>
                  </a:cubicBezTo>
                  <a:close/>
                  <a:moveTo>
                    <a:pt x="9326" y="1307"/>
                  </a:moveTo>
                  <a:cubicBezTo>
                    <a:pt x="9470" y="1307"/>
                    <a:pt x="9571" y="1336"/>
                    <a:pt x="9607" y="1393"/>
                  </a:cubicBezTo>
                  <a:cubicBezTo>
                    <a:pt x="9651" y="1451"/>
                    <a:pt x="9629" y="1574"/>
                    <a:pt x="9600" y="1661"/>
                  </a:cubicBezTo>
                  <a:cubicBezTo>
                    <a:pt x="9384" y="2296"/>
                    <a:pt x="9355" y="2570"/>
                    <a:pt x="9355" y="2678"/>
                  </a:cubicBezTo>
                  <a:cubicBezTo>
                    <a:pt x="9355" y="2693"/>
                    <a:pt x="9355" y="2707"/>
                    <a:pt x="9355" y="2722"/>
                  </a:cubicBezTo>
                  <a:cubicBezTo>
                    <a:pt x="9355" y="2830"/>
                    <a:pt x="9384" y="3104"/>
                    <a:pt x="9600" y="3739"/>
                  </a:cubicBezTo>
                  <a:cubicBezTo>
                    <a:pt x="9629" y="3826"/>
                    <a:pt x="9658" y="3941"/>
                    <a:pt x="9607" y="4006"/>
                  </a:cubicBezTo>
                  <a:lnTo>
                    <a:pt x="9615" y="3999"/>
                  </a:lnTo>
                  <a:lnTo>
                    <a:pt x="9615" y="3999"/>
                  </a:lnTo>
                  <a:cubicBezTo>
                    <a:pt x="9571" y="4057"/>
                    <a:pt x="9470" y="4093"/>
                    <a:pt x="9333" y="4093"/>
                  </a:cubicBezTo>
                  <a:cubicBezTo>
                    <a:pt x="9037" y="4093"/>
                    <a:pt x="8604" y="3956"/>
                    <a:pt x="8171" y="3739"/>
                  </a:cubicBezTo>
                  <a:cubicBezTo>
                    <a:pt x="8200" y="3710"/>
                    <a:pt x="8229" y="3681"/>
                    <a:pt x="8258" y="3645"/>
                  </a:cubicBezTo>
                  <a:cubicBezTo>
                    <a:pt x="8409" y="3501"/>
                    <a:pt x="8539" y="3349"/>
                    <a:pt x="8662" y="3176"/>
                  </a:cubicBezTo>
                  <a:cubicBezTo>
                    <a:pt x="8864" y="2888"/>
                    <a:pt x="8864" y="2505"/>
                    <a:pt x="8662" y="2209"/>
                  </a:cubicBezTo>
                  <a:cubicBezTo>
                    <a:pt x="8525" y="2014"/>
                    <a:pt x="8359" y="1827"/>
                    <a:pt x="8178" y="1668"/>
                  </a:cubicBezTo>
                  <a:lnTo>
                    <a:pt x="8164" y="1653"/>
                  </a:lnTo>
                  <a:cubicBezTo>
                    <a:pt x="8597" y="1437"/>
                    <a:pt x="9030" y="1307"/>
                    <a:pt x="9326" y="1307"/>
                  </a:cubicBezTo>
                  <a:close/>
                  <a:moveTo>
                    <a:pt x="5530" y="1040"/>
                  </a:moveTo>
                  <a:cubicBezTo>
                    <a:pt x="5623" y="1040"/>
                    <a:pt x="5710" y="1047"/>
                    <a:pt x="5797" y="1054"/>
                  </a:cubicBezTo>
                  <a:cubicBezTo>
                    <a:pt x="6735" y="1126"/>
                    <a:pt x="7680" y="1451"/>
                    <a:pt x="8294" y="2202"/>
                  </a:cubicBezTo>
                  <a:cubicBezTo>
                    <a:pt x="8417" y="2346"/>
                    <a:pt x="8525" y="2491"/>
                    <a:pt x="8525" y="2693"/>
                  </a:cubicBezTo>
                  <a:cubicBezTo>
                    <a:pt x="8525" y="2888"/>
                    <a:pt x="8409" y="3046"/>
                    <a:pt x="8294" y="3183"/>
                  </a:cubicBezTo>
                  <a:cubicBezTo>
                    <a:pt x="7688" y="3927"/>
                    <a:pt x="6728" y="4259"/>
                    <a:pt x="5797" y="4331"/>
                  </a:cubicBezTo>
                  <a:cubicBezTo>
                    <a:pt x="5710" y="4338"/>
                    <a:pt x="5623" y="4345"/>
                    <a:pt x="5530" y="4345"/>
                  </a:cubicBezTo>
                  <a:cubicBezTo>
                    <a:pt x="5883" y="3833"/>
                    <a:pt x="6056" y="3212"/>
                    <a:pt x="6028" y="2592"/>
                  </a:cubicBezTo>
                  <a:lnTo>
                    <a:pt x="6028" y="2570"/>
                  </a:lnTo>
                  <a:cubicBezTo>
                    <a:pt x="6013" y="2021"/>
                    <a:pt x="5840" y="1495"/>
                    <a:pt x="5530" y="1040"/>
                  </a:cubicBezTo>
                  <a:close/>
                  <a:moveTo>
                    <a:pt x="5161" y="1047"/>
                  </a:moveTo>
                  <a:cubicBezTo>
                    <a:pt x="5234" y="1126"/>
                    <a:pt x="5299" y="1220"/>
                    <a:pt x="5356" y="1307"/>
                  </a:cubicBezTo>
                  <a:cubicBezTo>
                    <a:pt x="5710" y="1891"/>
                    <a:pt x="5825" y="2592"/>
                    <a:pt x="5681" y="3263"/>
                  </a:cubicBezTo>
                  <a:cubicBezTo>
                    <a:pt x="5609" y="3624"/>
                    <a:pt x="5457" y="3970"/>
                    <a:pt x="5234" y="4273"/>
                  </a:cubicBezTo>
                  <a:lnTo>
                    <a:pt x="5226" y="4266"/>
                  </a:lnTo>
                  <a:cubicBezTo>
                    <a:pt x="5219" y="4273"/>
                    <a:pt x="5176" y="4353"/>
                    <a:pt x="5161" y="4353"/>
                  </a:cubicBezTo>
                  <a:cubicBezTo>
                    <a:pt x="4562" y="4331"/>
                    <a:pt x="3971" y="4252"/>
                    <a:pt x="3393" y="4114"/>
                  </a:cubicBezTo>
                  <a:lnTo>
                    <a:pt x="3400" y="4107"/>
                  </a:lnTo>
                  <a:cubicBezTo>
                    <a:pt x="3566" y="3948"/>
                    <a:pt x="3696" y="3754"/>
                    <a:pt x="3768" y="3530"/>
                  </a:cubicBezTo>
                  <a:cubicBezTo>
                    <a:pt x="3898" y="3162"/>
                    <a:pt x="3942" y="2758"/>
                    <a:pt x="3891" y="2368"/>
                  </a:cubicBezTo>
                  <a:cubicBezTo>
                    <a:pt x="3841" y="1978"/>
                    <a:pt x="3704" y="1545"/>
                    <a:pt x="3393" y="1285"/>
                  </a:cubicBezTo>
                  <a:cubicBezTo>
                    <a:pt x="3971" y="1141"/>
                    <a:pt x="4562" y="1061"/>
                    <a:pt x="5161" y="1047"/>
                  </a:cubicBezTo>
                  <a:close/>
                  <a:moveTo>
                    <a:pt x="7175" y="4331"/>
                  </a:moveTo>
                  <a:lnTo>
                    <a:pt x="7175" y="4331"/>
                  </a:lnTo>
                  <a:cubicBezTo>
                    <a:pt x="7161" y="4425"/>
                    <a:pt x="7161" y="4519"/>
                    <a:pt x="7175" y="4612"/>
                  </a:cubicBezTo>
                  <a:cubicBezTo>
                    <a:pt x="7182" y="4685"/>
                    <a:pt x="7161" y="4757"/>
                    <a:pt x="7117" y="4815"/>
                  </a:cubicBezTo>
                  <a:lnTo>
                    <a:pt x="7110" y="4807"/>
                  </a:lnTo>
                  <a:cubicBezTo>
                    <a:pt x="7064" y="4867"/>
                    <a:pt x="6987" y="4902"/>
                    <a:pt x="6914" y="4902"/>
                  </a:cubicBezTo>
                  <a:cubicBezTo>
                    <a:pt x="6907" y="4902"/>
                    <a:pt x="6900" y="4902"/>
                    <a:pt x="6894" y="4901"/>
                  </a:cubicBezTo>
                  <a:cubicBezTo>
                    <a:pt x="6634" y="4872"/>
                    <a:pt x="6360" y="4721"/>
                    <a:pt x="6165" y="4591"/>
                  </a:cubicBezTo>
                  <a:cubicBezTo>
                    <a:pt x="6331" y="4562"/>
                    <a:pt x="6504" y="4533"/>
                    <a:pt x="6677" y="4490"/>
                  </a:cubicBezTo>
                  <a:cubicBezTo>
                    <a:pt x="6829" y="4454"/>
                    <a:pt x="6980" y="4403"/>
                    <a:pt x="7125" y="4353"/>
                  </a:cubicBezTo>
                  <a:lnTo>
                    <a:pt x="7175" y="4331"/>
                  </a:lnTo>
                  <a:close/>
                  <a:moveTo>
                    <a:pt x="521" y="293"/>
                  </a:moveTo>
                  <a:cubicBezTo>
                    <a:pt x="632" y="293"/>
                    <a:pt x="744" y="369"/>
                    <a:pt x="744" y="520"/>
                  </a:cubicBezTo>
                  <a:lnTo>
                    <a:pt x="744" y="9535"/>
                  </a:lnTo>
                  <a:lnTo>
                    <a:pt x="297" y="9535"/>
                  </a:lnTo>
                  <a:lnTo>
                    <a:pt x="297" y="520"/>
                  </a:lnTo>
                  <a:cubicBezTo>
                    <a:pt x="297" y="369"/>
                    <a:pt x="409" y="293"/>
                    <a:pt x="521" y="293"/>
                  </a:cubicBezTo>
                  <a:close/>
                  <a:moveTo>
                    <a:pt x="521" y="1"/>
                  </a:moveTo>
                  <a:cubicBezTo>
                    <a:pt x="239" y="1"/>
                    <a:pt x="1" y="231"/>
                    <a:pt x="1" y="520"/>
                  </a:cubicBezTo>
                  <a:lnTo>
                    <a:pt x="1" y="9679"/>
                  </a:lnTo>
                  <a:cubicBezTo>
                    <a:pt x="1" y="9759"/>
                    <a:pt x="73" y="9824"/>
                    <a:pt x="152" y="9824"/>
                  </a:cubicBezTo>
                  <a:lnTo>
                    <a:pt x="889" y="9824"/>
                  </a:lnTo>
                  <a:cubicBezTo>
                    <a:pt x="968" y="9824"/>
                    <a:pt x="1033" y="9759"/>
                    <a:pt x="1033" y="9679"/>
                  </a:cubicBezTo>
                  <a:lnTo>
                    <a:pt x="1033" y="4064"/>
                  </a:lnTo>
                  <a:lnTo>
                    <a:pt x="2469" y="4086"/>
                  </a:lnTo>
                  <a:cubicBezTo>
                    <a:pt x="2592" y="4201"/>
                    <a:pt x="2751" y="4273"/>
                    <a:pt x="2924" y="4288"/>
                  </a:cubicBezTo>
                  <a:cubicBezTo>
                    <a:pt x="3675" y="4504"/>
                    <a:pt x="4447" y="4627"/>
                    <a:pt x="5226" y="4641"/>
                  </a:cubicBezTo>
                  <a:lnTo>
                    <a:pt x="5320" y="4641"/>
                  </a:lnTo>
                  <a:cubicBezTo>
                    <a:pt x="5465" y="4641"/>
                    <a:pt x="5602" y="4641"/>
                    <a:pt x="5739" y="4627"/>
                  </a:cubicBezTo>
                  <a:cubicBezTo>
                    <a:pt x="5890" y="4757"/>
                    <a:pt x="6388" y="5132"/>
                    <a:pt x="6872" y="5183"/>
                  </a:cubicBezTo>
                  <a:lnTo>
                    <a:pt x="6930" y="5183"/>
                  </a:lnTo>
                  <a:cubicBezTo>
                    <a:pt x="7255" y="5183"/>
                    <a:pt x="7514" y="4894"/>
                    <a:pt x="7464" y="4569"/>
                  </a:cubicBezTo>
                  <a:cubicBezTo>
                    <a:pt x="7442" y="4432"/>
                    <a:pt x="7464" y="4295"/>
                    <a:pt x="7529" y="4172"/>
                  </a:cubicBezTo>
                  <a:cubicBezTo>
                    <a:pt x="7666" y="4100"/>
                    <a:pt x="7796" y="4021"/>
                    <a:pt x="7919" y="3927"/>
                  </a:cubicBezTo>
                  <a:cubicBezTo>
                    <a:pt x="8438" y="4208"/>
                    <a:pt x="8965" y="4374"/>
                    <a:pt x="9333" y="4374"/>
                  </a:cubicBezTo>
                  <a:cubicBezTo>
                    <a:pt x="9579" y="4374"/>
                    <a:pt x="9752" y="4302"/>
                    <a:pt x="9853" y="4165"/>
                  </a:cubicBezTo>
                  <a:cubicBezTo>
                    <a:pt x="9954" y="4028"/>
                    <a:pt x="9961" y="3855"/>
                    <a:pt x="9882" y="3638"/>
                  </a:cubicBezTo>
                  <a:lnTo>
                    <a:pt x="9882" y="3638"/>
                  </a:lnTo>
                  <a:lnTo>
                    <a:pt x="9882" y="3645"/>
                  </a:lnTo>
                  <a:cubicBezTo>
                    <a:pt x="9658" y="2996"/>
                    <a:pt x="9651" y="2765"/>
                    <a:pt x="9651" y="2722"/>
                  </a:cubicBezTo>
                  <a:lnTo>
                    <a:pt x="9651" y="2671"/>
                  </a:lnTo>
                  <a:cubicBezTo>
                    <a:pt x="9651" y="2628"/>
                    <a:pt x="9658" y="2397"/>
                    <a:pt x="9882" y="1747"/>
                  </a:cubicBezTo>
                  <a:cubicBezTo>
                    <a:pt x="9961" y="1531"/>
                    <a:pt x="9947" y="1357"/>
                    <a:pt x="9853" y="1220"/>
                  </a:cubicBezTo>
                  <a:cubicBezTo>
                    <a:pt x="9759" y="1090"/>
                    <a:pt x="9586" y="1011"/>
                    <a:pt x="9333" y="1011"/>
                  </a:cubicBezTo>
                  <a:cubicBezTo>
                    <a:pt x="8965" y="1011"/>
                    <a:pt x="8438" y="1177"/>
                    <a:pt x="7919" y="1458"/>
                  </a:cubicBezTo>
                  <a:cubicBezTo>
                    <a:pt x="7796" y="1372"/>
                    <a:pt x="7666" y="1285"/>
                    <a:pt x="7529" y="1220"/>
                  </a:cubicBezTo>
                  <a:cubicBezTo>
                    <a:pt x="7464" y="1098"/>
                    <a:pt x="7442" y="960"/>
                    <a:pt x="7464" y="823"/>
                  </a:cubicBezTo>
                  <a:cubicBezTo>
                    <a:pt x="7511" y="492"/>
                    <a:pt x="7255" y="206"/>
                    <a:pt x="6938" y="206"/>
                  </a:cubicBezTo>
                  <a:cubicBezTo>
                    <a:pt x="6916" y="206"/>
                    <a:pt x="6894" y="207"/>
                    <a:pt x="6872" y="210"/>
                  </a:cubicBezTo>
                  <a:cubicBezTo>
                    <a:pt x="6388" y="253"/>
                    <a:pt x="5890" y="636"/>
                    <a:pt x="5739" y="766"/>
                  </a:cubicBezTo>
                  <a:cubicBezTo>
                    <a:pt x="5602" y="751"/>
                    <a:pt x="5465" y="751"/>
                    <a:pt x="5320" y="751"/>
                  </a:cubicBezTo>
                  <a:lnTo>
                    <a:pt x="5226" y="751"/>
                  </a:lnTo>
                  <a:cubicBezTo>
                    <a:pt x="4447" y="766"/>
                    <a:pt x="3675" y="888"/>
                    <a:pt x="2924" y="1105"/>
                  </a:cubicBezTo>
                  <a:cubicBezTo>
                    <a:pt x="2751" y="1112"/>
                    <a:pt x="2592" y="1184"/>
                    <a:pt x="2469" y="1307"/>
                  </a:cubicBezTo>
                  <a:lnTo>
                    <a:pt x="1033" y="1329"/>
                  </a:lnTo>
                  <a:lnTo>
                    <a:pt x="1033" y="520"/>
                  </a:lnTo>
                  <a:cubicBezTo>
                    <a:pt x="1033" y="231"/>
                    <a:pt x="802" y="1"/>
                    <a:pt x="52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59"/>
            <p:cNvSpPr/>
            <p:nvPr/>
          </p:nvSpPr>
          <p:spPr>
            <a:xfrm>
              <a:off x="5753275" y="3070050"/>
              <a:ext cx="41350" cy="26200"/>
            </a:xfrm>
            <a:custGeom>
              <a:avLst/>
              <a:gdLst/>
              <a:ahLst/>
              <a:cxnLst/>
              <a:rect l="l" t="t" r="r" b="b"/>
              <a:pathLst>
                <a:path w="1654" h="1048" extrusionOk="0">
                  <a:moveTo>
                    <a:pt x="827" y="291"/>
                  </a:moveTo>
                  <a:cubicBezTo>
                    <a:pt x="1013" y="291"/>
                    <a:pt x="1199" y="365"/>
                    <a:pt x="1336" y="513"/>
                  </a:cubicBezTo>
                  <a:cubicBezTo>
                    <a:pt x="1343" y="521"/>
                    <a:pt x="1343" y="528"/>
                    <a:pt x="1336" y="535"/>
                  </a:cubicBezTo>
                  <a:cubicBezTo>
                    <a:pt x="1195" y="679"/>
                    <a:pt x="1009" y="752"/>
                    <a:pt x="824" y="752"/>
                  </a:cubicBezTo>
                  <a:cubicBezTo>
                    <a:pt x="639" y="752"/>
                    <a:pt x="455" y="679"/>
                    <a:pt x="318" y="535"/>
                  </a:cubicBezTo>
                  <a:cubicBezTo>
                    <a:pt x="311" y="528"/>
                    <a:pt x="311" y="521"/>
                    <a:pt x="318" y="513"/>
                  </a:cubicBezTo>
                  <a:cubicBezTo>
                    <a:pt x="455" y="365"/>
                    <a:pt x="641" y="291"/>
                    <a:pt x="827" y="291"/>
                  </a:cubicBezTo>
                  <a:close/>
                  <a:moveTo>
                    <a:pt x="824" y="1"/>
                  </a:moveTo>
                  <a:cubicBezTo>
                    <a:pt x="556" y="1"/>
                    <a:pt x="289" y="109"/>
                    <a:pt x="94" y="326"/>
                  </a:cubicBezTo>
                  <a:cubicBezTo>
                    <a:pt x="0" y="441"/>
                    <a:pt x="0" y="607"/>
                    <a:pt x="94" y="723"/>
                  </a:cubicBezTo>
                  <a:cubicBezTo>
                    <a:pt x="289" y="939"/>
                    <a:pt x="556" y="1048"/>
                    <a:pt x="824" y="1048"/>
                  </a:cubicBezTo>
                  <a:cubicBezTo>
                    <a:pt x="1092" y="1048"/>
                    <a:pt x="1361" y="939"/>
                    <a:pt x="1559" y="723"/>
                  </a:cubicBezTo>
                  <a:cubicBezTo>
                    <a:pt x="1653" y="607"/>
                    <a:pt x="1653" y="441"/>
                    <a:pt x="1559" y="326"/>
                  </a:cubicBezTo>
                  <a:cubicBezTo>
                    <a:pt x="1361" y="109"/>
                    <a:pt x="1092" y="1"/>
                    <a:pt x="82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8" name="Google Shape;11088;p59"/>
          <p:cNvSpPr/>
          <p:nvPr/>
        </p:nvSpPr>
        <p:spPr>
          <a:xfrm>
            <a:off x="6107363" y="3437363"/>
            <a:ext cx="1166100" cy="1166100"/>
          </a:xfrm>
          <a:prstGeom prst="blockArc">
            <a:avLst>
              <a:gd name="adj1" fmla="val 16115108"/>
              <a:gd name="adj2" fmla="val 21303276"/>
              <a:gd name="adj3" fmla="val 1525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59"/>
          <p:cNvSpPr/>
          <p:nvPr/>
        </p:nvSpPr>
        <p:spPr>
          <a:xfrm>
            <a:off x="7552100" y="3437363"/>
            <a:ext cx="1166100" cy="1166100"/>
          </a:xfrm>
          <a:prstGeom prst="blockArc">
            <a:avLst>
              <a:gd name="adj1" fmla="val 16115108"/>
              <a:gd name="adj2" fmla="val 8652762"/>
              <a:gd name="adj3" fmla="val 15220"/>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59"/>
          <p:cNvSpPr/>
          <p:nvPr/>
        </p:nvSpPr>
        <p:spPr>
          <a:xfrm>
            <a:off x="8490334" y="1618537"/>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59"/>
          <p:cNvSpPr/>
          <p:nvPr/>
        </p:nvSpPr>
        <p:spPr>
          <a:xfrm>
            <a:off x="8490334" y="2159912"/>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59"/>
          <p:cNvSpPr/>
          <p:nvPr/>
        </p:nvSpPr>
        <p:spPr>
          <a:xfrm>
            <a:off x="8490334" y="2701274"/>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59"/>
          <p:cNvSpPr/>
          <p:nvPr/>
        </p:nvSpPr>
        <p:spPr>
          <a:xfrm>
            <a:off x="8618759" y="1618537"/>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59"/>
          <p:cNvSpPr/>
          <p:nvPr/>
        </p:nvSpPr>
        <p:spPr>
          <a:xfrm>
            <a:off x="8618759" y="2159912"/>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59"/>
          <p:cNvSpPr/>
          <p:nvPr/>
        </p:nvSpPr>
        <p:spPr>
          <a:xfrm>
            <a:off x="8618759" y="2701274"/>
            <a:ext cx="82333" cy="274513"/>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59"/>
          <p:cNvSpPr/>
          <p:nvPr/>
        </p:nvSpPr>
        <p:spPr>
          <a:xfrm>
            <a:off x="6576900" y="3837550"/>
            <a:ext cx="227030" cy="365759"/>
          </a:xfrm>
          <a:custGeom>
            <a:avLst/>
            <a:gdLst/>
            <a:ahLst/>
            <a:cxnLst/>
            <a:rect l="l" t="t" r="r" b="b"/>
            <a:pathLst>
              <a:path w="6475" h="10552" extrusionOk="0">
                <a:moveTo>
                  <a:pt x="5406" y="310"/>
                </a:moveTo>
                <a:lnTo>
                  <a:pt x="5962" y="938"/>
                </a:lnTo>
                <a:lnTo>
                  <a:pt x="2079" y="938"/>
                </a:lnTo>
                <a:cubicBezTo>
                  <a:pt x="1891" y="953"/>
                  <a:pt x="1891" y="1234"/>
                  <a:pt x="2079" y="1249"/>
                </a:cubicBezTo>
                <a:lnTo>
                  <a:pt x="5962" y="1249"/>
                </a:lnTo>
                <a:lnTo>
                  <a:pt x="5406" y="1884"/>
                </a:lnTo>
                <a:lnTo>
                  <a:pt x="1061" y="1884"/>
                </a:lnTo>
                <a:lnTo>
                  <a:pt x="513" y="1249"/>
                </a:lnTo>
                <a:lnTo>
                  <a:pt x="1473" y="1249"/>
                </a:lnTo>
                <a:cubicBezTo>
                  <a:pt x="1660" y="1234"/>
                  <a:pt x="1660" y="953"/>
                  <a:pt x="1473" y="938"/>
                </a:cubicBezTo>
                <a:lnTo>
                  <a:pt x="513" y="938"/>
                </a:lnTo>
                <a:lnTo>
                  <a:pt x="1061" y="310"/>
                </a:lnTo>
                <a:close/>
                <a:moveTo>
                  <a:pt x="5406" y="2187"/>
                </a:moveTo>
                <a:lnTo>
                  <a:pt x="5962" y="2822"/>
                </a:lnTo>
                <a:lnTo>
                  <a:pt x="513" y="2822"/>
                </a:lnTo>
                <a:lnTo>
                  <a:pt x="1061" y="2187"/>
                </a:lnTo>
                <a:close/>
                <a:moveTo>
                  <a:pt x="5969" y="3132"/>
                </a:moveTo>
                <a:lnTo>
                  <a:pt x="5413" y="3760"/>
                </a:lnTo>
                <a:lnTo>
                  <a:pt x="1068" y="3760"/>
                </a:lnTo>
                <a:lnTo>
                  <a:pt x="513" y="3132"/>
                </a:lnTo>
                <a:close/>
                <a:moveTo>
                  <a:pt x="5406" y="4071"/>
                </a:moveTo>
                <a:lnTo>
                  <a:pt x="5962" y="4706"/>
                </a:lnTo>
                <a:lnTo>
                  <a:pt x="513" y="4706"/>
                </a:lnTo>
                <a:lnTo>
                  <a:pt x="1061" y="4071"/>
                </a:lnTo>
                <a:close/>
                <a:moveTo>
                  <a:pt x="5969" y="5009"/>
                </a:moveTo>
                <a:lnTo>
                  <a:pt x="5413" y="5644"/>
                </a:lnTo>
                <a:lnTo>
                  <a:pt x="1068" y="5644"/>
                </a:lnTo>
                <a:lnTo>
                  <a:pt x="513" y="5009"/>
                </a:lnTo>
                <a:close/>
                <a:moveTo>
                  <a:pt x="5406" y="5954"/>
                </a:moveTo>
                <a:lnTo>
                  <a:pt x="5962" y="6590"/>
                </a:lnTo>
                <a:lnTo>
                  <a:pt x="513" y="6590"/>
                </a:lnTo>
                <a:lnTo>
                  <a:pt x="1061" y="5954"/>
                </a:lnTo>
                <a:close/>
                <a:moveTo>
                  <a:pt x="5969" y="6893"/>
                </a:moveTo>
                <a:lnTo>
                  <a:pt x="5406" y="7528"/>
                </a:lnTo>
                <a:lnTo>
                  <a:pt x="1061" y="7528"/>
                </a:lnTo>
                <a:lnTo>
                  <a:pt x="505" y="6893"/>
                </a:lnTo>
                <a:close/>
                <a:moveTo>
                  <a:pt x="3196" y="8734"/>
                </a:moveTo>
                <a:cubicBezTo>
                  <a:pt x="3320" y="8734"/>
                  <a:pt x="3466" y="8825"/>
                  <a:pt x="3400" y="8950"/>
                </a:cubicBezTo>
                <a:cubicBezTo>
                  <a:pt x="3363" y="9015"/>
                  <a:pt x="3300" y="9045"/>
                  <a:pt x="3238" y="9045"/>
                </a:cubicBezTo>
                <a:cubicBezTo>
                  <a:pt x="3142" y="9045"/>
                  <a:pt x="3046" y="8974"/>
                  <a:pt x="3046" y="8856"/>
                </a:cubicBezTo>
                <a:cubicBezTo>
                  <a:pt x="3049" y="8770"/>
                  <a:pt x="3118" y="8734"/>
                  <a:pt x="3196" y="8734"/>
                </a:cubicBezTo>
                <a:close/>
                <a:moveTo>
                  <a:pt x="3450" y="9303"/>
                </a:moveTo>
                <a:cubicBezTo>
                  <a:pt x="3465" y="9397"/>
                  <a:pt x="3479" y="9513"/>
                  <a:pt x="3494" y="9671"/>
                </a:cubicBezTo>
                <a:lnTo>
                  <a:pt x="2981" y="9671"/>
                </a:lnTo>
                <a:cubicBezTo>
                  <a:pt x="2988" y="9513"/>
                  <a:pt x="3003" y="9397"/>
                  <a:pt x="3024" y="9303"/>
                </a:cubicBezTo>
                <a:cubicBezTo>
                  <a:pt x="3024" y="9311"/>
                  <a:pt x="3075" y="9332"/>
                  <a:pt x="3082" y="9332"/>
                </a:cubicBezTo>
                <a:cubicBezTo>
                  <a:pt x="3133" y="9347"/>
                  <a:pt x="3183" y="9354"/>
                  <a:pt x="3234" y="9354"/>
                </a:cubicBezTo>
                <a:cubicBezTo>
                  <a:pt x="3299" y="9354"/>
                  <a:pt x="3364" y="9339"/>
                  <a:pt x="3429" y="9318"/>
                </a:cubicBezTo>
                <a:lnTo>
                  <a:pt x="3450" y="9303"/>
                </a:lnTo>
                <a:close/>
                <a:moveTo>
                  <a:pt x="3508" y="9982"/>
                </a:moveTo>
                <a:cubicBezTo>
                  <a:pt x="3508" y="10061"/>
                  <a:pt x="3508" y="10148"/>
                  <a:pt x="3515" y="10242"/>
                </a:cubicBezTo>
                <a:lnTo>
                  <a:pt x="2959" y="10242"/>
                </a:lnTo>
                <a:cubicBezTo>
                  <a:pt x="2959" y="10148"/>
                  <a:pt x="2959" y="10061"/>
                  <a:pt x="2959" y="9982"/>
                </a:cubicBezTo>
                <a:close/>
                <a:moveTo>
                  <a:pt x="996" y="0"/>
                </a:moveTo>
                <a:cubicBezTo>
                  <a:pt x="946" y="0"/>
                  <a:pt x="910" y="22"/>
                  <a:pt x="881" y="51"/>
                </a:cubicBezTo>
                <a:lnTo>
                  <a:pt x="51" y="996"/>
                </a:lnTo>
                <a:cubicBezTo>
                  <a:pt x="0" y="1054"/>
                  <a:pt x="0" y="1140"/>
                  <a:pt x="51" y="1198"/>
                </a:cubicBezTo>
                <a:lnTo>
                  <a:pt x="787" y="2035"/>
                </a:lnTo>
                <a:lnTo>
                  <a:pt x="51" y="2873"/>
                </a:lnTo>
                <a:cubicBezTo>
                  <a:pt x="0" y="2930"/>
                  <a:pt x="0" y="3017"/>
                  <a:pt x="51" y="3075"/>
                </a:cubicBezTo>
                <a:lnTo>
                  <a:pt x="787" y="3919"/>
                </a:lnTo>
                <a:lnTo>
                  <a:pt x="51" y="4756"/>
                </a:lnTo>
                <a:cubicBezTo>
                  <a:pt x="22" y="4792"/>
                  <a:pt x="7" y="4836"/>
                  <a:pt x="15" y="4879"/>
                </a:cubicBezTo>
                <a:cubicBezTo>
                  <a:pt x="22" y="4908"/>
                  <a:pt x="29" y="4937"/>
                  <a:pt x="51" y="4958"/>
                </a:cubicBezTo>
                <a:lnTo>
                  <a:pt x="787" y="5796"/>
                </a:lnTo>
                <a:cubicBezTo>
                  <a:pt x="787" y="5796"/>
                  <a:pt x="51" y="6633"/>
                  <a:pt x="51" y="6633"/>
                </a:cubicBezTo>
                <a:cubicBezTo>
                  <a:pt x="22" y="6669"/>
                  <a:pt x="7" y="6705"/>
                  <a:pt x="15" y="6748"/>
                </a:cubicBezTo>
                <a:cubicBezTo>
                  <a:pt x="15" y="6784"/>
                  <a:pt x="29" y="6813"/>
                  <a:pt x="51" y="6842"/>
                </a:cubicBezTo>
                <a:lnTo>
                  <a:pt x="874" y="7780"/>
                </a:lnTo>
                <a:cubicBezTo>
                  <a:pt x="902" y="7809"/>
                  <a:pt x="946" y="7831"/>
                  <a:pt x="989" y="7831"/>
                </a:cubicBezTo>
                <a:lnTo>
                  <a:pt x="3082" y="7831"/>
                </a:lnTo>
                <a:lnTo>
                  <a:pt x="3082" y="8394"/>
                </a:lnTo>
                <a:cubicBezTo>
                  <a:pt x="2873" y="8459"/>
                  <a:pt x="2736" y="8647"/>
                  <a:pt x="2736" y="8863"/>
                </a:cubicBezTo>
                <a:cubicBezTo>
                  <a:pt x="2736" y="8921"/>
                  <a:pt x="2750" y="8971"/>
                  <a:pt x="2765" y="9029"/>
                </a:cubicBezTo>
                <a:cubicBezTo>
                  <a:pt x="2721" y="9173"/>
                  <a:pt x="2642" y="9542"/>
                  <a:pt x="2642" y="10400"/>
                </a:cubicBezTo>
                <a:cubicBezTo>
                  <a:pt x="2642" y="10487"/>
                  <a:pt x="2714" y="10552"/>
                  <a:pt x="2801" y="10552"/>
                </a:cubicBezTo>
                <a:lnTo>
                  <a:pt x="3667" y="10552"/>
                </a:lnTo>
                <a:cubicBezTo>
                  <a:pt x="3753" y="10552"/>
                  <a:pt x="3826" y="10487"/>
                  <a:pt x="3826" y="10400"/>
                </a:cubicBezTo>
                <a:cubicBezTo>
                  <a:pt x="3826" y="10018"/>
                  <a:pt x="3804" y="9643"/>
                  <a:pt x="3753" y="9260"/>
                </a:cubicBezTo>
                <a:cubicBezTo>
                  <a:pt x="3739" y="9188"/>
                  <a:pt x="3724" y="9108"/>
                  <a:pt x="3703" y="9036"/>
                </a:cubicBezTo>
                <a:cubicBezTo>
                  <a:pt x="3703" y="9029"/>
                  <a:pt x="3703" y="9029"/>
                  <a:pt x="3703" y="9029"/>
                </a:cubicBezTo>
                <a:cubicBezTo>
                  <a:pt x="3789" y="8762"/>
                  <a:pt x="3652" y="8481"/>
                  <a:pt x="3392" y="8394"/>
                </a:cubicBezTo>
                <a:lnTo>
                  <a:pt x="3392" y="7831"/>
                </a:lnTo>
                <a:lnTo>
                  <a:pt x="5478" y="7831"/>
                </a:lnTo>
                <a:cubicBezTo>
                  <a:pt x="5522" y="7831"/>
                  <a:pt x="5565" y="7817"/>
                  <a:pt x="5594" y="7780"/>
                </a:cubicBezTo>
                <a:lnTo>
                  <a:pt x="6409" y="6849"/>
                </a:lnTo>
                <a:cubicBezTo>
                  <a:pt x="6474" y="6784"/>
                  <a:pt x="6474" y="6691"/>
                  <a:pt x="6409" y="6626"/>
                </a:cubicBezTo>
                <a:lnTo>
                  <a:pt x="5680" y="5796"/>
                </a:lnTo>
                <a:lnTo>
                  <a:pt x="6417" y="4966"/>
                </a:lnTo>
                <a:cubicBezTo>
                  <a:pt x="6467" y="4901"/>
                  <a:pt x="6467" y="4814"/>
                  <a:pt x="6417" y="4756"/>
                </a:cubicBezTo>
                <a:lnTo>
                  <a:pt x="5680" y="3919"/>
                </a:lnTo>
                <a:lnTo>
                  <a:pt x="6409" y="3089"/>
                </a:lnTo>
                <a:cubicBezTo>
                  <a:pt x="6467" y="3031"/>
                  <a:pt x="6467" y="2930"/>
                  <a:pt x="6409" y="2873"/>
                </a:cubicBezTo>
                <a:lnTo>
                  <a:pt x="5680" y="2043"/>
                </a:lnTo>
                <a:lnTo>
                  <a:pt x="6417" y="1198"/>
                </a:lnTo>
                <a:cubicBezTo>
                  <a:pt x="6467" y="1140"/>
                  <a:pt x="6467" y="1054"/>
                  <a:pt x="6417" y="996"/>
                </a:cubicBezTo>
                <a:lnTo>
                  <a:pt x="5594" y="51"/>
                </a:lnTo>
                <a:cubicBezTo>
                  <a:pt x="5565" y="22"/>
                  <a:pt x="5522" y="0"/>
                  <a:pt x="5478"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7" name="Google Shape;11097;p59"/>
          <p:cNvGrpSpPr/>
          <p:nvPr/>
        </p:nvGrpSpPr>
        <p:grpSpPr>
          <a:xfrm>
            <a:off x="6171976" y="2114221"/>
            <a:ext cx="236553" cy="365774"/>
            <a:chOff x="4738625" y="1269850"/>
            <a:chExt cx="145625" cy="225175"/>
          </a:xfrm>
        </p:grpSpPr>
        <p:sp>
          <p:nvSpPr>
            <p:cNvPr id="11098" name="Google Shape;11098;p59"/>
            <p:cNvSpPr/>
            <p:nvPr/>
          </p:nvSpPr>
          <p:spPr>
            <a:xfrm>
              <a:off x="4738625" y="1269850"/>
              <a:ext cx="145625" cy="225175"/>
            </a:xfrm>
            <a:custGeom>
              <a:avLst/>
              <a:gdLst/>
              <a:ahLst/>
              <a:cxnLst/>
              <a:rect l="l" t="t" r="r" b="b"/>
              <a:pathLst>
                <a:path w="5825" h="9007" extrusionOk="0">
                  <a:moveTo>
                    <a:pt x="758" y="4373"/>
                  </a:moveTo>
                  <a:cubicBezTo>
                    <a:pt x="895" y="4373"/>
                    <a:pt x="996" y="4481"/>
                    <a:pt x="996" y="4611"/>
                  </a:cubicBezTo>
                  <a:cubicBezTo>
                    <a:pt x="996" y="4758"/>
                    <a:pt x="880" y="4851"/>
                    <a:pt x="758" y="4851"/>
                  </a:cubicBezTo>
                  <a:cubicBezTo>
                    <a:pt x="700" y="4851"/>
                    <a:pt x="641" y="4830"/>
                    <a:pt x="592" y="4784"/>
                  </a:cubicBezTo>
                  <a:cubicBezTo>
                    <a:pt x="440" y="4632"/>
                    <a:pt x="549" y="4373"/>
                    <a:pt x="758" y="4373"/>
                  </a:cubicBezTo>
                  <a:close/>
                  <a:moveTo>
                    <a:pt x="5067" y="4380"/>
                  </a:moveTo>
                  <a:cubicBezTo>
                    <a:pt x="5197" y="4380"/>
                    <a:pt x="5305" y="4488"/>
                    <a:pt x="5305" y="4618"/>
                  </a:cubicBezTo>
                  <a:cubicBezTo>
                    <a:pt x="5305" y="4759"/>
                    <a:pt x="5186" y="4855"/>
                    <a:pt x="5062" y="4855"/>
                  </a:cubicBezTo>
                  <a:cubicBezTo>
                    <a:pt x="5003" y="4855"/>
                    <a:pt x="4943" y="4833"/>
                    <a:pt x="4894" y="4784"/>
                  </a:cubicBezTo>
                  <a:cubicBezTo>
                    <a:pt x="4749" y="4632"/>
                    <a:pt x="4858" y="4380"/>
                    <a:pt x="5067" y="4380"/>
                  </a:cubicBezTo>
                  <a:close/>
                  <a:moveTo>
                    <a:pt x="2912" y="277"/>
                  </a:moveTo>
                  <a:cubicBezTo>
                    <a:pt x="2943" y="277"/>
                    <a:pt x="2974" y="287"/>
                    <a:pt x="2995" y="309"/>
                  </a:cubicBezTo>
                  <a:lnTo>
                    <a:pt x="5485" y="2799"/>
                  </a:lnTo>
                  <a:cubicBezTo>
                    <a:pt x="5529" y="2842"/>
                    <a:pt x="5529" y="2922"/>
                    <a:pt x="5485" y="2965"/>
                  </a:cubicBezTo>
                  <a:lnTo>
                    <a:pt x="2995" y="5455"/>
                  </a:lnTo>
                  <a:cubicBezTo>
                    <a:pt x="2974" y="5477"/>
                    <a:pt x="2943" y="5488"/>
                    <a:pt x="2912" y="5488"/>
                  </a:cubicBezTo>
                  <a:cubicBezTo>
                    <a:pt x="2882" y="5488"/>
                    <a:pt x="2851" y="5477"/>
                    <a:pt x="2829" y="5455"/>
                  </a:cubicBezTo>
                  <a:lnTo>
                    <a:pt x="339" y="2965"/>
                  </a:lnTo>
                  <a:cubicBezTo>
                    <a:pt x="296" y="2922"/>
                    <a:pt x="296" y="2842"/>
                    <a:pt x="339" y="2799"/>
                  </a:cubicBezTo>
                  <a:lnTo>
                    <a:pt x="2829" y="309"/>
                  </a:lnTo>
                  <a:cubicBezTo>
                    <a:pt x="2851" y="287"/>
                    <a:pt x="2882" y="277"/>
                    <a:pt x="2912" y="277"/>
                  </a:cubicBezTo>
                  <a:close/>
                  <a:moveTo>
                    <a:pt x="758" y="5462"/>
                  </a:moveTo>
                  <a:cubicBezTo>
                    <a:pt x="881" y="5462"/>
                    <a:pt x="953" y="5592"/>
                    <a:pt x="902" y="5693"/>
                  </a:cubicBezTo>
                  <a:cubicBezTo>
                    <a:pt x="869" y="5749"/>
                    <a:pt x="812" y="5778"/>
                    <a:pt x="756" y="5778"/>
                  </a:cubicBezTo>
                  <a:cubicBezTo>
                    <a:pt x="704" y="5778"/>
                    <a:pt x="652" y="5753"/>
                    <a:pt x="621" y="5701"/>
                  </a:cubicBezTo>
                  <a:cubicBezTo>
                    <a:pt x="556" y="5600"/>
                    <a:pt x="635" y="5462"/>
                    <a:pt x="758" y="5462"/>
                  </a:cubicBezTo>
                  <a:close/>
                  <a:moveTo>
                    <a:pt x="5067" y="5462"/>
                  </a:moveTo>
                  <a:cubicBezTo>
                    <a:pt x="5182" y="5470"/>
                    <a:pt x="5262" y="5592"/>
                    <a:pt x="5204" y="5701"/>
                  </a:cubicBezTo>
                  <a:cubicBezTo>
                    <a:pt x="5173" y="5757"/>
                    <a:pt x="5120" y="5783"/>
                    <a:pt x="5068" y="5783"/>
                  </a:cubicBezTo>
                  <a:cubicBezTo>
                    <a:pt x="4988" y="5783"/>
                    <a:pt x="4908" y="5722"/>
                    <a:pt x="4908" y="5621"/>
                  </a:cubicBezTo>
                  <a:cubicBezTo>
                    <a:pt x="4908" y="5535"/>
                    <a:pt x="4980" y="5462"/>
                    <a:pt x="5067" y="5462"/>
                  </a:cubicBezTo>
                  <a:close/>
                  <a:moveTo>
                    <a:pt x="946" y="6004"/>
                  </a:moveTo>
                  <a:cubicBezTo>
                    <a:pt x="953" y="6076"/>
                    <a:pt x="967" y="6184"/>
                    <a:pt x="982" y="6314"/>
                  </a:cubicBezTo>
                  <a:lnTo>
                    <a:pt x="541" y="6314"/>
                  </a:lnTo>
                  <a:cubicBezTo>
                    <a:pt x="549" y="6177"/>
                    <a:pt x="563" y="6076"/>
                    <a:pt x="578" y="6004"/>
                  </a:cubicBezTo>
                  <a:cubicBezTo>
                    <a:pt x="578" y="6004"/>
                    <a:pt x="606" y="6018"/>
                    <a:pt x="628" y="6025"/>
                  </a:cubicBezTo>
                  <a:cubicBezTo>
                    <a:pt x="668" y="6037"/>
                    <a:pt x="711" y="6043"/>
                    <a:pt x="754" y="6043"/>
                  </a:cubicBezTo>
                  <a:cubicBezTo>
                    <a:pt x="819" y="6043"/>
                    <a:pt x="885" y="6030"/>
                    <a:pt x="946" y="6004"/>
                  </a:cubicBezTo>
                  <a:close/>
                  <a:moveTo>
                    <a:pt x="5247" y="6004"/>
                  </a:moveTo>
                  <a:cubicBezTo>
                    <a:pt x="5262" y="6076"/>
                    <a:pt x="5276" y="6184"/>
                    <a:pt x="5283" y="6314"/>
                  </a:cubicBezTo>
                  <a:lnTo>
                    <a:pt x="4850" y="6314"/>
                  </a:lnTo>
                  <a:cubicBezTo>
                    <a:pt x="4858" y="6177"/>
                    <a:pt x="4872" y="6076"/>
                    <a:pt x="4886" y="6004"/>
                  </a:cubicBezTo>
                  <a:cubicBezTo>
                    <a:pt x="4894" y="6011"/>
                    <a:pt x="4901" y="6011"/>
                    <a:pt x="4915" y="6018"/>
                  </a:cubicBezTo>
                  <a:lnTo>
                    <a:pt x="4937" y="6025"/>
                  </a:lnTo>
                  <a:cubicBezTo>
                    <a:pt x="4979" y="6038"/>
                    <a:pt x="5024" y="6045"/>
                    <a:pt x="5070" y="6045"/>
                  </a:cubicBezTo>
                  <a:cubicBezTo>
                    <a:pt x="5125" y="6045"/>
                    <a:pt x="5181" y="6035"/>
                    <a:pt x="5233" y="6011"/>
                  </a:cubicBezTo>
                  <a:lnTo>
                    <a:pt x="5247" y="6004"/>
                  </a:lnTo>
                  <a:close/>
                  <a:moveTo>
                    <a:pt x="2916" y="6307"/>
                  </a:moveTo>
                  <a:cubicBezTo>
                    <a:pt x="3046" y="6307"/>
                    <a:pt x="3154" y="6415"/>
                    <a:pt x="3154" y="6545"/>
                  </a:cubicBezTo>
                  <a:cubicBezTo>
                    <a:pt x="3154" y="6692"/>
                    <a:pt x="3035" y="6789"/>
                    <a:pt x="2911" y="6789"/>
                  </a:cubicBezTo>
                  <a:cubicBezTo>
                    <a:pt x="2852" y="6789"/>
                    <a:pt x="2792" y="6767"/>
                    <a:pt x="2743" y="6718"/>
                  </a:cubicBezTo>
                  <a:cubicBezTo>
                    <a:pt x="2591" y="6567"/>
                    <a:pt x="2699" y="6307"/>
                    <a:pt x="2916" y="6307"/>
                  </a:cubicBezTo>
                  <a:close/>
                  <a:moveTo>
                    <a:pt x="996" y="6574"/>
                  </a:moveTo>
                  <a:cubicBezTo>
                    <a:pt x="996" y="6646"/>
                    <a:pt x="996" y="6718"/>
                    <a:pt x="996" y="6798"/>
                  </a:cubicBezTo>
                  <a:lnTo>
                    <a:pt x="520" y="6798"/>
                  </a:lnTo>
                  <a:cubicBezTo>
                    <a:pt x="520" y="6718"/>
                    <a:pt x="520" y="6646"/>
                    <a:pt x="527" y="6574"/>
                  </a:cubicBezTo>
                  <a:close/>
                  <a:moveTo>
                    <a:pt x="5291" y="6581"/>
                  </a:moveTo>
                  <a:cubicBezTo>
                    <a:pt x="5291" y="6646"/>
                    <a:pt x="5291" y="6718"/>
                    <a:pt x="5298" y="6805"/>
                  </a:cubicBezTo>
                  <a:lnTo>
                    <a:pt x="4829" y="6805"/>
                  </a:lnTo>
                  <a:lnTo>
                    <a:pt x="4829" y="6581"/>
                  </a:lnTo>
                  <a:close/>
                  <a:moveTo>
                    <a:pt x="2912" y="7409"/>
                  </a:moveTo>
                  <a:cubicBezTo>
                    <a:pt x="2986" y="7409"/>
                    <a:pt x="3060" y="7458"/>
                    <a:pt x="3068" y="7555"/>
                  </a:cubicBezTo>
                  <a:cubicBezTo>
                    <a:pt x="3068" y="7584"/>
                    <a:pt x="3068" y="7613"/>
                    <a:pt x="3053" y="7635"/>
                  </a:cubicBezTo>
                  <a:cubicBezTo>
                    <a:pt x="3022" y="7692"/>
                    <a:pt x="2970" y="7717"/>
                    <a:pt x="2917" y="7717"/>
                  </a:cubicBezTo>
                  <a:cubicBezTo>
                    <a:pt x="2837" y="7717"/>
                    <a:pt x="2757" y="7656"/>
                    <a:pt x="2757" y="7555"/>
                  </a:cubicBezTo>
                  <a:cubicBezTo>
                    <a:pt x="2764" y="7458"/>
                    <a:pt x="2838" y="7409"/>
                    <a:pt x="2912" y="7409"/>
                  </a:cubicBezTo>
                  <a:close/>
                  <a:moveTo>
                    <a:pt x="3096" y="7938"/>
                  </a:moveTo>
                  <a:cubicBezTo>
                    <a:pt x="3104" y="8010"/>
                    <a:pt x="3118" y="8118"/>
                    <a:pt x="3133" y="8248"/>
                  </a:cubicBezTo>
                  <a:lnTo>
                    <a:pt x="2692" y="8248"/>
                  </a:lnTo>
                  <a:cubicBezTo>
                    <a:pt x="2707" y="8111"/>
                    <a:pt x="2714" y="8010"/>
                    <a:pt x="2728" y="7938"/>
                  </a:cubicBezTo>
                  <a:cubicBezTo>
                    <a:pt x="2750" y="7945"/>
                    <a:pt x="2764" y="7952"/>
                    <a:pt x="2779" y="7960"/>
                  </a:cubicBezTo>
                  <a:cubicBezTo>
                    <a:pt x="2822" y="7974"/>
                    <a:pt x="2865" y="7981"/>
                    <a:pt x="2916" y="7981"/>
                  </a:cubicBezTo>
                  <a:cubicBezTo>
                    <a:pt x="2974" y="7981"/>
                    <a:pt x="3039" y="7967"/>
                    <a:pt x="3096" y="7938"/>
                  </a:cubicBezTo>
                  <a:close/>
                  <a:moveTo>
                    <a:pt x="3147" y="8515"/>
                  </a:moveTo>
                  <a:cubicBezTo>
                    <a:pt x="3147" y="8580"/>
                    <a:pt x="3147" y="8653"/>
                    <a:pt x="3147" y="8739"/>
                  </a:cubicBezTo>
                  <a:lnTo>
                    <a:pt x="2678" y="8739"/>
                  </a:lnTo>
                  <a:cubicBezTo>
                    <a:pt x="2678" y="8653"/>
                    <a:pt x="2678" y="8580"/>
                    <a:pt x="2678" y="8515"/>
                  </a:cubicBezTo>
                  <a:close/>
                  <a:moveTo>
                    <a:pt x="2910" y="1"/>
                  </a:moveTo>
                  <a:cubicBezTo>
                    <a:pt x="2811" y="1"/>
                    <a:pt x="2714" y="38"/>
                    <a:pt x="2642" y="114"/>
                  </a:cubicBezTo>
                  <a:lnTo>
                    <a:pt x="152" y="2604"/>
                  </a:lnTo>
                  <a:cubicBezTo>
                    <a:pt x="0" y="2756"/>
                    <a:pt x="0" y="2994"/>
                    <a:pt x="152" y="3146"/>
                  </a:cubicBezTo>
                  <a:lnTo>
                    <a:pt x="628" y="3622"/>
                  </a:lnTo>
                  <a:lnTo>
                    <a:pt x="628" y="4127"/>
                  </a:lnTo>
                  <a:cubicBezTo>
                    <a:pt x="130" y="4264"/>
                    <a:pt x="130" y="4957"/>
                    <a:pt x="628" y="5094"/>
                  </a:cubicBezTo>
                  <a:lnTo>
                    <a:pt x="628" y="5224"/>
                  </a:lnTo>
                  <a:cubicBezTo>
                    <a:pt x="455" y="5275"/>
                    <a:pt x="339" y="5441"/>
                    <a:pt x="339" y="5621"/>
                  </a:cubicBezTo>
                  <a:cubicBezTo>
                    <a:pt x="332" y="5672"/>
                    <a:pt x="347" y="5715"/>
                    <a:pt x="361" y="5766"/>
                  </a:cubicBezTo>
                  <a:cubicBezTo>
                    <a:pt x="318" y="5888"/>
                    <a:pt x="253" y="6199"/>
                    <a:pt x="253" y="6935"/>
                  </a:cubicBezTo>
                  <a:cubicBezTo>
                    <a:pt x="253" y="7007"/>
                    <a:pt x="318" y="7065"/>
                    <a:pt x="390" y="7065"/>
                  </a:cubicBezTo>
                  <a:lnTo>
                    <a:pt x="1126" y="7065"/>
                  </a:lnTo>
                  <a:cubicBezTo>
                    <a:pt x="1198" y="7065"/>
                    <a:pt x="1256" y="7007"/>
                    <a:pt x="1256" y="6935"/>
                  </a:cubicBezTo>
                  <a:cubicBezTo>
                    <a:pt x="1263" y="6610"/>
                    <a:pt x="1242" y="6285"/>
                    <a:pt x="1198" y="5968"/>
                  </a:cubicBezTo>
                  <a:cubicBezTo>
                    <a:pt x="1191" y="5895"/>
                    <a:pt x="1177" y="5830"/>
                    <a:pt x="1155" y="5766"/>
                  </a:cubicBezTo>
                  <a:cubicBezTo>
                    <a:pt x="1169" y="5715"/>
                    <a:pt x="1177" y="5672"/>
                    <a:pt x="1177" y="5621"/>
                  </a:cubicBezTo>
                  <a:cubicBezTo>
                    <a:pt x="1177" y="5441"/>
                    <a:pt x="1061" y="5282"/>
                    <a:pt x="888" y="5224"/>
                  </a:cubicBezTo>
                  <a:lnTo>
                    <a:pt x="888" y="5094"/>
                  </a:lnTo>
                  <a:cubicBezTo>
                    <a:pt x="1379" y="4957"/>
                    <a:pt x="1379" y="4264"/>
                    <a:pt x="888" y="4127"/>
                  </a:cubicBezTo>
                  <a:lnTo>
                    <a:pt x="888" y="3889"/>
                  </a:lnTo>
                  <a:lnTo>
                    <a:pt x="2642" y="5636"/>
                  </a:lnTo>
                  <a:cubicBezTo>
                    <a:pt x="2678" y="5679"/>
                    <a:pt x="2728" y="5708"/>
                    <a:pt x="2779" y="5729"/>
                  </a:cubicBezTo>
                  <a:lnTo>
                    <a:pt x="2779" y="6061"/>
                  </a:lnTo>
                  <a:cubicBezTo>
                    <a:pt x="2288" y="6199"/>
                    <a:pt x="2288" y="6899"/>
                    <a:pt x="2779" y="7036"/>
                  </a:cubicBezTo>
                  <a:lnTo>
                    <a:pt x="2779" y="7158"/>
                  </a:lnTo>
                  <a:cubicBezTo>
                    <a:pt x="2606" y="7216"/>
                    <a:pt x="2490" y="7375"/>
                    <a:pt x="2490" y="7563"/>
                  </a:cubicBezTo>
                  <a:cubicBezTo>
                    <a:pt x="2490" y="7606"/>
                    <a:pt x="2497" y="7656"/>
                    <a:pt x="2512" y="7700"/>
                  </a:cubicBezTo>
                  <a:cubicBezTo>
                    <a:pt x="2476" y="7822"/>
                    <a:pt x="2411" y="8140"/>
                    <a:pt x="2411" y="8876"/>
                  </a:cubicBezTo>
                  <a:cubicBezTo>
                    <a:pt x="2411" y="8948"/>
                    <a:pt x="2469" y="9006"/>
                    <a:pt x="2541" y="9006"/>
                  </a:cubicBezTo>
                  <a:lnTo>
                    <a:pt x="3284" y="9006"/>
                  </a:lnTo>
                  <a:cubicBezTo>
                    <a:pt x="3356" y="9006"/>
                    <a:pt x="3414" y="8948"/>
                    <a:pt x="3414" y="8876"/>
                  </a:cubicBezTo>
                  <a:cubicBezTo>
                    <a:pt x="3421" y="8551"/>
                    <a:pt x="3400" y="8227"/>
                    <a:pt x="3356" y="7902"/>
                  </a:cubicBezTo>
                  <a:cubicBezTo>
                    <a:pt x="3342" y="7837"/>
                    <a:pt x="3327" y="7772"/>
                    <a:pt x="3313" y="7707"/>
                  </a:cubicBezTo>
                  <a:cubicBezTo>
                    <a:pt x="3385" y="7483"/>
                    <a:pt x="3270" y="7238"/>
                    <a:pt x="3046" y="7166"/>
                  </a:cubicBezTo>
                  <a:lnTo>
                    <a:pt x="3046" y="7036"/>
                  </a:lnTo>
                  <a:cubicBezTo>
                    <a:pt x="3537" y="6899"/>
                    <a:pt x="3537" y="6199"/>
                    <a:pt x="3046" y="6069"/>
                  </a:cubicBezTo>
                  <a:lnTo>
                    <a:pt x="3046" y="5722"/>
                  </a:lnTo>
                  <a:cubicBezTo>
                    <a:pt x="3096" y="5701"/>
                    <a:pt x="3140" y="5672"/>
                    <a:pt x="3183" y="5636"/>
                  </a:cubicBezTo>
                  <a:lnTo>
                    <a:pt x="4937" y="3889"/>
                  </a:lnTo>
                  <a:lnTo>
                    <a:pt x="4937" y="4127"/>
                  </a:lnTo>
                  <a:cubicBezTo>
                    <a:pt x="4439" y="4264"/>
                    <a:pt x="4439" y="4964"/>
                    <a:pt x="4937" y="5094"/>
                  </a:cubicBezTo>
                  <a:lnTo>
                    <a:pt x="4937" y="5224"/>
                  </a:lnTo>
                  <a:cubicBezTo>
                    <a:pt x="4764" y="5282"/>
                    <a:pt x="4648" y="5441"/>
                    <a:pt x="4648" y="5621"/>
                  </a:cubicBezTo>
                  <a:cubicBezTo>
                    <a:pt x="4641" y="5672"/>
                    <a:pt x="4655" y="5722"/>
                    <a:pt x="4670" y="5766"/>
                  </a:cubicBezTo>
                  <a:cubicBezTo>
                    <a:pt x="4627" y="5888"/>
                    <a:pt x="4562" y="6206"/>
                    <a:pt x="4562" y="6935"/>
                  </a:cubicBezTo>
                  <a:cubicBezTo>
                    <a:pt x="4562" y="7007"/>
                    <a:pt x="4627" y="7072"/>
                    <a:pt x="4699" y="7072"/>
                  </a:cubicBezTo>
                  <a:lnTo>
                    <a:pt x="5435" y="7072"/>
                  </a:lnTo>
                  <a:cubicBezTo>
                    <a:pt x="5507" y="7072"/>
                    <a:pt x="5565" y="7007"/>
                    <a:pt x="5565" y="6935"/>
                  </a:cubicBezTo>
                  <a:cubicBezTo>
                    <a:pt x="5572" y="6617"/>
                    <a:pt x="5550" y="6292"/>
                    <a:pt x="5507" y="5968"/>
                  </a:cubicBezTo>
                  <a:cubicBezTo>
                    <a:pt x="5500" y="5903"/>
                    <a:pt x="5485" y="5838"/>
                    <a:pt x="5464" y="5773"/>
                  </a:cubicBezTo>
                  <a:cubicBezTo>
                    <a:pt x="5464" y="5773"/>
                    <a:pt x="5464" y="5773"/>
                    <a:pt x="5464" y="5766"/>
                  </a:cubicBezTo>
                  <a:cubicBezTo>
                    <a:pt x="5478" y="5722"/>
                    <a:pt x="5493" y="5679"/>
                    <a:pt x="5493" y="5628"/>
                  </a:cubicBezTo>
                  <a:cubicBezTo>
                    <a:pt x="5493" y="5441"/>
                    <a:pt x="5377" y="5275"/>
                    <a:pt x="5204" y="5224"/>
                  </a:cubicBezTo>
                  <a:lnTo>
                    <a:pt x="5204" y="5094"/>
                  </a:lnTo>
                  <a:cubicBezTo>
                    <a:pt x="5695" y="4957"/>
                    <a:pt x="5695" y="4264"/>
                    <a:pt x="5204" y="4127"/>
                  </a:cubicBezTo>
                  <a:lnTo>
                    <a:pt x="5204" y="3622"/>
                  </a:lnTo>
                  <a:lnTo>
                    <a:pt x="5673" y="3146"/>
                  </a:lnTo>
                  <a:cubicBezTo>
                    <a:pt x="5825" y="2994"/>
                    <a:pt x="5825" y="2756"/>
                    <a:pt x="5673" y="2604"/>
                  </a:cubicBezTo>
                  <a:lnTo>
                    <a:pt x="3183" y="114"/>
                  </a:lnTo>
                  <a:cubicBezTo>
                    <a:pt x="3107" y="38"/>
                    <a:pt x="3008" y="1"/>
                    <a:pt x="291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59"/>
            <p:cNvSpPr/>
            <p:nvPr/>
          </p:nvSpPr>
          <p:spPr>
            <a:xfrm>
              <a:off x="4754325" y="1284550"/>
              <a:ext cx="114600" cy="114150"/>
            </a:xfrm>
            <a:custGeom>
              <a:avLst/>
              <a:gdLst/>
              <a:ahLst/>
              <a:cxnLst/>
              <a:rect l="l" t="t" r="r" b="b"/>
              <a:pathLst>
                <a:path w="4584" h="4566" extrusionOk="0">
                  <a:moveTo>
                    <a:pt x="2285" y="1"/>
                  </a:moveTo>
                  <a:cubicBezTo>
                    <a:pt x="2252" y="1"/>
                    <a:pt x="2219" y="13"/>
                    <a:pt x="2194" y="39"/>
                  </a:cubicBezTo>
                  <a:lnTo>
                    <a:pt x="1523" y="710"/>
                  </a:lnTo>
                  <a:cubicBezTo>
                    <a:pt x="1428" y="804"/>
                    <a:pt x="1518" y="938"/>
                    <a:pt x="1620" y="938"/>
                  </a:cubicBezTo>
                  <a:cubicBezTo>
                    <a:pt x="1651" y="938"/>
                    <a:pt x="1682" y="926"/>
                    <a:pt x="1711" y="898"/>
                  </a:cubicBezTo>
                  <a:lnTo>
                    <a:pt x="2288" y="320"/>
                  </a:lnTo>
                  <a:lnTo>
                    <a:pt x="4251" y="2291"/>
                  </a:lnTo>
                  <a:lnTo>
                    <a:pt x="2288" y="4254"/>
                  </a:lnTo>
                  <a:lnTo>
                    <a:pt x="318" y="2291"/>
                  </a:lnTo>
                  <a:lnTo>
                    <a:pt x="1350" y="1258"/>
                  </a:lnTo>
                  <a:cubicBezTo>
                    <a:pt x="1428" y="1163"/>
                    <a:pt x="1345" y="1037"/>
                    <a:pt x="1246" y="1037"/>
                  </a:cubicBezTo>
                  <a:cubicBezTo>
                    <a:pt x="1218" y="1037"/>
                    <a:pt x="1189" y="1047"/>
                    <a:pt x="1162" y="1071"/>
                  </a:cubicBezTo>
                  <a:lnTo>
                    <a:pt x="36" y="2197"/>
                  </a:lnTo>
                  <a:cubicBezTo>
                    <a:pt x="14" y="2218"/>
                    <a:pt x="0" y="2247"/>
                    <a:pt x="0" y="2283"/>
                  </a:cubicBezTo>
                  <a:cubicBezTo>
                    <a:pt x="0" y="2319"/>
                    <a:pt x="14" y="2348"/>
                    <a:pt x="36" y="2377"/>
                  </a:cubicBezTo>
                  <a:lnTo>
                    <a:pt x="2194" y="4528"/>
                  </a:lnTo>
                  <a:cubicBezTo>
                    <a:pt x="2219" y="4553"/>
                    <a:pt x="2252" y="4566"/>
                    <a:pt x="2284" y="4566"/>
                  </a:cubicBezTo>
                  <a:cubicBezTo>
                    <a:pt x="2317" y="4566"/>
                    <a:pt x="2349" y="4553"/>
                    <a:pt x="2375" y="4528"/>
                  </a:cubicBezTo>
                  <a:lnTo>
                    <a:pt x="4533" y="2377"/>
                  </a:lnTo>
                  <a:cubicBezTo>
                    <a:pt x="4583" y="2327"/>
                    <a:pt x="4583" y="2240"/>
                    <a:pt x="4533" y="2189"/>
                  </a:cubicBezTo>
                  <a:lnTo>
                    <a:pt x="4533" y="2197"/>
                  </a:lnTo>
                  <a:lnTo>
                    <a:pt x="2382" y="39"/>
                  </a:lnTo>
                  <a:cubicBezTo>
                    <a:pt x="2353" y="13"/>
                    <a:pt x="2319" y="1"/>
                    <a:pt x="2285"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59"/>
            <p:cNvSpPr/>
            <p:nvPr/>
          </p:nvSpPr>
          <p:spPr>
            <a:xfrm>
              <a:off x="4782825" y="1313075"/>
              <a:ext cx="57575" cy="57125"/>
            </a:xfrm>
            <a:custGeom>
              <a:avLst/>
              <a:gdLst/>
              <a:ahLst/>
              <a:cxnLst/>
              <a:rect l="l" t="t" r="r" b="b"/>
              <a:pathLst>
                <a:path w="2303" h="2285" extrusionOk="0">
                  <a:moveTo>
                    <a:pt x="1148" y="319"/>
                  </a:moveTo>
                  <a:lnTo>
                    <a:pt x="1466" y="637"/>
                  </a:lnTo>
                  <a:lnTo>
                    <a:pt x="1148" y="962"/>
                  </a:lnTo>
                  <a:lnTo>
                    <a:pt x="823" y="637"/>
                  </a:lnTo>
                  <a:lnTo>
                    <a:pt x="1148" y="319"/>
                  </a:lnTo>
                  <a:close/>
                  <a:moveTo>
                    <a:pt x="636" y="825"/>
                  </a:moveTo>
                  <a:lnTo>
                    <a:pt x="960" y="1150"/>
                  </a:lnTo>
                  <a:lnTo>
                    <a:pt x="636" y="1467"/>
                  </a:lnTo>
                  <a:lnTo>
                    <a:pt x="318" y="1150"/>
                  </a:lnTo>
                  <a:lnTo>
                    <a:pt x="636" y="825"/>
                  </a:lnTo>
                  <a:close/>
                  <a:moveTo>
                    <a:pt x="1653" y="825"/>
                  </a:moveTo>
                  <a:lnTo>
                    <a:pt x="1971" y="1150"/>
                  </a:lnTo>
                  <a:lnTo>
                    <a:pt x="1653" y="1467"/>
                  </a:lnTo>
                  <a:lnTo>
                    <a:pt x="1328" y="1150"/>
                  </a:lnTo>
                  <a:lnTo>
                    <a:pt x="1653" y="825"/>
                  </a:lnTo>
                  <a:close/>
                  <a:moveTo>
                    <a:pt x="1148" y="1330"/>
                  </a:moveTo>
                  <a:lnTo>
                    <a:pt x="1466" y="1655"/>
                  </a:lnTo>
                  <a:lnTo>
                    <a:pt x="1148" y="1972"/>
                  </a:lnTo>
                  <a:lnTo>
                    <a:pt x="823" y="1655"/>
                  </a:lnTo>
                  <a:lnTo>
                    <a:pt x="1148" y="1330"/>
                  </a:lnTo>
                  <a:close/>
                  <a:moveTo>
                    <a:pt x="1145" y="0"/>
                  </a:moveTo>
                  <a:cubicBezTo>
                    <a:pt x="1112" y="0"/>
                    <a:pt x="1079" y="13"/>
                    <a:pt x="1054" y="38"/>
                  </a:cubicBezTo>
                  <a:lnTo>
                    <a:pt x="37" y="1056"/>
                  </a:lnTo>
                  <a:cubicBezTo>
                    <a:pt x="15" y="1077"/>
                    <a:pt x="0" y="1106"/>
                    <a:pt x="0" y="1142"/>
                  </a:cubicBezTo>
                  <a:cubicBezTo>
                    <a:pt x="0" y="1178"/>
                    <a:pt x="15" y="1207"/>
                    <a:pt x="37" y="1236"/>
                  </a:cubicBezTo>
                  <a:lnTo>
                    <a:pt x="1054" y="2247"/>
                  </a:lnTo>
                  <a:cubicBezTo>
                    <a:pt x="1079" y="2272"/>
                    <a:pt x="1112" y="2284"/>
                    <a:pt x="1145" y="2284"/>
                  </a:cubicBezTo>
                  <a:cubicBezTo>
                    <a:pt x="1179" y="2284"/>
                    <a:pt x="1213" y="2272"/>
                    <a:pt x="1242" y="2247"/>
                  </a:cubicBezTo>
                  <a:lnTo>
                    <a:pt x="2252" y="1236"/>
                  </a:lnTo>
                  <a:cubicBezTo>
                    <a:pt x="2303" y="1186"/>
                    <a:pt x="2303" y="1099"/>
                    <a:pt x="2252" y="1048"/>
                  </a:cubicBezTo>
                  <a:lnTo>
                    <a:pt x="2252" y="1056"/>
                  </a:lnTo>
                  <a:lnTo>
                    <a:pt x="1242" y="38"/>
                  </a:lnTo>
                  <a:cubicBezTo>
                    <a:pt x="1213" y="13"/>
                    <a:pt x="1179" y="0"/>
                    <a:pt x="114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59"/>
            <p:cNvSpPr/>
            <p:nvPr/>
          </p:nvSpPr>
          <p:spPr>
            <a:xfrm>
              <a:off x="4753600" y="1381850"/>
              <a:ext cx="7050" cy="6225"/>
            </a:xfrm>
            <a:custGeom>
              <a:avLst/>
              <a:gdLst/>
              <a:ahLst/>
              <a:cxnLst/>
              <a:rect l="l" t="t" r="r" b="b"/>
              <a:pathLst>
                <a:path w="282" h="249" extrusionOk="0">
                  <a:moveTo>
                    <a:pt x="159" y="1"/>
                  </a:moveTo>
                  <a:cubicBezTo>
                    <a:pt x="51" y="1"/>
                    <a:pt x="0" y="138"/>
                    <a:pt x="72" y="210"/>
                  </a:cubicBezTo>
                  <a:cubicBezTo>
                    <a:pt x="99" y="237"/>
                    <a:pt x="132" y="249"/>
                    <a:pt x="163" y="249"/>
                  </a:cubicBezTo>
                  <a:cubicBezTo>
                    <a:pt x="225" y="249"/>
                    <a:pt x="282" y="202"/>
                    <a:pt x="282" y="131"/>
                  </a:cubicBezTo>
                  <a:cubicBezTo>
                    <a:pt x="282" y="59"/>
                    <a:pt x="231" y="1"/>
                    <a:pt x="15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59"/>
            <p:cNvSpPr/>
            <p:nvPr/>
          </p:nvSpPr>
          <p:spPr>
            <a:xfrm>
              <a:off x="4861125" y="1381850"/>
              <a:ext cx="7250" cy="6300"/>
            </a:xfrm>
            <a:custGeom>
              <a:avLst/>
              <a:gdLst/>
              <a:ahLst/>
              <a:cxnLst/>
              <a:rect l="l" t="t" r="r" b="b"/>
              <a:pathLst>
                <a:path w="290" h="252" extrusionOk="0">
                  <a:moveTo>
                    <a:pt x="167" y="1"/>
                  </a:moveTo>
                  <a:cubicBezTo>
                    <a:pt x="59" y="1"/>
                    <a:pt x="1" y="138"/>
                    <a:pt x="80" y="217"/>
                  </a:cubicBezTo>
                  <a:cubicBezTo>
                    <a:pt x="106" y="241"/>
                    <a:pt x="137" y="251"/>
                    <a:pt x="166" y="251"/>
                  </a:cubicBezTo>
                  <a:cubicBezTo>
                    <a:pt x="230" y="251"/>
                    <a:pt x="290" y="204"/>
                    <a:pt x="290" y="131"/>
                  </a:cubicBezTo>
                  <a:cubicBezTo>
                    <a:pt x="290" y="59"/>
                    <a:pt x="232" y="1"/>
                    <a:pt x="16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59"/>
            <p:cNvSpPr/>
            <p:nvPr/>
          </p:nvSpPr>
          <p:spPr>
            <a:xfrm>
              <a:off x="4807175" y="1430400"/>
              <a:ext cx="7425" cy="6175"/>
            </a:xfrm>
            <a:custGeom>
              <a:avLst/>
              <a:gdLst/>
              <a:ahLst/>
              <a:cxnLst/>
              <a:rect l="l" t="t" r="r" b="b"/>
              <a:pathLst>
                <a:path w="297" h="247" extrusionOk="0">
                  <a:moveTo>
                    <a:pt x="174" y="0"/>
                  </a:moveTo>
                  <a:cubicBezTo>
                    <a:pt x="59" y="0"/>
                    <a:pt x="1" y="130"/>
                    <a:pt x="80" y="210"/>
                  </a:cubicBezTo>
                  <a:cubicBezTo>
                    <a:pt x="106" y="235"/>
                    <a:pt x="137" y="247"/>
                    <a:pt x="168" y="247"/>
                  </a:cubicBezTo>
                  <a:cubicBezTo>
                    <a:pt x="234" y="247"/>
                    <a:pt x="297" y="196"/>
                    <a:pt x="297" y="123"/>
                  </a:cubicBezTo>
                  <a:cubicBezTo>
                    <a:pt x="297" y="51"/>
                    <a:pt x="239" y="0"/>
                    <a:pt x="17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04" name="Google Shape;11104;p59"/>
          <p:cNvSpPr/>
          <p:nvPr/>
        </p:nvSpPr>
        <p:spPr>
          <a:xfrm>
            <a:off x="6107368" y="2696450"/>
            <a:ext cx="365770" cy="284140"/>
          </a:xfrm>
          <a:custGeom>
            <a:avLst/>
            <a:gdLst/>
            <a:ahLst/>
            <a:cxnLst/>
            <a:rect l="l" t="t" r="r" b="b"/>
            <a:pathLst>
              <a:path w="8872" h="6892" extrusionOk="0">
                <a:moveTo>
                  <a:pt x="4981" y="1439"/>
                </a:moveTo>
                <a:cubicBezTo>
                  <a:pt x="5032" y="1439"/>
                  <a:pt x="5075" y="1475"/>
                  <a:pt x="5075" y="1525"/>
                </a:cubicBezTo>
                <a:lnTo>
                  <a:pt x="5075" y="2240"/>
                </a:lnTo>
                <a:cubicBezTo>
                  <a:pt x="5039" y="2182"/>
                  <a:pt x="4988" y="2139"/>
                  <a:pt x="4931" y="2110"/>
                </a:cubicBezTo>
                <a:cubicBezTo>
                  <a:pt x="4916" y="2103"/>
                  <a:pt x="4902" y="2096"/>
                  <a:pt x="4894" y="2096"/>
                </a:cubicBezTo>
                <a:lnTo>
                  <a:pt x="4894" y="1735"/>
                </a:lnTo>
                <a:cubicBezTo>
                  <a:pt x="4894" y="1670"/>
                  <a:pt x="4837" y="1619"/>
                  <a:pt x="4779" y="1619"/>
                </a:cubicBezTo>
                <a:lnTo>
                  <a:pt x="4101" y="1619"/>
                </a:lnTo>
                <a:cubicBezTo>
                  <a:pt x="4036" y="1619"/>
                  <a:pt x="3985" y="1670"/>
                  <a:pt x="3985" y="1735"/>
                </a:cubicBezTo>
                <a:lnTo>
                  <a:pt x="3985" y="2096"/>
                </a:lnTo>
                <a:lnTo>
                  <a:pt x="3978" y="2096"/>
                </a:lnTo>
                <a:cubicBezTo>
                  <a:pt x="3956" y="2103"/>
                  <a:pt x="3935" y="2110"/>
                  <a:pt x="3920" y="2117"/>
                </a:cubicBezTo>
                <a:cubicBezTo>
                  <a:pt x="3870" y="2153"/>
                  <a:pt x="3826" y="2189"/>
                  <a:pt x="3805" y="2240"/>
                </a:cubicBezTo>
                <a:lnTo>
                  <a:pt x="3805" y="1525"/>
                </a:lnTo>
                <a:cubicBezTo>
                  <a:pt x="3805" y="1475"/>
                  <a:pt x="3841" y="1439"/>
                  <a:pt x="3891" y="1439"/>
                </a:cubicBezTo>
                <a:close/>
                <a:moveTo>
                  <a:pt x="4664" y="1843"/>
                </a:moveTo>
                <a:lnTo>
                  <a:pt x="4664" y="2088"/>
                </a:lnTo>
                <a:lnTo>
                  <a:pt x="4649" y="2088"/>
                </a:lnTo>
                <a:cubicBezTo>
                  <a:pt x="4555" y="2125"/>
                  <a:pt x="4483" y="2204"/>
                  <a:pt x="4454" y="2298"/>
                </a:cubicBezTo>
                <a:lnTo>
                  <a:pt x="4418" y="2298"/>
                </a:lnTo>
                <a:cubicBezTo>
                  <a:pt x="4418" y="2291"/>
                  <a:pt x="4418" y="2291"/>
                  <a:pt x="4418" y="2283"/>
                </a:cubicBezTo>
                <a:cubicBezTo>
                  <a:pt x="4382" y="2189"/>
                  <a:pt x="4310" y="2117"/>
                  <a:pt x="4216" y="2088"/>
                </a:cubicBezTo>
                <a:lnTo>
                  <a:pt x="4216" y="1843"/>
                </a:lnTo>
                <a:close/>
                <a:moveTo>
                  <a:pt x="4454" y="2529"/>
                </a:moveTo>
                <a:cubicBezTo>
                  <a:pt x="4461" y="2550"/>
                  <a:pt x="4469" y="2565"/>
                  <a:pt x="4483" y="2586"/>
                </a:cubicBezTo>
                <a:lnTo>
                  <a:pt x="4555" y="2716"/>
                </a:lnTo>
                <a:lnTo>
                  <a:pt x="4324" y="2716"/>
                </a:lnTo>
                <a:lnTo>
                  <a:pt x="4396" y="2586"/>
                </a:lnTo>
                <a:cubicBezTo>
                  <a:pt x="4404" y="2572"/>
                  <a:pt x="4411" y="2558"/>
                  <a:pt x="4418" y="2543"/>
                </a:cubicBezTo>
                <a:cubicBezTo>
                  <a:pt x="4418" y="2543"/>
                  <a:pt x="4425" y="2536"/>
                  <a:pt x="4425" y="2529"/>
                </a:cubicBezTo>
                <a:close/>
                <a:moveTo>
                  <a:pt x="4440" y="609"/>
                </a:moveTo>
                <a:cubicBezTo>
                  <a:pt x="5241" y="609"/>
                  <a:pt x="5876" y="1280"/>
                  <a:pt x="5833" y="2081"/>
                </a:cubicBezTo>
                <a:cubicBezTo>
                  <a:pt x="5840" y="2413"/>
                  <a:pt x="5717" y="2738"/>
                  <a:pt x="5494" y="2998"/>
                </a:cubicBezTo>
                <a:lnTo>
                  <a:pt x="5306" y="2651"/>
                </a:lnTo>
                <a:lnTo>
                  <a:pt x="5306" y="2623"/>
                </a:lnTo>
                <a:lnTo>
                  <a:pt x="5306" y="1525"/>
                </a:lnTo>
                <a:cubicBezTo>
                  <a:pt x="5299" y="1352"/>
                  <a:pt x="5154" y="1208"/>
                  <a:pt x="4981" y="1208"/>
                </a:cubicBezTo>
                <a:lnTo>
                  <a:pt x="3891" y="1208"/>
                </a:lnTo>
                <a:cubicBezTo>
                  <a:pt x="3711" y="1208"/>
                  <a:pt x="3566" y="1352"/>
                  <a:pt x="3566" y="1525"/>
                </a:cubicBezTo>
                <a:lnTo>
                  <a:pt x="3566" y="2623"/>
                </a:lnTo>
                <a:lnTo>
                  <a:pt x="3566" y="2651"/>
                </a:lnTo>
                <a:lnTo>
                  <a:pt x="3372" y="2991"/>
                </a:lnTo>
                <a:cubicBezTo>
                  <a:pt x="3155" y="2738"/>
                  <a:pt x="3040" y="2413"/>
                  <a:pt x="3040" y="2081"/>
                </a:cubicBezTo>
                <a:cubicBezTo>
                  <a:pt x="2996" y="1280"/>
                  <a:pt x="3639" y="609"/>
                  <a:pt x="4440" y="609"/>
                </a:cubicBezTo>
                <a:close/>
                <a:moveTo>
                  <a:pt x="4678" y="2947"/>
                </a:moveTo>
                <a:lnTo>
                  <a:pt x="4931" y="3388"/>
                </a:lnTo>
                <a:cubicBezTo>
                  <a:pt x="4772" y="3445"/>
                  <a:pt x="4606" y="3474"/>
                  <a:pt x="4440" y="3474"/>
                </a:cubicBezTo>
                <a:cubicBezTo>
                  <a:pt x="4274" y="3474"/>
                  <a:pt x="4108" y="3445"/>
                  <a:pt x="3949" y="3388"/>
                </a:cubicBezTo>
                <a:lnTo>
                  <a:pt x="4202" y="2947"/>
                </a:lnTo>
                <a:close/>
                <a:moveTo>
                  <a:pt x="5039" y="3590"/>
                </a:moveTo>
                <a:lnTo>
                  <a:pt x="5147" y="3777"/>
                </a:lnTo>
                <a:lnTo>
                  <a:pt x="5140" y="3777"/>
                </a:lnTo>
                <a:cubicBezTo>
                  <a:pt x="5046" y="3813"/>
                  <a:pt x="4959" y="3842"/>
                  <a:pt x="4866" y="3864"/>
                </a:cubicBezTo>
                <a:cubicBezTo>
                  <a:pt x="4728" y="3900"/>
                  <a:pt x="4584" y="3914"/>
                  <a:pt x="4440" y="3914"/>
                </a:cubicBezTo>
                <a:cubicBezTo>
                  <a:pt x="4245" y="3914"/>
                  <a:pt x="4050" y="3886"/>
                  <a:pt x="3862" y="3821"/>
                </a:cubicBezTo>
                <a:cubicBezTo>
                  <a:pt x="3819" y="3806"/>
                  <a:pt x="3776" y="3792"/>
                  <a:pt x="3732" y="3777"/>
                </a:cubicBezTo>
                <a:lnTo>
                  <a:pt x="3841" y="3590"/>
                </a:lnTo>
                <a:cubicBezTo>
                  <a:pt x="4032" y="3665"/>
                  <a:pt x="4236" y="3703"/>
                  <a:pt x="4440" y="3703"/>
                </a:cubicBezTo>
                <a:cubicBezTo>
                  <a:pt x="4644" y="3703"/>
                  <a:pt x="4848" y="3665"/>
                  <a:pt x="5039" y="3590"/>
                </a:cubicBezTo>
                <a:close/>
                <a:moveTo>
                  <a:pt x="3624" y="3979"/>
                </a:moveTo>
                <a:cubicBezTo>
                  <a:pt x="3660" y="3994"/>
                  <a:pt x="3704" y="4008"/>
                  <a:pt x="3747" y="4023"/>
                </a:cubicBezTo>
                <a:lnTo>
                  <a:pt x="3754" y="4023"/>
                </a:lnTo>
                <a:cubicBezTo>
                  <a:pt x="3848" y="4160"/>
                  <a:pt x="3920" y="4319"/>
                  <a:pt x="3963" y="4477"/>
                </a:cubicBezTo>
                <a:lnTo>
                  <a:pt x="3473" y="4477"/>
                </a:lnTo>
                <a:lnTo>
                  <a:pt x="3473" y="4275"/>
                </a:lnTo>
                <a:lnTo>
                  <a:pt x="3473" y="4246"/>
                </a:lnTo>
                <a:lnTo>
                  <a:pt x="3624" y="3979"/>
                </a:lnTo>
                <a:close/>
                <a:moveTo>
                  <a:pt x="4072" y="4109"/>
                </a:moveTo>
                <a:cubicBezTo>
                  <a:pt x="4108" y="4117"/>
                  <a:pt x="4144" y="4124"/>
                  <a:pt x="4180" y="4124"/>
                </a:cubicBezTo>
                <a:lnTo>
                  <a:pt x="4223" y="4131"/>
                </a:lnTo>
                <a:lnTo>
                  <a:pt x="4310" y="4138"/>
                </a:lnTo>
                <a:lnTo>
                  <a:pt x="4346" y="4232"/>
                </a:lnTo>
                <a:cubicBezTo>
                  <a:pt x="4368" y="4304"/>
                  <a:pt x="4389" y="4384"/>
                  <a:pt x="4404" y="4456"/>
                </a:cubicBezTo>
                <a:lnTo>
                  <a:pt x="4404" y="4477"/>
                </a:lnTo>
                <a:lnTo>
                  <a:pt x="4194" y="4477"/>
                </a:lnTo>
                <a:cubicBezTo>
                  <a:pt x="4166" y="4347"/>
                  <a:pt x="4122" y="4225"/>
                  <a:pt x="4072" y="4109"/>
                </a:cubicBezTo>
                <a:close/>
                <a:moveTo>
                  <a:pt x="4808" y="4109"/>
                </a:moveTo>
                <a:cubicBezTo>
                  <a:pt x="4750" y="4225"/>
                  <a:pt x="4714" y="4347"/>
                  <a:pt x="4685" y="4477"/>
                </a:cubicBezTo>
                <a:lnTo>
                  <a:pt x="4642" y="4477"/>
                </a:lnTo>
                <a:cubicBezTo>
                  <a:pt x="4642" y="4456"/>
                  <a:pt x="4635" y="4427"/>
                  <a:pt x="4627" y="4405"/>
                </a:cubicBezTo>
                <a:cubicBezTo>
                  <a:pt x="4620" y="4355"/>
                  <a:pt x="4606" y="4304"/>
                  <a:pt x="4591" y="4254"/>
                </a:cubicBezTo>
                <a:cubicBezTo>
                  <a:pt x="4584" y="4218"/>
                  <a:pt x="4570" y="4181"/>
                  <a:pt x="4562" y="4153"/>
                </a:cubicBezTo>
                <a:lnTo>
                  <a:pt x="4562" y="4138"/>
                </a:lnTo>
                <a:cubicBezTo>
                  <a:pt x="4613" y="4138"/>
                  <a:pt x="4656" y="4131"/>
                  <a:pt x="4700" y="4124"/>
                </a:cubicBezTo>
                <a:cubicBezTo>
                  <a:pt x="4743" y="4124"/>
                  <a:pt x="4772" y="4117"/>
                  <a:pt x="4808" y="4109"/>
                </a:cubicBezTo>
                <a:close/>
                <a:moveTo>
                  <a:pt x="5255" y="3979"/>
                </a:moveTo>
                <a:lnTo>
                  <a:pt x="5407" y="4246"/>
                </a:lnTo>
                <a:lnTo>
                  <a:pt x="5407" y="4275"/>
                </a:lnTo>
                <a:lnTo>
                  <a:pt x="5407" y="4477"/>
                </a:lnTo>
                <a:lnTo>
                  <a:pt x="4916" y="4477"/>
                </a:lnTo>
                <a:cubicBezTo>
                  <a:pt x="4959" y="4319"/>
                  <a:pt x="5032" y="4167"/>
                  <a:pt x="5125" y="4030"/>
                </a:cubicBezTo>
                <a:lnTo>
                  <a:pt x="5133" y="4030"/>
                </a:lnTo>
                <a:cubicBezTo>
                  <a:pt x="5176" y="4015"/>
                  <a:pt x="5219" y="3994"/>
                  <a:pt x="5255" y="3979"/>
                </a:cubicBezTo>
                <a:close/>
                <a:moveTo>
                  <a:pt x="4098" y="2305"/>
                </a:moveTo>
                <a:cubicBezTo>
                  <a:pt x="4118" y="2305"/>
                  <a:pt x="4139" y="2310"/>
                  <a:pt x="4158" y="2319"/>
                </a:cubicBezTo>
                <a:cubicBezTo>
                  <a:pt x="4209" y="2348"/>
                  <a:pt x="4230" y="2420"/>
                  <a:pt x="4202" y="2478"/>
                </a:cubicBezTo>
                <a:lnTo>
                  <a:pt x="3083" y="4477"/>
                </a:lnTo>
                <a:lnTo>
                  <a:pt x="2874" y="4477"/>
                </a:lnTo>
                <a:cubicBezTo>
                  <a:pt x="2859" y="4485"/>
                  <a:pt x="2845" y="4485"/>
                  <a:pt x="2830" y="4492"/>
                </a:cubicBezTo>
                <a:lnTo>
                  <a:pt x="2830" y="4485"/>
                </a:lnTo>
                <a:cubicBezTo>
                  <a:pt x="2830" y="4463"/>
                  <a:pt x="2830" y="4441"/>
                  <a:pt x="2845" y="4427"/>
                </a:cubicBezTo>
                <a:lnTo>
                  <a:pt x="4000" y="2363"/>
                </a:lnTo>
                <a:cubicBezTo>
                  <a:pt x="4019" y="2324"/>
                  <a:pt x="4057" y="2305"/>
                  <a:pt x="4098" y="2305"/>
                </a:cubicBezTo>
                <a:close/>
                <a:moveTo>
                  <a:pt x="4779" y="2299"/>
                </a:moveTo>
                <a:cubicBezTo>
                  <a:pt x="4819" y="2299"/>
                  <a:pt x="4860" y="2320"/>
                  <a:pt x="4880" y="2355"/>
                </a:cubicBezTo>
                <a:lnTo>
                  <a:pt x="6035" y="4427"/>
                </a:lnTo>
                <a:cubicBezTo>
                  <a:pt x="6042" y="4441"/>
                  <a:pt x="6049" y="4456"/>
                  <a:pt x="6049" y="4477"/>
                </a:cubicBezTo>
                <a:cubicBezTo>
                  <a:pt x="6049" y="4485"/>
                  <a:pt x="6049" y="4492"/>
                  <a:pt x="6049" y="4499"/>
                </a:cubicBezTo>
                <a:cubicBezTo>
                  <a:pt x="6013" y="4485"/>
                  <a:pt x="5977" y="4477"/>
                  <a:pt x="5934" y="4477"/>
                </a:cubicBezTo>
                <a:lnTo>
                  <a:pt x="5797" y="4477"/>
                </a:lnTo>
                <a:lnTo>
                  <a:pt x="4678" y="2471"/>
                </a:lnTo>
                <a:cubicBezTo>
                  <a:pt x="4664" y="2442"/>
                  <a:pt x="4664" y="2413"/>
                  <a:pt x="4671" y="2384"/>
                </a:cubicBezTo>
                <a:cubicBezTo>
                  <a:pt x="4678" y="2355"/>
                  <a:pt x="4700" y="2327"/>
                  <a:pt x="4728" y="2312"/>
                </a:cubicBezTo>
                <a:cubicBezTo>
                  <a:pt x="4744" y="2303"/>
                  <a:pt x="4761" y="2299"/>
                  <a:pt x="4779" y="2299"/>
                </a:cubicBezTo>
                <a:close/>
                <a:moveTo>
                  <a:pt x="5934" y="4708"/>
                </a:moveTo>
                <a:cubicBezTo>
                  <a:pt x="5984" y="4708"/>
                  <a:pt x="6028" y="4737"/>
                  <a:pt x="6042" y="4788"/>
                </a:cubicBezTo>
                <a:cubicBezTo>
                  <a:pt x="6049" y="4809"/>
                  <a:pt x="6049" y="4831"/>
                  <a:pt x="6042" y="4853"/>
                </a:cubicBezTo>
                <a:cubicBezTo>
                  <a:pt x="6028" y="4903"/>
                  <a:pt x="5984" y="4939"/>
                  <a:pt x="5934" y="4939"/>
                </a:cubicBezTo>
                <a:lnTo>
                  <a:pt x="2924" y="4939"/>
                </a:lnTo>
                <a:cubicBezTo>
                  <a:pt x="2859" y="4939"/>
                  <a:pt x="2809" y="4889"/>
                  <a:pt x="2809" y="4824"/>
                </a:cubicBezTo>
                <a:cubicBezTo>
                  <a:pt x="2809" y="4759"/>
                  <a:pt x="2859" y="4708"/>
                  <a:pt x="2924" y="4708"/>
                </a:cubicBezTo>
                <a:close/>
                <a:moveTo>
                  <a:pt x="2621" y="4600"/>
                </a:moveTo>
                <a:lnTo>
                  <a:pt x="2621" y="4607"/>
                </a:lnTo>
                <a:cubicBezTo>
                  <a:pt x="2621" y="4615"/>
                  <a:pt x="2628" y="4622"/>
                  <a:pt x="2635" y="4636"/>
                </a:cubicBezTo>
                <a:cubicBezTo>
                  <a:pt x="2628" y="4636"/>
                  <a:pt x="2628" y="4636"/>
                  <a:pt x="2635" y="4643"/>
                </a:cubicBezTo>
                <a:cubicBezTo>
                  <a:pt x="2599" y="4694"/>
                  <a:pt x="2578" y="4759"/>
                  <a:pt x="2578" y="4824"/>
                </a:cubicBezTo>
                <a:cubicBezTo>
                  <a:pt x="2578" y="4903"/>
                  <a:pt x="2614" y="4983"/>
                  <a:pt x="2664" y="5048"/>
                </a:cubicBezTo>
                <a:lnTo>
                  <a:pt x="2376" y="5048"/>
                </a:lnTo>
                <a:lnTo>
                  <a:pt x="2376" y="4600"/>
                </a:lnTo>
                <a:close/>
                <a:moveTo>
                  <a:pt x="6504" y="4593"/>
                </a:moveTo>
                <a:lnTo>
                  <a:pt x="6504" y="5048"/>
                </a:lnTo>
                <a:lnTo>
                  <a:pt x="6194" y="5048"/>
                </a:lnTo>
                <a:cubicBezTo>
                  <a:pt x="6201" y="5040"/>
                  <a:pt x="6208" y="5033"/>
                  <a:pt x="6215" y="5026"/>
                </a:cubicBezTo>
                <a:cubicBezTo>
                  <a:pt x="6266" y="4954"/>
                  <a:pt x="6287" y="4860"/>
                  <a:pt x="6280" y="4773"/>
                </a:cubicBezTo>
                <a:lnTo>
                  <a:pt x="6273" y="4773"/>
                </a:lnTo>
                <a:cubicBezTo>
                  <a:pt x="6273" y="4730"/>
                  <a:pt x="6259" y="4687"/>
                  <a:pt x="6237" y="4651"/>
                </a:cubicBezTo>
                <a:cubicBezTo>
                  <a:pt x="6244" y="4636"/>
                  <a:pt x="6251" y="4615"/>
                  <a:pt x="6259" y="4593"/>
                </a:cubicBezTo>
                <a:close/>
                <a:moveTo>
                  <a:pt x="6814" y="4181"/>
                </a:moveTo>
                <a:cubicBezTo>
                  <a:pt x="6865" y="4181"/>
                  <a:pt x="6908" y="4225"/>
                  <a:pt x="6908" y="4275"/>
                </a:cubicBezTo>
                <a:lnTo>
                  <a:pt x="6908" y="5365"/>
                </a:lnTo>
                <a:cubicBezTo>
                  <a:pt x="6908" y="5416"/>
                  <a:pt x="6865" y="5452"/>
                  <a:pt x="6814" y="5452"/>
                </a:cubicBezTo>
                <a:lnTo>
                  <a:pt x="5725" y="5452"/>
                </a:lnTo>
                <a:cubicBezTo>
                  <a:pt x="5674" y="5452"/>
                  <a:pt x="5638" y="5416"/>
                  <a:pt x="5638" y="5365"/>
                </a:cubicBezTo>
                <a:lnTo>
                  <a:pt x="5638" y="5163"/>
                </a:lnTo>
                <a:lnTo>
                  <a:pt x="5818" y="5163"/>
                </a:lnTo>
                <a:cubicBezTo>
                  <a:pt x="5818" y="5228"/>
                  <a:pt x="5869" y="5271"/>
                  <a:pt x="5934" y="5271"/>
                </a:cubicBezTo>
                <a:lnTo>
                  <a:pt x="6619" y="5279"/>
                </a:lnTo>
                <a:cubicBezTo>
                  <a:pt x="6677" y="5279"/>
                  <a:pt x="6728" y="5228"/>
                  <a:pt x="6728" y="5163"/>
                </a:cubicBezTo>
                <a:lnTo>
                  <a:pt x="6728" y="4477"/>
                </a:lnTo>
                <a:cubicBezTo>
                  <a:pt x="6728" y="4423"/>
                  <a:pt x="6683" y="4369"/>
                  <a:pt x="6629" y="4369"/>
                </a:cubicBezTo>
                <a:cubicBezTo>
                  <a:pt x="6626" y="4369"/>
                  <a:pt x="6623" y="4369"/>
                  <a:pt x="6619" y="4369"/>
                </a:cubicBezTo>
                <a:lnTo>
                  <a:pt x="6259" y="4369"/>
                </a:lnTo>
                <a:cubicBezTo>
                  <a:pt x="6251" y="4347"/>
                  <a:pt x="6244" y="4326"/>
                  <a:pt x="6230" y="4311"/>
                </a:cubicBezTo>
                <a:lnTo>
                  <a:pt x="6158" y="4181"/>
                </a:lnTo>
                <a:close/>
                <a:moveTo>
                  <a:pt x="2715" y="4189"/>
                </a:moveTo>
                <a:lnTo>
                  <a:pt x="2686" y="4239"/>
                </a:lnTo>
                <a:lnTo>
                  <a:pt x="2643" y="4319"/>
                </a:lnTo>
                <a:lnTo>
                  <a:pt x="2643" y="4311"/>
                </a:lnTo>
                <a:cubicBezTo>
                  <a:pt x="2635" y="4326"/>
                  <a:pt x="2628" y="4347"/>
                  <a:pt x="2621" y="4362"/>
                </a:cubicBezTo>
                <a:lnTo>
                  <a:pt x="2260" y="4362"/>
                </a:lnTo>
                <a:cubicBezTo>
                  <a:pt x="2195" y="4362"/>
                  <a:pt x="2145" y="4412"/>
                  <a:pt x="2145" y="4477"/>
                </a:cubicBezTo>
                <a:lnTo>
                  <a:pt x="2145" y="5163"/>
                </a:lnTo>
                <a:cubicBezTo>
                  <a:pt x="2145" y="5228"/>
                  <a:pt x="2195" y="5279"/>
                  <a:pt x="2260" y="5279"/>
                </a:cubicBezTo>
                <a:lnTo>
                  <a:pt x="2939" y="5279"/>
                </a:lnTo>
                <a:cubicBezTo>
                  <a:pt x="3003" y="5279"/>
                  <a:pt x="3054" y="5228"/>
                  <a:pt x="3054" y="5163"/>
                </a:cubicBezTo>
                <a:lnTo>
                  <a:pt x="3234" y="5163"/>
                </a:lnTo>
                <a:lnTo>
                  <a:pt x="3234" y="5365"/>
                </a:lnTo>
                <a:cubicBezTo>
                  <a:pt x="3234" y="5416"/>
                  <a:pt x="3198" y="5459"/>
                  <a:pt x="3148" y="5459"/>
                </a:cubicBezTo>
                <a:lnTo>
                  <a:pt x="2051" y="5459"/>
                </a:lnTo>
                <a:cubicBezTo>
                  <a:pt x="2000" y="5459"/>
                  <a:pt x="1964" y="5416"/>
                  <a:pt x="1964" y="5365"/>
                </a:cubicBezTo>
                <a:lnTo>
                  <a:pt x="1964" y="4275"/>
                </a:lnTo>
                <a:cubicBezTo>
                  <a:pt x="1964" y="4225"/>
                  <a:pt x="2000" y="4189"/>
                  <a:pt x="2051" y="4189"/>
                </a:cubicBezTo>
                <a:close/>
                <a:moveTo>
                  <a:pt x="2589" y="3419"/>
                </a:moveTo>
                <a:cubicBezTo>
                  <a:pt x="2689" y="3419"/>
                  <a:pt x="2791" y="3430"/>
                  <a:pt x="2895" y="3453"/>
                </a:cubicBezTo>
                <a:lnTo>
                  <a:pt x="2931" y="3489"/>
                </a:lnTo>
                <a:cubicBezTo>
                  <a:pt x="2967" y="3525"/>
                  <a:pt x="2996" y="3561"/>
                  <a:pt x="3032" y="3597"/>
                </a:cubicBezTo>
                <a:lnTo>
                  <a:pt x="3040" y="3597"/>
                </a:lnTo>
                <a:lnTo>
                  <a:pt x="2845" y="3951"/>
                </a:lnTo>
                <a:lnTo>
                  <a:pt x="2058" y="3951"/>
                </a:lnTo>
                <a:cubicBezTo>
                  <a:pt x="1878" y="3951"/>
                  <a:pt x="1733" y="4095"/>
                  <a:pt x="1733" y="4275"/>
                </a:cubicBezTo>
                <a:lnTo>
                  <a:pt x="1733" y="5365"/>
                </a:lnTo>
                <a:cubicBezTo>
                  <a:pt x="1733" y="5546"/>
                  <a:pt x="1878" y="5690"/>
                  <a:pt x="2058" y="5690"/>
                </a:cubicBezTo>
                <a:lnTo>
                  <a:pt x="3148" y="5690"/>
                </a:lnTo>
                <a:cubicBezTo>
                  <a:pt x="3328" y="5690"/>
                  <a:pt x="3473" y="5546"/>
                  <a:pt x="3473" y="5365"/>
                </a:cubicBezTo>
                <a:lnTo>
                  <a:pt x="3473" y="5170"/>
                </a:lnTo>
                <a:lnTo>
                  <a:pt x="3963" y="5170"/>
                </a:lnTo>
                <a:cubicBezTo>
                  <a:pt x="3786" y="5849"/>
                  <a:pt x="3194" y="6221"/>
                  <a:pt x="2597" y="6221"/>
                </a:cubicBezTo>
                <a:cubicBezTo>
                  <a:pt x="2147" y="6221"/>
                  <a:pt x="1695" y="6010"/>
                  <a:pt x="1416" y="5560"/>
                </a:cubicBezTo>
                <a:cubicBezTo>
                  <a:pt x="822" y="4604"/>
                  <a:pt x="1542" y="3419"/>
                  <a:pt x="2589" y="3419"/>
                </a:cubicBezTo>
                <a:close/>
                <a:moveTo>
                  <a:pt x="6282" y="3424"/>
                </a:moveTo>
                <a:cubicBezTo>
                  <a:pt x="7446" y="3424"/>
                  <a:pt x="8097" y="4761"/>
                  <a:pt x="7385" y="5676"/>
                </a:cubicBezTo>
                <a:cubicBezTo>
                  <a:pt x="7096" y="6048"/>
                  <a:pt x="6687" y="6221"/>
                  <a:pt x="6283" y="6221"/>
                </a:cubicBezTo>
                <a:cubicBezTo>
                  <a:pt x="5684" y="6221"/>
                  <a:pt x="5096" y="5842"/>
                  <a:pt x="4923" y="5170"/>
                </a:cubicBezTo>
                <a:lnTo>
                  <a:pt x="5414" y="5170"/>
                </a:lnTo>
                <a:lnTo>
                  <a:pt x="5414" y="5365"/>
                </a:lnTo>
                <a:cubicBezTo>
                  <a:pt x="5414" y="5546"/>
                  <a:pt x="5551" y="5690"/>
                  <a:pt x="5732" y="5690"/>
                </a:cubicBezTo>
                <a:lnTo>
                  <a:pt x="6822" y="5690"/>
                </a:lnTo>
                <a:cubicBezTo>
                  <a:pt x="7002" y="5690"/>
                  <a:pt x="7146" y="5546"/>
                  <a:pt x="7146" y="5365"/>
                </a:cubicBezTo>
                <a:lnTo>
                  <a:pt x="7146" y="4275"/>
                </a:lnTo>
                <a:cubicBezTo>
                  <a:pt x="7146" y="4095"/>
                  <a:pt x="7002" y="3951"/>
                  <a:pt x="6822" y="3951"/>
                </a:cubicBezTo>
                <a:lnTo>
                  <a:pt x="6042" y="3951"/>
                </a:lnTo>
                <a:lnTo>
                  <a:pt x="5840" y="3597"/>
                </a:lnTo>
                <a:cubicBezTo>
                  <a:pt x="5883" y="3568"/>
                  <a:pt x="5919" y="3525"/>
                  <a:pt x="5955" y="3489"/>
                </a:cubicBezTo>
                <a:lnTo>
                  <a:pt x="5948" y="3489"/>
                </a:lnTo>
                <a:cubicBezTo>
                  <a:pt x="5963" y="3474"/>
                  <a:pt x="5970" y="3467"/>
                  <a:pt x="5984" y="3453"/>
                </a:cubicBezTo>
                <a:cubicBezTo>
                  <a:pt x="6078" y="3431"/>
                  <a:pt x="6179" y="3424"/>
                  <a:pt x="6273" y="3424"/>
                </a:cubicBezTo>
                <a:cubicBezTo>
                  <a:pt x="6276" y="3424"/>
                  <a:pt x="6279" y="3424"/>
                  <a:pt x="6282" y="3424"/>
                </a:cubicBezTo>
                <a:close/>
                <a:moveTo>
                  <a:pt x="2578" y="2983"/>
                </a:moveTo>
                <a:cubicBezTo>
                  <a:pt x="2578" y="2983"/>
                  <a:pt x="2578" y="2983"/>
                  <a:pt x="2585" y="2991"/>
                </a:cubicBezTo>
                <a:cubicBezTo>
                  <a:pt x="2599" y="3019"/>
                  <a:pt x="2614" y="3041"/>
                  <a:pt x="2621" y="3070"/>
                </a:cubicBezTo>
                <a:cubicBezTo>
                  <a:pt x="2650" y="3113"/>
                  <a:pt x="2671" y="3157"/>
                  <a:pt x="2700" y="3193"/>
                </a:cubicBezTo>
                <a:lnTo>
                  <a:pt x="2607" y="3193"/>
                </a:lnTo>
                <a:cubicBezTo>
                  <a:pt x="1235" y="3193"/>
                  <a:pt x="477" y="4781"/>
                  <a:pt x="1336" y="5849"/>
                </a:cubicBezTo>
                <a:cubicBezTo>
                  <a:pt x="1671" y="6262"/>
                  <a:pt x="2135" y="6453"/>
                  <a:pt x="2594" y="6453"/>
                </a:cubicBezTo>
                <a:cubicBezTo>
                  <a:pt x="3313" y="6453"/>
                  <a:pt x="4018" y="5985"/>
                  <a:pt x="4194" y="5170"/>
                </a:cubicBezTo>
                <a:lnTo>
                  <a:pt x="4411" y="5170"/>
                </a:lnTo>
                <a:cubicBezTo>
                  <a:pt x="4389" y="5264"/>
                  <a:pt x="4368" y="5365"/>
                  <a:pt x="4332" y="5459"/>
                </a:cubicBezTo>
                <a:cubicBezTo>
                  <a:pt x="4043" y="6244"/>
                  <a:pt x="3326" y="6662"/>
                  <a:pt x="2601" y="6662"/>
                </a:cubicBezTo>
                <a:cubicBezTo>
                  <a:pt x="2039" y="6662"/>
                  <a:pt x="1473" y="6411"/>
                  <a:pt x="1098" y="5885"/>
                </a:cubicBezTo>
                <a:cubicBezTo>
                  <a:pt x="246" y="4672"/>
                  <a:pt x="1098" y="2998"/>
                  <a:pt x="2578" y="2983"/>
                </a:cubicBezTo>
                <a:close/>
                <a:moveTo>
                  <a:pt x="6295" y="2976"/>
                </a:moveTo>
                <a:cubicBezTo>
                  <a:pt x="7298" y="3005"/>
                  <a:pt x="8092" y="3828"/>
                  <a:pt x="8085" y="4831"/>
                </a:cubicBezTo>
                <a:cubicBezTo>
                  <a:pt x="8077" y="5834"/>
                  <a:pt x="7269" y="6643"/>
                  <a:pt x="6273" y="6657"/>
                </a:cubicBezTo>
                <a:lnTo>
                  <a:pt x="6273" y="6664"/>
                </a:lnTo>
                <a:cubicBezTo>
                  <a:pt x="5515" y="6657"/>
                  <a:pt x="4837" y="6195"/>
                  <a:pt x="4562" y="5495"/>
                </a:cubicBezTo>
                <a:cubicBezTo>
                  <a:pt x="4599" y="5387"/>
                  <a:pt x="4627" y="5279"/>
                  <a:pt x="4642" y="5170"/>
                </a:cubicBezTo>
                <a:lnTo>
                  <a:pt x="4685" y="5170"/>
                </a:lnTo>
                <a:cubicBezTo>
                  <a:pt x="4861" y="5984"/>
                  <a:pt x="5565" y="6452"/>
                  <a:pt x="6282" y="6452"/>
                </a:cubicBezTo>
                <a:cubicBezTo>
                  <a:pt x="6742" y="6452"/>
                  <a:pt x="7208" y="6259"/>
                  <a:pt x="7543" y="5842"/>
                </a:cubicBezTo>
                <a:cubicBezTo>
                  <a:pt x="8402" y="4781"/>
                  <a:pt x="7644" y="3193"/>
                  <a:pt x="6273" y="3193"/>
                </a:cubicBezTo>
                <a:lnTo>
                  <a:pt x="6179" y="3193"/>
                </a:lnTo>
                <a:cubicBezTo>
                  <a:pt x="6208" y="3149"/>
                  <a:pt x="6230" y="3113"/>
                  <a:pt x="6251" y="3070"/>
                </a:cubicBezTo>
                <a:cubicBezTo>
                  <a:pt x="6266" y="3041"/>
                  <a:pt x="6280" y="3012"/>
                  <a:pt x="6295" y="2991"/>
                </a:cubicBezTo>
                <a:cubicBezTo>
                  <a:pt x="6295" y="2983"/>
                  <a:pt x="6295" y="2983"/>
                  <a:pt x="6295" y="2976"/>
                </a:cubicBezTo>
                <a:close/>
                <a:moveTo>
                  <a:pt x="4438" y="1"/>
                </a:moveTo>
                <a:cubicBezTo>
                  <a:pt x="3933" y="1"/>
                  <a:pt x="3432" y="184"/>
                  <a:pt x="3040" y="544"/>
                </a:cubicBezTo>
                <a:cubicBezTo>
                  <a:pt x="2996" y="587"/>
                  <a:pt x="2989" y="659"/>
                  <a:pt x="3032" y="710"/>
                </a:cubicBezTo>
                <a:cubicBezTo>
                  <a:pt x="3054" y="732"/>
                  <a:pt x="3083" y="742"/>
                  <a:pt x="3113" y="742"/>
                </a:cubicBezTo>
                <a:cubicBezTo>
                  <a:pt x="3142" y="742"/>
                  <a:pt x="3173" y="732"/>
                  <a:pt x="3198" y="710"/>
                </a:cubicBezTo>
                <a:cubicBezTo>
                  <a:pt x="3546" y="407"/>
                  <a:pt x="3976" y="257"/>
                  <a:pt x="4406" y="257"/>
                </a:cubicBezTo>
                <a:cubicBezTo>
                  <a:pt x="4896" y="257"/>
                  <a:pt x="5385" y="452"/>
                  <a:pt x="5746" y="833"/>
                </a:cubicBezTo>
                <a:cubicBezTo>
                  <a:pt x="6425" y="1554"/>
                  <a:pt x="6410" y="2680"/>
                  <a:pt x="5725" y="3388"/>
                </a:cubicBezTo>
                <a:lnTo>
                  <a:pt x="5717" y="3388"/>
                </a:lnTo>
                <a:lnTo>
                  <a:pt x="5609" y="3200"/>
                </a:lnTo>
                <a:cubicBezTo>
                  <a:pt x="6605" y="2161"/>
                  <a:pt x="5869" y="443"/>
                  <a:pt x="4433" y="443"/>
                </a:cubicBezTo>
                <a:cubicBezTo>
                  <a:pt x="3003" y="443"/>
                  <a:pt x="2267" y="2161"/>
                  <a:pt x="3256" y="3200"/>
                </a:cubicBezTo>
                <a:lnTo>
                  <a:pt x="3155" y="3388"/>
                </a:lnTo>
                <a:cubicBezTo>
                  <a:pt x="3119" y="3359"/>
                  <a:pt x="3083" y="3323"/>
                  <a:pt x="3054" y="3287"/>
                </a:cubicBezTo>
                <a:cubicBezTo>
                  <a:pt x="2924" y="3142"/>
                  <a:pt x="2823" y="2976"/>
                  <a:pt x="2744" y="2796"/>
                </a:cubicBezTo>
                <a:cubicBezTo>
                  <a:pt x="2498" y="2218"/>
                  <a:pt x="2563" y="1554"/>
                  <a:pt x="2917" y="1035"/>
                </a:cubicBezTo>
                <a:cubicBezTo>
                  <a:pt x="2988" y="943"/>
                  <a:pt x="2905" y="848"/>
                  <a:pt x="2822" y="848"/>
                </a:cubicBezTo>
                <a:cubicBezTo>
                  <a:pt x="2787" y="848"/>
                  <a:pt x="2753" y="864"/>
                  <a:pt x="2729" y="905"/>
                </a:cubicBezTo>
                <a:cubicBezTo>
                  <a:pt x="2354" y="1453"/>
                  <a:pt x="2267" y="2139"/>
                  <a:pt x="2484" y="2752"/>
                </a:cubicBezTo>
                <a:cubicBezTo>
                  <a:pt x="896" y="2846"/>
                  <a:pt x="1" y="4615"/>
                  <a:pt x="867" y="5950"/>
                </a:cubicBezTo>
                <a:cubicBezTo>
                  <a:pt x="1279" y="6581"/>
                  <a:pt x="1942" y="6891"/>
                  <a:pt x="2603" y="6891"/>
                </a:cubicBezTo>
                <a:cubicBezTo>
                  <a:pt x="3332" y="6891"/>
                  <a:pt x="4058" y="6515"/>
                  <a:pt x="4440" y="5777"/>
                </a:cubicBezTo>
                <a:cubicBezTo>
                  <a:pt x="4825" y="6514"/>
                  <a:pt x="5551" y="6890"/>
                  <a:pt x="6279" y="6890"/>
                </a:cubicBezTo>
                <a:cubicBezTo>
                  <a:pt x="6940" y="6890"/>
                  <a:pt x="7603" y="6579"/>
                  <a:pt x="8012" y="5943"/>
                </a:cubicBezTo>
                <a:cubicBezTo>
                  <a:pt x="8871" y="4615"/>
                  <a:pt x="7976" y="2846"/>
                  <a:pt x="6396" y="2752"/>
                </a:cubicBezTo>
                <a:cubicBezTo>
                  <a:pt x="6706" y="1857"/>
                  <a:pt x="6374" y="861"/>
                  <a:pt x="5580" y="342"/>
                </a:cubicBezTo>
                <a:cubicBezTo>
                  <a:pt x="5231" y="113"/>
                  <a:pt x="4833" y="1"/>
                  <a:pt x="443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5" name="Google Shape;11105;p59"/>
          <p:cNvGrpSpPr/>
          <p:nvPr/>
        </p:nvGrpSpPr>
        <p:grpSpPr>
          <a:xfrm>
            <a:off x="740725" y="1558675"/>
            <a:ext cx="1621800" cy="1621800"/>
            <a:chOff x="740725" y="1558675"/>
            <a:chExt cx="1621800" cy="1621800"/>
          </a:xfrm>
        </p:grpSpPr>
        <p:sp>
          <p:nvSpPr>
            <p:cNvPr id="11106" name="Google Shape;11106;p59"/>
            <p:cNvSpPr/>
            <p:nvPr/>
          </p:nvSpPr>
          <p:spPr>
            <a:xfrm rot="5400000">
              <a:off x="744212" y="1562150"/>
              <a:ext cx="1614900" cy="1614900"/>
            </a:xfrm>
            <a:prstGeom prst="blockArc">
              <a:avLst>
                <a:gd name="adj1" fmla="val 10800000"/>
                <a:gd name="adj2" fmla="val 7382127"/>
                <a:gd name="adj3" fmla="val 714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59"/>
            <p:cNvSpPr/>
            <p:nvPr/>
          </p:nvSpPr>
          <p:spPr>
            <a:xfrm rot="5400000">
              <a:off x="905430" y="1723353"/>
              <a:ext cx="1292400" cy="1292400"/>
            </a:xfrm>
            <a:prstGeom prst="blockArc">
              <a:avLst>
                <a:gd name="adj1" fmla="val 10800000"/>
                <a:gd name="adj2" fmla="val 2525816"/>
                <a:gd name="adj3" fmla="val 892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59"/>
            <p:cNvSpPr/>
            <p:nvPr/>
          </p:nvSpPr>
          <p:spPr>
            <a:xfrm rot="5400000">
              <a:off x="1066684" y="1884816"/>
              <a:ext cx="969600" cy="969600"/>
            </a:xfrm>
            <a:prstGeom prst="blockArc">
              <a:avLst>
                <a:gd name="adj1" fmla="val 10800000"/>
                <a:gd name="adj2" fmla="val 20894975"/>
                <a:gd name="adj3" fmla="val 11693"/>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59"/>
            <p:cNvSpPr/>
            <p:nvPr/>
          </p:nvSpPr>
          <p:spPr>
            <a:xfrm rot="5400000">
              <a:off x="740725" y="1558675"/>
              <a:ext cx="1621800" cy="1621800"/>
            </a:xfrm>
            <a:prstGeom prst="blockArc">
              <a:avLst>
                <a:gd name="adj1" fmla="val 10800000"/>
                <a:gd name="adj2" fmla="val 7382127"/>
                <a:gd name="adj3" fmla="val 714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1113"/>
        <p:cNvGrpSpPr/>
        <p:nvPr/>
      </p:nvGrpSpPr>
      <p:grpSpPr>
        <a:xfrm>
          <a:off x="0" y="0"/>
          <a:ext cx="0" cy="0"/>
          <a:chOff x="0" y="0"/>
          <a:chExt cx="0" cy="0"/>
        </a:xfrm>
      </p:grpSpPr>
      <p:sp>
        <p:nvSpPr>
          <p:cNvPr id="11114" name="Google Shape;11114;p60"/>
          <p:cNvSpPr txBox="1">
            <a:spLocks noGrp="1"/>
          </p:cNvSpPr>
          <p:nvPr>
            <p:ph type="title"/>
          </p:nvPr>
        </p:nvSpPr>
        <p:spPr>
          <a:xfrm>
            <a:off x="1342875" y="1329825"/>
            <a:ext cx="2211300" cy="1104900"/>
          </a:xfrm>
          <a:prstGeom prst="rect">
            <a:avLst/>
          </a:prstGeom>
        </p:spPr>
        <p:txBody>
          <a:bodyPr spcFirstLastPara="1" wrap="square" lIns="91425" tIns="91425" rIns="91425" bIns="91425" anchor="ctr" anchorCtr="0">
            <a:noAutofit/>
          </a:bodyPr>
          <a:lstStyle/>
          <a:p>
            <a:pPr lvl="0"/>
            <a:r>
              <a:rPr lang="zh-CN" altLang="en-US" dirty="0"/>
              <a:t>在此输</a:t>
            </a:r>
            <a:r>
              <a:rPr lang="zh-CN" altLang="en-US" dirty="0" smtClean="0"/>
              <a:t>入</a:t>
            </a:r>
            <a:r>
              <a:rPr lang="en-US" altLang="zh-CN" dirty="0" smtClean="0"/>
              <a:t/>
            </a:r>
            <a:br>
              <a:rPr lang="en-US" altLang="zh-CN" dirty="0" smtClean="0"/>
            </a:br>
            <a:r>
              <a:rPr lang="zh-CN" altLang="en-US" dirty="0" smtClean="0"/>
              <a:t>标</a:t>
            </a:r>
            <a:r>
              <a:rPr lang="zh-CN" altLang="en-US" dirty="0"/>
              <a:t>题</a:t>
            </a:r>
            <a:endParaRPr dirty="0"/>
          </a:p>
        </p:txBody>
      </p:sp>
      <p:sp>
        <p:nvSpPr>
          <p:cNvPr id="11115" name="Google Shape;11115;p60"/>
          <p:cNvSpPr txBox="1">
            <a:spLocks noGrp="1"/>
          </p:cNvSpPr>
          <p:nvPr>
            <p:ph type="subTitle" idx="1"/>
          </p:nvPr>
        </p:nvSpPr>
        <p:spPr>
          <a:xfrm>
            <a:off x="1099713" y="2538473"/>
            <a:ext cx="2697600" cy="1314600"/>
          </a:xfrm>
          <a:prstGeom prst="rect">
            <a:avLst/>
          </a:prstGeom>
        </p:spPr>
        <p:txBody>
          <a:bodyPr spcFirstLastPara="1" wrap="square" lIns="91425" tIns="91425" rIns="91425" bIns="91425" anchor="t" anchorCtr="0">
            <a:noAutofit/>
          </a:bodyPr>
          <a:lstStyle/>
          <a:p>
            <a:pPr algn="l" fontAlgn="ctr"/>
            <a:r>
              <a:rPr lang="zh-CN" altLang="zh-CN" dirty="0"/>
              <a:t>在此输入替换内</a:t>
            </a:r>
            <a:r>
              <a:rPr lang="zh-CN" altLang="zh-CN" dirty="0" smtClean="0"/>
              <a:t>容</a:t>
            </a:r>
            <a:r>
              <a:rPr lang="zh-CN" altLang="zh-CN" dirty="0"/>
              <a:t>在此输</a:t>
            </a:r>
            <a:r>
              <a:rPr lang="zh-CN" altLang="zh-CN" dirty="0" smtClean="0"/>
              <a:t>入</a:t>
            </a:r>
            <a:r>
              <a:rPr lang="zh-CN" altLang="en-US" dirty="0" smtClean="0"/>
              <a:t>替</a:t>
            </a:r>
            <a:r>
              <a:rPr lang="zh-CN" altLang="zh-CN" dirty="0" smtClean="0"/>
              <a:t>换</a:t>
            </a:r>
            <a:r>
              <a:rPr lang="zh-CN" altLang="zh-CN" dirty="0"/>
              <a:t>内</a:t>
            </a:r>
            <a:r>
              <a:rPr lang="zh-CN" altLang="zh-CN" dirty="0" smtClean="0"/>
              <a:t>容在</a:t>
            </a:r>
            <a:r>
              <a:rPr lang="zh-CN" altLang="zh-CN" dirty="0"/>
              <a:t>此输入替换内容</a:t>
            </a:r>
          </a:p>
          <a:p>
            <a:pPr algn="l" fontAlgn="ctr"/>
            <a:r>
              <a:rPr lang="zh-CN" altLang="zh-CN" dirty="0" smtClean="0"/>
              <a:t>在</a:t>
            </a:r>
            <a:r>
              <a:rPr lang="zh-CN" altLang="zh-CN" dirty="0"/>
              <a:t>此输入替换内</a:t>
            </a:r>
            <a:r>
              <a:rPr lang="zh-CN" altLang="zh-CN" dirty="0" smtClean="0"/>
              <a:t>容</a:t>
            </a:r>
            <a:r>
              <a:rPr lang="zh-CN" altLang="zh-CN" dirty="0"/>
              <a:t>在此输入替换内</a:t>
            </a:r>
            <a:r>
              <a:rPr lang="zh-CN" altLang="zh-CN" dirty="0" smtClean="0"/>
              <a:t>容在</a:t>
            </a:r>
            <a:r>
              <a:rPr lang="zh-CN" altLang="zh-CN" dirty="0"/>
              <a:t>此输入替换内容</a:t>
            </a:r>
          </a:p>
          <a:p>
            <a:pPr algn="l" fontAlgn="ctr"/>
            <a:endParaRPr lang="zh-CN" altLang="zh-CN" dirty="0"/>
          </a:p>
        </p:txBody>
      </p:sp>
      <p:pic>
        <p:nvPicPr>
          <p:cNvPr id="11116" name="Google Shape;11116;p60"/>
          <p:cNvPicPr preferRelativeResize="0"/>
          <p:nvPr/>
        </p:nvPicPr>
        <p:blipFill rotWithShape="1">
          <a:blip r:embed="rId3">
            <a:alphaModFix/>
          </a:blip>
          <a:srcRect l="1380" r="1380"/>
          <a:stretch/>
        </p:blipFill>
        <p:spPr>
          <a:xfrm>
            <a:off x="4981200" y="1286650"/>
            <a:ext cx="3228000" cy="1867350"/>
          </a:xfrm>
          <a:prstGeom prst="rect">
            <a:avLst/>
          </a:prstGeom>
          <a:noFill/>
          <a:ln>
            <a:noFill/>
          </a:ln>
        </p:spPr>
      </p:pic>
      <p:grpSp>
        <p:nvGrpSpPr>
          <p:cNvPr id="11117" name="Google Shape;11117;p60"/>
          <p:cNvGrpSpPr/>
          <p:nvPr/>
        </p:nvGrpSpPr>
        <p:grpSpPr>
          <a:xfrm>
            <a:off x="4855762" y="1168671"/>
            <a:ext cx="3478875" cy="2780666"/>
            <a:chOff x="4855762" y="1168671"/>
            <a:chExt cx="3478875" cy="2780666"/>
          </a:xfrm>
        </p:grpSpPr>
        <p:grpSp>
          <p:nvGrpSpPr>
            <p:cNvPr id="11118" name="Google Shape;11118;p60"/>
            <p:cNvGrpSpPr/>
            <p:nvPr/>
          </p:nvGrpSpPr>
          <p:grpSpPr>
            <a:xfrm>
              <a:off x="4855762" y="3271713"/>
              <a:ext cx="3478875" cy="677623"/>
              <a:chOff x="4572031" y="3153479"/>
              <a:chExt cx="2875341" cy="560066"/>
            </a:xfrm>
          </p:grpSpPr>
          <p:sp>
            <p:nvSpPr>
              <p:cNvPr id="11119" name="Google Shape;11119;p60"/>
              <p:cNvSpPr/>
              <p:nvPr/>
            </p:nvSpPr>
            <p:spPr>
              <a:xfrm>
                <a:off x="5498923" y="3387272"/>
                <a:ext cx="1040944" cy="326273"/>
              </a:xfrm>
              <a:custGeom>
                <a:avLst/>
                <a:gdLst/>
                <a:ahLst/>
                <a:cxnLst/>
                <a:rect l="l" t="t" r="r" b="b"/>
                <a:pathLst>
                  <a:path w="94481" h="29125" extrusionOk="0">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0" name="Google Shape;11120;p60"/>
              <p:cNvGrpSpPr/>
              <p:nvPr/>
            </p:nvGrpSpPr>
            <p:grpSpPr>
              <a:xfrm>
                <a:off x="4572031" y="3153479"/>
                <a:ext cx="2875341" cy="254880"/>
                <a:chOff x="3665860" y="3651131"/>
                <a:chExt cx="4758136" cy="414844"/>
              </a:xfrm>
            </p:grpSpPr>
            <p:sp>
              <p:nvSpPr>
                <p:cNvPr id="11121" name="Google Shape;11121;p60"/>
                <p:cNvSpPr/>
                <p:nvPr/>
              </p:nvSpPr>
              <p:spPr>
                <a:xfrm>
                  <a:off x="5947879" y="3739978"/>
                  <a:ext cx="194076" cy="166189"/>
                </a:xfrm>
                <a:custGeom>
                  <a:avLst/>
                  <a:gdLst/>
                  <a:ahLst/>
                  <a:cxnLst/>
                  <a:rect l="l" t="t" r="r" b="b"/>
                  <a:pathLst>
                    <a:path w="10627" h="9100" extrusionOk="0">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0"/>
                <p:cNvSpPr/>
                <p:nvPr/>
              </p:nvSpPr>
              <p:spPr>
                <a:xfrm>
                  <a:off x="3665860" y="3651131"/>
                  <a:ext cx="4758136" cy="414844"/>
                </a:xfrm>
                <a:custGeom>
                  <a:avLst/>
                  <a:gdLst/>
                  <a:ahLst/>
                  <a:cxnLst/>
                  <a:rect l="l" t="t" r="r" b="b"/>
                  <a:pathLst>
                    <a:path w="260970" h="22753" extrusionOk="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123" name="Google Shape;11123;p60"/>
            <p:cNvSpPr/>
            <p:nvPr/>
          </p:nvSpPr>
          <p:spPr>
            <a:xfrm>
              <a:off x="4855762" y="1168671"/>
              <a:ext cx="3478730" cy="2110680"/>
            </a:xfrm>
            <a:custGeom>
              <a:avLst/>
              <a:gdLst/>
              <a:ahLst/>
              <a:cxnLst/>
              <a:rect l="l" t="t" r="r" b="b"/>
              <a:pathLst>
                <a:path w="260970" h="155741" extrusionOk="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4" name="Google Shape;11124;p60"/>
          <p:cNvSpPr/>
          <p:nvPr/>
        </p:nvSpPr>
        <p:spPr>
          <a:xfrm rot="-5400000">
            <a:off x="6574024" y="3303826"/>
            <a:ext cx="144300" cy="1443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1128"/>
        <p:cNvGrpSpPr/>
        <p:nvPr/>
      </p:nvGrpSpPr>
      <p:grpSpPr>
        <a:xfrm>
          <a:off x="0" y="0"/>
          <a:ext cx="0" cy="0"/>
          <a:chOff x="0" y="0"/>
          <a:chExt cx="0" cy="0"/>
        </a:xfrm>
      </p:grpSpPr>
      <p:pic>
        <p:nvPicPr>
          <p:cNvPr id="11129" name="Google Shape;11129;p61"/>
          <p:cNvPicPr preferRelativeResize="0"/>
          <p:nvPr/>
        </p:nvPicPr>
        <p:blipFill rotWithShape="1">
          <a:blip r:embed="rId3">
            <a:alphaModFix/>
          </a:blip>
          <a:srcRect l="3305" r="3314"/>
          <a:stretch/>
        </p:blipFill>
        <p:spPr>
          <a:xfrm>
            <a:off x="1158079" y="1914450"/>
            <a:ext cx="2182366" cy="1314600"/>
          </a:xfrm>
          <a:prstGeom prst="rect">
            <a:avLst/>
          </a:prstGeom>
          <a:noFill/>
          <a:ln>
            <a:noFill/>
          </a:ln>
        </p:spPr>
      </p:pic>
      <p:sp>
        <p:nvSpPr>
          <p:cNvPr id="11130" name="Google Shape;11130;p61"/>
          <p:cNvSpPr txBox="1">
            <a:spLocks noGrp="1"/>
          </p:cNvSpPr>
          <p:nvPr>
            <p:ph type="title"/>
          </p:nvPr>
        </p:nvSpPr>
        <p:spPr>
          <a:xfrm>
            <a:off x="5589025" y="1331025"/>
            <a:ext cx="2212800" cy="111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标题</a:t>
            </a:r>
            <a:endParaRPr dirty="0"/>
          </a:p>
        </p:txBody>
      </p:sp>
      <p:sp>
        <p:nvSpPr>
          <p:cNvPr id="11131" name="Google Shape;11131;p61"/>
          <p:cNvSpPr txBox="1">
            <a:spLocks noGrp="1"/>
          </p:cNvSpPr>
          <p:nvPr>
            <p:ph type="subTitle" idx="1"/>
          </p:nvPr>
        </p:nvSpPr>
        <p:spPr>
          <a:xfrm>
            <a:off x="5346625" y="2538748"/>
            <a:ext cx="2697600" cy="1314600"/>
          </a:xfrm>
          <a:prstGeom prst="rect">
            <a:avLst/>
          </a:prstGeom>
        </p:spPr>
        <p:txBody>
          <a:bodyPr spcFirstLastPara="1" wrap="square" lIns="91425" tIns="91425" rIns="91425" bIns="91425" anchor="t" anchorCtr="0">
            <a:noAutofit/>
          </a:bodyPr>
          <a:lstStyle/>
          <a:p>
            <a:pPr algn="l" fontAlgn="ctr"/>
            <a:r>
              <a:rPr lang="zh-CN" altLang="zh-CN" dirty="0"/>
              <a:t>在此输入替换内容在此输入</a:t>
            </a:r>
            <a:r>
              <a:rPr lang="zh-CN" altLang="en-US" dirty="0"/>
              <a:t>替</a:t>
            </a:r>
            <a:r>
              <a:rPr lang="zh-CN" altLang="zh-CN" dirty="0"/>
              <a:t>换内容在此输入替换内容</a:t>
            </a:r>
          </a:p>
          <a:p>
            <a:pPr algn="l" fontAlgn="ctr"/>
            <a:r>
              <a:rPr lang="zh-CN" altLang="zh-CN" dirty="0"/>
              <a:t>在此输入替换内容在此输入替换内容在此输入替换内容</a:t>
            </a:r>
          </a:p>
        </p:txBody>
      </p:sp>
      <p:grpSp>
        <p:nvGrpSpPr>
          <p:cNvPr id="11132" name="Google Shape;11132;p61"/>
          <p:cNvGrpSpPr/>
          <p:nvPr/>
        </p:nvGrpSpPr>
        <p:grpSpPr>
          <a:xfrm rot="-5400000">
            <a:off x="1516540" y="1131804"/>
            <a:ext cx="1465545" cy="2879891"/>
            <a:chOff x="4571999" y="1621825"/>
            <a:chExt cx="1371719" cy="2695518"/>
          </a:xfrm>
        </p:grpSpPr>
        <p:sp>
          <p:nvSpPr>
            <p:cNvPr id="11133" name="Google Shape;11133;p61"/>
            <p:cNvSpPr/>
            <p:nvPr/>
          </p:nvSpPr>
          <p:spPr>
            <a:xfrm>
              <a:off x="4571999" y="1621825"/>
              <a:ext cx="1371719" cy="2695518"/>
            </a:xfrm>
            <a:custGeom>
              <a:avLst/>
              <a:gdLst/>
              <a:ahLst/>
              <a:cxnLst/>
              <a:rect l="l" t="t" r="r" b="b"/>
              <a:pathLst>
                <a:path w="95757" h="202823" extrusionOk="0">
                  <a:moveTo>
                    <a:pt x="55823" y="15602"/>
                  </a:moveTo>
                  <a:cubicBezTo>
                    <a:pt x="56968" y="15602"/>
                    <a:pt x="57970" y="16604"/>
                    <a:pt x="57970" y="17749"/>
                  </a:cubicBezTo>
                  <a:lnTo>
                    <a:pt x="57970" y="17892"/>
                  </a:lnTo>
                  <a:cubicBezTo>
                    <a:pt x="57970" y="19037"/>
                    <a:pt x="56968" y="20039"/>
                    <a:pt x="55823" y="20039"/>
                  </a:cubicBezTo>
                  <a:lnTo>
                    <a:pt x="41080" y="20039"/>
                  </a:lnTo>
                  <a:cubicBezTo>
                    <a:pt x="39935" y="20039"/>
                    <a:pt x="38933" y="19037"/>
                    <a:pt x="38933" y="17892"/>
                  </a:cubicBezTo>
                  <a:lnTo>
                    <a:pt x="38933" y="17749"/>
                  </a:lnTo>
                  <a:cubicBezTo>
                    <a:pt x="38933" y="16604"/>
                    <a:pt x="39935" y="15602"/>
                    <a:pt x="41080" y="15602"/>
                  </a:cubicBezTo>
                  <a:close/>
                  <a:moveTo>
                    <a:pt x="89173" y="28913"/>
                  </a:moveTo>
                  <a:lnTo>
                    <a:pt x="89173" y="173909"/>
                  </a:lnTo>
                  <a:lnTo>
                    <a:pt x="7729" y="173909"/>
                  </a:lnTo>
                  <a:lnTo>
                    <a:pt x="7729" y="28913"/>
                  </a:lnTo>
                  <a:close/>
                  <a:moveTo>
                    <a:pt x="13598" y="0"/>
                  </a:moveTo>
                  <a:cubicBezTo>
                    <a:pt x="6012" y="0"/>
                    <a:pt x="0" y="6155"/>
                    <a:pt x="0" y="13598"/>
                  </a:cubicBezTo>
                  <a:lnTo>
                    <a:pt x="0" y="189225"/>
                  </a:lnTo>
                  <a:cubicBezTo>
                    <a:pt x="0" y="196811"/>
                    <a:pt x="6012" y="202823"/>
                    <a:pt x="13598" y="202823"/>
                  </a:cubicBezTo>
                  <a:lnTo>
                    <a:pt x="82159" y="202823"/>
                  </a:lnTo>
                  <a:cubicBezTo>
                    <a:pt x="89745" y="202823"/>
                    <a:pt x="95757" y="196811"/>
                    <a:pt x="95757" y="189225"/>
                  </a:cubicBezTo>
                  <a:lnTo>
                    <a:pt x="95757" y="13598"/>
                  </a:lnTo>
                  <a:cubicBezTo>
                    <a:pt x="95757" y="6155"/>
                    <a:pt x="89745" y="0"/>
                    <a:pt x="8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1"/>
            <p:cNvSpPr/>
            <p:nvPr/>
          </p:nvSpPr>
          <p:spPr>
            <a:xfrm>
              <a:off x="5097025" y="1824213"/>
              <a:ext cx="321600" cy="693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1"/>
            <p:cNvSpPr/>
            <p:nvPr/>
          </p:nvSpPr>
          <p:spPr>
            <a:xfrm>
              <a:off x="5167368" y="4029075"/>
              <a:ext cx="180900" cy="180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1139"/>
        <p:cNvGrpSpPr/>
        <p:nvPr/>
      </p:nvGrpSpPr>
      <p:grpSpPr>
        <a:xfrm>
          <a:off x="0" y="0"/>
          <a:ext cx="0" cy="0"/>
          <a:chOff x="0" y="0"/>
          <a:chExt cx="0" cy="0"/>
        </a:xfrm>
      </p:grpSpPr>
      <p:sp>
        <p:nvSpPr>
          <p:cNvPr id="11140" name="Google Shape;11140;p62"/>
          <p:cNvSpPr txBox="1">
            <a:spLocks noGrp="1"/>
          </p:cNvSpPr>
          <p:nvPr>
            <p:ph type="title"/>
          </p:nvPr>
        </p:nvSpPr>
        <p:spPr>
          <a:xfrm>
            <a:off x="1342875" y="1329825"/>
            <a:ext cx="2211300" cy="110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smtClean="0"/>
              <a:t>标题</a:t>
            </a:r>
            <a:endParaRPr dirty="0"/>
          </a:p>
        </p:txBody>
      </p:sp>
      <p:sp>
        <p:nvSpPr>
          <p:cNvPr id="11141" name="Google Shape;11141;p62"/>
          <p:cNvSpPr txBox="1">
            <a:spLocks noGrp="1"/>
          </p:cNvSpPr>
          <p:nvPr>
            <p:ph type="subTitle" idx="1"/>
          </p:nvPr>
        </p:nvSpPr>
        <p:spPr>
          <a:xfrm>
            <a:off x="1099713" y="2538473"/>
            <a:ext cx="2697600" cy="1314600"/>
          </a:xfrm>
          <a:prstGeom prst="rect">
            <a:avLst/>
          </a:prstGeom>
        </p:spPr>
        <p:txBody>
          <a:bodyPr spcFirstLastPara="1" wrap="square" lIns="91425" tIns="91425" rIns="91425" bIns="91425" anchor="t" anchorCtr="0">
            <a:noAutofit/>
          </a:bodyPr>
          <a:lstStyle/>
          <a:p>
            <a:pPr algn="l" fontAlgn="ctr"/>
            <a:r>
              <a:rPr lang="zh-CN" altLang="zh-CN" dirty="0"/>
              <a:t>在此输入替换内容在此输入</a:t>
            </a:r>
            <a:r>
              <a:rPr lang="zh-CN" altLang="en-US" dirty="0"/>
              <a:t>替</a:t>
            </a:r>
            <a:r>
              <a:rPr lang="zh-CN" altLang="zh-CN" dirty="0"/>
              <a:t>换内容在此输入替换内容</a:t>
            </a:r>
          </a:p>
          <a:p>
            <a:pPr algn="l" fontAlgn="ctr"/>
            <a:r>
              <a:rPr lang="zh-CN" altLang="zh-CN" dirty="0"/>
              <a:t>在此输入替换内容在此输入替换内容在此输入替换内容</a:t>
            </a:r>
          </a:p>
        </p:txBody>
      </p:sp>
      <p:pic>
        <p:nvPicPr>
          <p:cNvPr id="11142" name="Google Shape;11142;p62"/>
          <p:cNvPicPr preferRelativeResize="0"/>
          <p:nvPr/>
        </p:nvPicPr>
        <p:blipFill rotWithShape="1">
          <a:blip r:embed="rId3">
            <a:alphaModFix/>
          </a:blip>
          <a:srcRect l="12707" r="12715"/>
          <a:stretch/>
        </p:blipFill>
        <p:spPr>
          <a:xfrm>
            <a:off x="5441900" y="1606200"/>
            <a:ext cx="2627551" cy="1981750"/>
          </a:xfrm>
          <a:prstGeom prst="rect">
            <a:avLst/>
          </a:prstGeom>
          <a:noFill/>
          <a:ln>
            <a:noFill/>
          </a:ln>
        </p:spPr>
      </p:pic>
      <p:grpSp>
        <p:nvGrpSpPr>
          <p:cNvPr id="11143" name="Google Shape;11143;p62"/>
          <p:cNvGrpSpPr/>
          <p:nvPr/>
        </p:nvGrpSpPr>
        <p:grpSpPr>
          <a:xfrm rot="5400000" flipH="1">
            <a:off x="5539664" y="992801"/>
            <a:ext cx="2432017" cy="3157899"/>
            <a:chOff x="2498096" y="1225308"/>
            <a:chExt cx="2074038" cy="2693074"/>
          </a:xfrm>
        </p:grpSpPr>
        <p:sp>
          <p:nvSpPr>
            <p:cNvPr id="11144" name="Google Shape;11144;p62"/>
            <p:cNvSpPr/>
            <p:nvPr/>
          </p:nvSpPr>
          <p:spPr>
            <a:xfrm>
              <a:off x="2498096" y="1225308"/>
              <a:ext cx="2074038" cy="2693074"/>
            </a:xfrm>
            <a:custGeom>
              <a:avLst/>
              <a:gdLst/>
              <a:ahLst/>
              <a:cxnLst/>
              <a:rect l="l" t="t" r="r" b="b"/>
              <a:pathLst>
                <a:path w="160747" h="208725" extrusionOk="0">
                  <a:moveTo>
                    <a:pt x="144239" y="18365"/>
                  </a:moveTo>
                  <a:lnTo>
                    <a:pt x="144239" y="190978"/>
                  </a:lnTo>
                  <a:lnTo>
                    <a:pt x="15992" y="190978"/>
                  </a:lnTo>
                  <a:lnTo>
                    <a:pt x="15992" y="18365"/>
                  </a:lnTo>
                  <a:close/>
                  <a:moveTo>
                    <a:pt x="8460" y="0"/>
                  </a:moveTo>
                  <a:cubicBezTo>
                    <a:pt x="3817" y="0"/>
                    <a:pt x="0" y="3818"/>
                    <a:pt x="0" y="8460"/>
                  </a:cubicBezTo>
                  <a:lnTo>
                    <a:pt x="0" y="200264"/>
                  </a:lnTo>
                  <a:cubicBezTo>
                    <a:pt x="0" y="204907"/>
                    <a:pt x="3817" y="208725"/>
                    <a:pt x="8460" y="208725"/>
                  </a:cubicBezTo>
                  <a:lnTo>
                    <a:pt x="152390" y="208725"/>
                  </a:lnTo>
                  <a:cubicBezTo>
                    <a:pt x="157033" y="208725"/>
                    <a:pt x="160747" y="204907"/>
                    <a:pt x="160747" y="200264"/>
                  </a:cubicBezTo>
                  <a:lnTo>
                    <a:pt x="160747" y="8460"/>
                  </a:lnTo>
                  <a:cubicBezTo>
                    <a:pt x="160747" y="3818"/>
                    <a:pt x="157033" y="0"/>
                    <a:pt x="1523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2"/>
            <p:cNvSpPr/>
            <p:nvPr/>
          </p:nvSpPr>
          <p:spPr>
            <a:xfrm>
              <a:off x="3469185" y="3746823"/>
              <a:ext cx="131700" cy="131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1149"/>
        <p:cNvGrpSpPr/>
        <p:nvPr/>
      </p:nvGrpSpPr>
      <p:grpSpPr>
        <a:xfrm>
          <a:off x="0" y="0"/>
          <a:ext cx="0" cy="0"/>
          <a:chOff x="0" y="0"/>
          <a:chExt cx="0" cy="0"/>
        </a:xfrm>
      </p:grpSpPr>
      <p:sp>
        <p:nvSpPr>
          <p:cNvPr id="11150" name="Google Shape;11150;p63"/>
          <p:cNvSpPr txBox="1">
            <a:spLocks noGrp="1"/>
          </p:cNvSpPr>
          <p:nvPr>
            <p:ph type="ctrTitle"/>
          </p:nvPr>
        </p:nvSpPr>
        <p:spPr>
          <a:xfrm>
            <a:off x="2675100" y="1496846"/>
            <a:ext cx="3846000" cy="105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9600" dirty="0"/>
              <a:t>Thanks</a:t>
            </a:r>
            <a:endParaRPr sz="9600" dirty="0"/>
          </a:p>
        </p:txBody>
      </p:sp>
      <p:sp>
        <p:nvSpPr>
          <p:cNvPr id="11164" name="Google Shape;11164;p63"/>
          <p:cNvSpPr txBox="1"/>
          <p:nvPr/>
        </p:nvSpPr>
        <p:spPr>
          <a:xfrm>
            <a:off x="2649000" y="2865315"/>
            <a:ext cx="3898200" cy="3288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None/>
            </a:pPr>
            <a:r>
              <a:rPr lang="zh-CN" altLang="en-US" dirty="0" smtClean="0">
                <a:solidFill>
                  <a:schemeClr val="dk2"/>
                </a:solidFill>
                <a:latin typeface="Montserrat"/>
                <a:ea typeface="Montserrat"/>
                <a:cs typeface="Montserrat"/>
                <a:sym typeface="Montserrat"/>
              </a:rPr>
              <a:t>轻松办公  为你呈现</a:t>
            </a:r>
            <a:endParaRPr dirty="0">
              <a:solidFill>
                <a:schemeClr val="dk2"/>
              </a:solidFill>
              <a:latin typeface="Montserrat"/>
              <a:ea typeface="Montserrat"/>
              <a:cs typeface="Montserrat"/>
              <a:sym typeface="Montserrat"/>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1168"/>
        <p:cNvGrpSpPr/>
        <p:nvPr/>
      </p:nvGrpSpPr>
      <p:grpSpPr>
        <a:xfrm>
          <a:off x="0" y="0"/>
          <a:ext cx="0" cy="0"/>
          <a:chOff x="0" y="0"/>
          <a:chExt cx="0" cy="0"/>
        </a:xfrm>
      </p:grpSpPr>
      <p:sp>
        <p:nvSpPr>
          <p:cNvPr id="11169" name="Google Shape;11169;p64"/>
          <p:cNvSpPr txBox="1">
            <a:spLocks noGrp="1"/>
          </p:cNvSpPr>
          <p:nvPr>
            <p:ph type="title"/>
          </p:nvPr>
        </p:nvSpPr>
        <p:spPr>
          <a:xfrm>
            <a:off x="434550" y="412550"/>
            <a:ext cx="8274900" cy="54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Icons</a:t>
            </a:r>
            <a:endParaRPr dirty="0"/>
          </a:p>
        </p:txBody>
      </p:sp>
      <p:sp>
        <p:nvSpPr>
          <p:cNvPr id="11170" name="Google Shape;11170;p64"/>
          <p:cNvSpPr/>
          <p:nvPr/>
        </p:nvSpPr>
        <p:spPr>
          <a:xfrm>
            <a:off x="434600" y="2549131"/>
            <a:ext cx="365770" cy="227018"/>
          </a:xfrm>
          <a:custGeom>
            <a:avLst/>
            <a:gdLst/>
            <a:ahLst/>
            <a:cxnLst/>
            <a:rect l="l" t="t" r="r" b="b"/>
            <a:pathLst>
              <a:path w="7811" h="4849" extrusionOk="0">
                <a:moveTo>
                  <a:pt x="7370" y="229"/>
                </a:moveTo>
                <a:lnTo>
                  <a:pt x="7514" y="561"/>
                </a:lnTo>
                <a:lnTo>
                  <a:pt x="6360" y="1052"/>
                </a:lnTo>
                <a:lnTo>
                  <a:pt x="6215" y="720"/>
                </a:lnTo>
                <a:lnTo>
                  <a:pt x="7370" y="229"/>
                </a:lnTo>
                <a:close/>
                <a:moveTo>
                  <a:pt x="6006" y="813"/>
                </a:moveTo>
                <a:lnTo>
                  <a:pt x="6150" y="1145"/>
                </a:lnTo>
                <a:lnTo>
                  <a:pt x="3386" y="2315"/>
                </a:lnTo>
                <a:lnTo>
                  <a:pt x="3249" y="1983"/>
                </a:lnTo>
                <a:lnTo>
                  <a:pt x="6006" y="813"/>
                </a:lnTo>
                <a:close/>
                <a:moveTo>
                  <a:pt x="1675" y="4054"/>
                </a:moveTo>
                <a:lnTo>
                  <a:pt x="1675" y="4552"/>
                </a:lnTo>
                <a:cubicBezTo>
                  <a:pt x="1675" y="4588"/>
                  <a:pt x="1647" y="4624"/>
                  <a:pt x="1603" y="4624"/>
                </a:cubicBezTo>
                <a:lnTo>
                  <a:pt x="1149" y="4624"/>
                </a:lnTo>
                <a:cubicBezTo>
                  <a:pt x="1105" y="4624"/>
                  <a:pt x="1076" y="4588"/>
                  <a:pt x="1076" y="4552"/>
                </a:cubicBezTo>
                <a:lnTo>
                  <a:pt x="1076" y="4054"/>
                </a:lnTo>
                <a:close/>
                <a:moveTo>
                  <a:pt x="6728" y="4054"/>
                </a:moveTo>
                <a:lnTo>
                  <a:pt x="6728" y="4552"/>
                </a:lnTo>
                <a:cubicBezTo>
                  <a:pt x="6728" y="4588"/>
                  <a:pt x="6699" y="4624"/>
                  <a:pt x="6656" y="4624"/>
                </a:cubicBezTo>
                <a:lnTo>
                  <a:pt x="6201" y="4624"/>
                </a:lnTo>
                <a:cubicBezTo>
                  <a:pt x="6158" y="4624"/>
                  <a:pt x="6129" y="4588"/>
                  <a:pt x="6129" y="4552"/>
                </a:cubicBezTo>
                <a:lnTo>
                  <a:pt x="6129" y="4054"/>
                </a:lnTo>
                <a:close/>
                <a:moveTo>
                  <a:pt x="7376" y="0"/>
                </a:moveTo>
                <a:cubicBezTo>
                  <a:pt x="7345" y="0"/>
                  <a:pt x="7314" y="6"/>
                  <a:pt x="7283" y="20"/>
                </a:cubicBezTo>
                <a:lnTo>
                  <a:pt x="6020" y="561"/>
                </a:lnTo>
                <a:lnTo>
                  <a:pt x="3155" y="1781"/>
                </a:lnTo>
                <a:cubicBezTo>
                  <a:pt x="3040" y="1831"/>
                  <a:pt x="2989" y="1961"/>
                  <a:pt x="3032" y="2077"/>
                </a:cubicBezTo>
                <a:lnTo>
                  <a:pt x="3068" y="2163"/>
                </a:lnTo>
                <a:lnTo>
                  <a:pt x="1567" y="2870"/>
                </a:lnTo>
                <a:lnTo>
                  <a:pt x="715" y="2870"/>
                </a:lnTo>
                <a:cubicBezTo>
                  <a:pt x="319" y="2870"/>
                  <a:pt x="1" y="3195"/>
                  <a:pt x="1" y="3592"/>
                </a:cubicBezTo>
                <a:cubicBezTo>
                  <a:pt x="1" y="3845"/>
                  <a:pt x="210" y="4054"/>
                  <a:pt x="470" y="4054"/>
                </a:cubicBezTo>
                <a:lnTo>
                  <a:pt x="853" y="4054"/>
                </a:lnTo>
                <a:lnTo>
                  <a:pt x="853" y="4552"/>
                </a:lnTo>
                <a:cubicBezTo>
                  <a:pt x="853" y="4718"/>
                  <a:pt x="983" y="4848"/>
                  <a:pt x="1149" y="4848"/>
                </a:cubicBezTo>
                <a:lnTo>
                  <a:pt x="1610" y="4848"/>
                </a:lnTo>
                <a:cubicBezTo>
                  <a:pt x="1769" y="4848"/>
                  <a:pt x="1906" y="4718"/>
                  <a:pt x="1906" y="4552"/>
                </a:cubicBezTo>
                <a:lnTo>
                  <a:pt x="1906" y="4054"/>
                </a:lnTo>
                <a:lnTo>
                  <a:pt x="5905" y="4054"/>
                </a:lnTo>
                <a:lnTo>
                  <a:pt x="5905" y="4552"/>
                </a:lnTo>
                <a:cubicBezTo>
                  <a:pt x="5905" y="4718"/>
                  <a:pt x="6042" y="4848"/>
                  <a:pt x="6201" y="4848"/>
                </a:cubicBezTo>
                <a:lnTo>
                  <a:pt x="6663" y="4848"/>
                </a:lnTo>
                <a:cubicBezTo>
                  <a:pt x="6829" y="4848"/>
                  <a:pt x="6959" y="4718"/>
                  <a:pt x="6959" y="4552"/>
                </a:cubicBezTo>
                <a:lnTo>
                  <a:pt x="6959" y="4054"/>
                </a:lnTo>
                <a:lnTo>
                  <a:pt x="7341" y="4054"/>
                </a:lnTo>
                <a:cubicBezTo>
                  <a:pt x="7601" y="4054"/>
                  <a:pt x="7810" y="3838"/>
                  <a:pt x="7810" y="3585"/>
                </a:cubicBezTo>
                <a:cubicBezTo>
                  <a:pt x="7810" y="3188"/>
                  <a:pt x="7493" y="2863"/>
                  <a:pt x="7096" y="2863"/>
                </a:cubicBezTo>
                <a:lnTo>
                  <a:pt x="7096" y="2870"/>
                </a:lnTo>
                <a:lnTo>
                  <a:pt x="6186" y="2870"/>
                </a:lnTo>
                <a:cubicBezTo>
                  <a:pt x="6180" y="2870"/>
                  <a:pt x="6173" y="2869"/>
                  <a:pt x="6167" y="2869"/>
                </a:cubicBezTo>
                <a:cubicBezTo>
                  <a:pt x="6025" y="2869"/>
                  <a:pt x="6027" y="3095"/>
                  <a:pt x="6173" y="3095"/>
                </a:cubicBezTo>
                <a:cubicBezTo>
                  <a:pt x="6178" y="3095"/>
                  <a:pt x="6182" y="3095"/>
                  <a:pt x="6186" y="3094"/>
                </a:cubicBezTo>
                <a:lnTo>
                  <a:pt x="7096" y="3094"/>
                </a:lnTo>
                <a:cubicBezTo>
                  <a:pt x="7370" y="3094"/>
                  <a:pt x="7587" y="3311"/>
                  <a:pt x="7587" y="3585"/>
                </a:cubicBezTo>
                <a:cubicBezTo>
                  <a:pt x="7587" y="3715"/>
                  <a:pt x="7478" y="3823"/>
                  <a:pt x="7341" y="3823"/>
                </a:cubicBezTo>
                <a:lnTo>
                  <a:pt x="470" y="3823"/>
                </a:lnTo>
                <a:cubicBezTo>
                  <a:pt x="340" y="3823"/>
                  <a:pt x="232" y="3715"/>
                  <a:pt x="232" y="3585"/>
                </a:cubicBezTo>
                <a:cubicBezTo>
                  <a:pt x="232" y="3311"/>
                  <a:pt x="448" y="3094"/>
                  <a:pt x="715" y="3094"/>
                </a:cubicBezTo>
                <a:lnTo>
                  <a:pt x="5724" y="3094"/>
                </a:lnTo>
                <a:cubicBezTo>
                  <a:pt x="5862" y="3080"/>
                  <a:pt x="5862" y="2878"/>
                  <a:pt x="5724" y="2870"/>
                </a:cubicBezTo>
                <a:lnTo>
                  <a:pt x="2101" y="2870"/>
                </a:lnTo>
                <a:lnTo>
                  <a:pt x="3162" y="2372"/>
                </a:lnTo>
                <a:lnTo>
                  <a:pt x="3177" y="2416"/>
                </a:lnTo>
                <a:cubicBezTo>
                  <a:pt x="3215" y="2498"/>
                  <a:pt x="3299" y="2547"/>
                  <a:pt x="3388" y="2547"/>
                </a:cubicBezTo>
                <a:cubicBezTo>
                  <a:pt x="3416" y="2547"/>
                  <a:pt x="3445" y="2542"/>
                  <a:pt x="3473" y="2531"/>
                </a:cubicBezTo>
                <a:lnTo>
                  <a:pt x="7608" y="770"/>
                </a:lnTo>
                <a:cubicBezTo>
                  <a:pt x="7717" y="720"/>
                  <a:pt x="7774" y="590"/>
                  <a:pt x="7724" y="474"/>
                </a:cubicBezTo>
                <a:lnTo>
                  <a:pt x="7579" y="135"/>
                </a:lnTo>
                <a:cubicBezTo>
                  <a:pt x="7542" y="50"/>
                  <a:pt x="7462" y="0"/>
                  <a:pt x="737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4"/>
          <p:cNvSpPr/>
          <p:nvPr/>
        </p:nvSpPr>
        <p:spPr>
          <a:xfrm>
            <a:off x="1207406" y="2479763"/>
            <a:ext cx="258176" cy="365753"/>
          </a:xfrm>
          <a:custGeom>
            <a:avLst/>
            <a:gdLst/>
            <a:ahLst/>
            <a:cxnLst/>
            <a:rect l="l" t="t" r="r" b="b"/>
            <a:pathLst>
              <a:path w="6504" h="9125" extrusionOk="0">
                <a:moveTo>
                  <a:pt x="3530" y="284"/>
                </a:moveTo>
                <a:cubicBezTo>
                  <a:pt x="3606" y="284"/>
                  <a:pt x="3682" y="322"/>
                  <a:pt x="3725" y="398"/>
                </a:cubicBezTo>
                <a:lnTo>
                  <a:pt x="3797" y="665"/>
                </a:lnTo>
                <a:cubicBezTo>
                  <a:pt x="3797" y="672"/>
                  <a:pt x="3797" y="679"/>
                  <a:pt x="3797" y="679"/>
                </a:cubicBezTo>
                <a:lnTo>
                  <a:pt x="3790" y="679"/>
                </a:lnTo>
                <a:cubicBezTo>
                  <a:pt x="3710" y="632"/>
                  <a:pt x="3620" y="609"/>
                  <a:pt x="3530" y="609"/>
                </a:cubicBezTo>
                <a:cubicBezTo>
                  <a:pt x="3440" y="609"/>
                  <a:pt x="3350" y="632"/>
                  <a:pt x="3270" y="679"/>
                </a:cubicBezTo>
                <a:lnTo>
                  <a:pt x="3263" y="679"/>
                </a:lnTo>
                <a:cubicBezTo>
                  <a:pt x="3263" y="679"/>
                  <a:pt x="3263" y="672"/>
                  <a:pt x="3263" y="665"/>
                </a:cubicBezTo>
                <a:lnTo>
                  <a:pt x="3335" y="398"/>
                </a:lnTo>
                <a:cubicBezTo>
                  <a:pt x="3378" y="322"/>
                  <a:pt x="3454" y="284"/>
                  <a:pt x="3530" y="284"/>
                </a:cubicBezTo>
                <a:close/>
                <a:moveTo>
                  <a:pt x="2931" y="419"/>
                </a:moveTo>
                <a:lnTo>
                  <a:pt x="2931" y="427"/>
                </a:lnTo>
                <a:cubicBezTo>
                  <a:pt x="2974" y="427"/>
                  <a:pt x="3010" y="434"/>
                  <a:pt x="3046" y="455"/>
                </a:cubicBezTo>
                <a:lnTo>
                  <a:pt x="3025" y="520"/>
                </a:lnTo>
                <a:cubicBezTo>
                  <a:pt x="3003" y="585"/>
                  <a:pt x="2996" y="658"/>
                  <a:pt x="2996" y="730"/>
                </a:cubicBezTo>
                <a:cubicBezTo>
                  <a:pt x="2960" y="708"/>
                  <a:pt x="2916" y="686"/>
                  <a:pt x="2873" y="672"/>
                </a:cubicBezTo>
                <a:cubicBezTo>
                  <a:pt x="2844" y="665"/>
                  <a:pt x="2815" y="658"/>
                  <a:pt x="2787" y="658"/>
                </a:cubicBezTo>
                <a:lnTo>
                  <a:pt x="2707" y="658"/>
                </a:lnTo>
                <a:lnTo>
                  <a:pt x="2707" y="607"/>
                </a:lnTo>
                <a:cubicBezTo>
                  <a:pt x="2729" y="499"/>
                  <a:pt x="2823" y="419"/>
                  <a:pt x="2931" y="419"/>
                </a:cubicBezTo>
                <a:close/>
                <a:moveTo>
                  <a:pt x="4143" y="426"/>
                </a:moveTo>
                <a:cubicBezTo>
                  <a:pt x="4245" y="426"/>
                  <a:pt x="4332" y="504"/>
                  <a:pt x="4353" y="614"/>
                </a:cubicBezTo>
                <a:lnTo>
                  <a:pt x="4353" y="658"/>
                </a:lnTo>
                <a:cubicBezTo>
                  <a:pt x="4288" y="658"/>
                  <a:pt x="4223" y="665"/>
                  <a:pt x="4158" y="686"/>
                </a:cubicBezTo>
                <a:cubicBezTo>
                  <a:pt x="4129" y="701"/>
                  <a:pt x="4100" y="715"/>
                  <a:pt x="4071" y="737"/>
                </a:cubicBezTo>
                <a:lnTo>
                  <a:pt x="4071" y="730"/>
                </a:lnTo>
                <a:cubicBezTo>
                  <a:pt x="4071" y="686"/>
                  <a:pt x="4071" y="643"/>
                  <a:pt x="4064" y="607"/>
                </a:cubicBezTo>
                <a:lnTo>
                  <a:pt x="4021" y="455"/>
                </a:lnTo>
                <a:cubicBezTo>
                  <a:pt x="4057" y="434"/>
                  <a:pt x="4093" y="427"/>
                  <a:pt x="4136" y="427"/>
                </a:cubicBezTo>
                <a:lnTo>
                  <a:pt x="4129" y="427"/>
                </a:lnTo>
                <a:cubicBezTo>
                  <a:pt x="4134" y="426"/>
                  <a:pt x="4138" y="426"/>
                  <a:pt x="4143" y="426"/>
                </a:cubicBezTo>
                <a:close/>
                <a:moveTo>
                  <a:pt x="3530" y="874"/>
                </a:moveTo>
                <a:cubicBezTo>
                  <a:pt x="3588" y="874"/>
                  <a:pt x="3638" y="896"/>
                  <a:pt x="3682" y="932"/>
                </a:cubicBezTo>
                <a:cubicBezTo>
                  <a:pt x="3696" y="946"/>
                  <a:pt x="3710" y="968"/>
                  <a:pt x="3725" y="982"/>
                </a:cubicBezTo>
                <a:lnTo>
                  <a:pt x="3797" y="1257"/>
                </a:lnTo>
                <a:cubicBezTo>
                  <a:pt x="3797" y="1300"/>
                  <a:pt x="3790" y="1350"/>
                  <a:pt x="3761" y="1386"/>
                </a:cubicBezTo>
                <a:cubicBezTo>
                  <a:pt x="3732" y="1423"/>
                  <a:pt x="3682" y="1444"/>
                  <a:pt x="3638" y="1444"/>
                </a:cubicBezTo>
                <a:lnTo>
                  <a:pt x="3422" y="1444"/>
                </a:lnTo>
                <a:cubicBezTo>
                  <a:pt x="3371" y="1444"/>
                  <a:pt x="3328" y="1423"/>
                  <a:pt x="3299" y="1386"/>
                </a:cubicBezTo>
                <a:cubicBezTo>
                  <a:pt x="3263" y="1350"/>
                  <a:pt x="3256" y="1300"/>
                  <a:pt x="3263" y="1257"/>
                </a:cubicBezTo>
                <a:lnTo>
                  <a:pt x="3335" y="982"/>
                </a:lnTo>
                <a:cubicBezTo>
                  <a:pt x="3342" y="975"/>
                  <a:pt x="3350" y="961"/>
                  <a:pt x="3357" y="953"/>
                </a:cubicBezTo>
                <a:cubicBezTo>
                  <a:pt x="3400" y="903"/>
                  <a:pt x="3465" y="874"/>
                  <a:pt x="3530" y="874"/>
                </a:cubicBezTo>
                <a:close/>
                <a:moveTo>
                  <a:pt x="1957" y="701"/>
                </a:moveTo>
                <a:cubicBezTo>
                  <a:pt x="2007" y="751"/>
                  <a:pt x="2058" y="802"/>
                  <a:pt x="2094" y="860"/>
                </a:cubicBezTo>
                <a:cubicBezTo>
                  <a:pt x="2144" y="917"/>
                  <a:pt x="2195" y="982"/>
                  <a:pt x="2252" y="1047"/>
                </a:cubicBezTo>
                <a:cubicBezTo>
                  <a:pt x="2252" y="1062"/>
                  <a:pt x="2252" y="1076"/>
                  <a:pt x="2252" y="1091"/>
                </a:cubicBezTo>
                <a:lnTo>
                  <a:pt x="2260" y="1365"/>
                </a:lnTo>
                <a:lnTo>
                  <a:pt x="2252" y="1365"/>
                </a:lnTo>
                <a:cubicBezTo>
                  <a:pt x="2209" y="1379"/>
                  <a:pt x="2173" y="1408"/>
                  <a:pt x="2137" y="1444"/>
                </a:cubicBezTo>
                <a:cubicBezTo>
                  <a:pt x="2130" y="1451"/>
                  <a:pt x="2123" y="1459"/>
                  <a:pt x="2115" y="1466"/>
                </a:cubicBezTo>
                <a:cubicBezTo>
                  <a:pt x="1985" y="1278"/>
                  <a:pt x="1913" y="1054"/>
                  <a:pt x="1906" y="824"/>
                </a:cubicBezTo>
                <a:lnTo>
                  <a:pt x="1906" y="831"/>
                </a:lnTo>
                <a:cubicBezTo>
                  <a:pt x="1899" y="787"/>
                  <a:pt x="1913" y="744"/>
                  <a:pt x="1942" y="708"/>
                </a:cubicBezTo>
                <a:lnTo>
                  <a:pt x="1957" y="701"/>
                </a:lnTo>
                <a:close/>
                <a:moveTo>
                  <a:pt x="5103" y="701"/>
                </a:moveTo>
                <a:lnTo>
                  <a:pt x="5118" y="708"/>
                </a:lnTo>
                <a:cubicBezTo>
                  <a:pt x="5139" y="744"/>
                  <a:pt x="5154" y="787"/>
                  <a:pt x="5154" y="831"/>
                </a:cubicBezTo>
                <a:cubicBezTo>
                  <a:pt x="5154" y="1054"/>
                  <a:pt x="5082" y="1278"/>
                  <a:pt x="4945" y="1466"/>
                </a:cubicBezTo>
                <a:cubicBezTo>
                  <a:pt x="4945" y="1459"/>
                  <a:pt x="4937" y="1451"/>
                  <a:pt x="4930" y="1444"/>
                </a:cubicBezTo>
                <a:cubicBezTo>
                  <a:pt x="4894" y="1408"/>
                  <a:pt x="4851" y="1379"/>
                  <a:pt x="4800" y="1365"/>
                </a:cubicBezTo>
                <a:lnTo>
                  <a:pt x="4815" y="1091"/>
                </a:lnTo>
                <a:cubicBezTo>
                  <a:pt x="4807" y="1076"/>
                  <a:pt x="4807" y="1062"/>
                  <a:pt x="4807" y="1047"/>
                </a:cubicBezTo>
                <a:cubicBezTo>
                  <a:pt x="4865" y="982"/>
                  <a:pt x="4916" y="917"/>
                  <a:pt x="4959" y="860"/>
                </a:cubicBezTo>
                <a:cubicBezTo>
                  <a:pt x="5002" y="802"/>
                  <a:pt x="5053" y="751"/>
                  <a:pt x="5103" y="701"/>
                </a:cubicBezTo>
                <a:close/>
                <a:moveTo>
                  <a:pt x="4325" y="922"/>
                </a:moveTo>
                <a:cubicBezTo>
                  <a:pt x="4353" y="922"/>
                  <a:pt x="4382" y="927"/>
                  <a:pt x="4411" y="939"/>
                </a:cubicBezTo>
                <a:cubicBezTo>
                  <a:pt x="4468" y="961"/>
                  <a:pt x="4512" y="1011"/>
                  <a:pt x="4533" y="1069"/>
                </a:cubicBezTo>
                <a:cubicBezTo>
                  <a:pt x="4540" y="1076"/>
                  <a:pt x="4540" y="1091"/>
                  <a:pt x="4548" y="1098"/>
                </a:cubicBezTo>
                <a:lnTo>
                  <a:pt x="4533" y="1372"/>
                </a:lnTo>
                <a:cubicBezTo>
                  <a:pt x="4475" y="1394"/>
                  <a:pt x="4425" y="1444"/>
                  <a:pt x="4389" y="1495"/>
                </a:cubicBezTo>
                <a:lnTo>
                  <a:pt x="4367" y="1516"/>
                </a:lnTo>
                <a:cubicBezTo>
                  <a:pt x="4360" y="1516"/>
                  <a:pt x="4346" y="1516"/>
                  <a:pt x="4331" y="1509"/>
                </a:cubicBezTo>
                <a:lnTo>
                  <a:pt x="4122" y="1451"/>
                </a:lnTo>
                <a:cubicBezTo>
                  <a:pt x="4093" y="1444"/>
                  <a:pt x="4071" y="1423"/>
                  <a:pt x="4050" y="1401"/>
                </a:cubicBezTo>
                <a:lnTo>
                  <a:pt x="4050" y="1386"/>
                </a:lnTo>
                <a:cubicBezTo>
                  <a:pt x="4064" y="1322"/>
                  <a:pt x="4064" y="1249"/>
                  <a:pt x="4050" y="1184"/>
                </a:cubicBezTo>
                <a:lnTo>
                  <a:pt x="4165" y="990"/>
                </a:lnTo>
                <a:cubicBezTo>
                  <a:pt x="4209" y="946"/>
                  <a:pt x="4266" y="922"/>
                  <a:pt x="4325" y="922"/>
                </a:cubicBezTo>
                <a:close/>
                <a:moveTo>
                  <a:pt x="2736" y="925"/>
                </a:moveTo>
                <a:cubicBezTo>
                  <a:pt x="2794" y="925"/>
                  <a:pt x="2852" y="946"/>
                  <a:pt x="2888" y="990"/>
                </a:cubicBezTo>
                <a:lnTo>
                  <a:pt x="3010" y="1184"/>
                </a:lnTo>
                <a:cubicBezTo>
                  <a:pt x="2989" y="1249"/>
                  <a:pt x="2989" y="1314"/>
                  <a:pt x="3010" y="1379"/>
                </a:cubicBezTo>
                <a:cubicBezTo>
                  <a:pt x="3010" y="1386"/>
                  <a:pt x="3010" y="1394"/>
                  <a:pt x="3010" y="1401"/>
                </a:cubicBezTo>
                <a:cubicBezTo>
                  <a:pt x="2996" y="1430"/>
                  <a:pt x="2967" y="1444"/>
                  <a:pt x="2938" y="1451"/>
                </a:cubicBezTo>
                <a:lnTo>
                  <a:pt x="2729" y="1516"/>
                </a:lnTo>
                <a:cubicBezTo>
                  <a:pt x="2714" y="1516"/>
                  <a:pt x="2707" y="1516"/>
                  <a:pt x="2693" y="1524"/>
                </a:cubicBezTo>
                <a:cubicBezTo>
                  <a:pt x="2671" y="1495"/>
                  <a:pt x="2649" y="1466"/>
                  <a:pt x="2628" y="1444"/>
                </a:cubicBezTo>
                <a:cubicBezTo>
                  <a:pt x="2599" y="1415"/>
                  <a:pt x="2563" y="1386"/>
                  <a:pt x="2527" y="1372"/>
                </a:cubicBezTo>
                <a:lnTo>
                  <a:pt x="2520" y="1105"/>
                </a:lnTo>
                <a:lnTo>
                  <a:pt x="2512" y="1098"/>
                </a:lnTo>
                <a:cubicBezTo>
                  <a:pt x="2534" y="1026"/>
                  <a:pt x="2577" y="968"/>
                  <a:pt x="2649" y="946"/>
                </a:cubicBezTo>
                <a:cubicBezTo>
                  <a:pt x="2671" y="932"/>
                  <a:pt x="2707" y="925"/>
                  <a:pt x="2736" y="925"/>
                </a:cubicBezTo>
                <a:close/>
                <a:moveTo>
                  <a:pt x="3841" y="1619"/>
                </a:moveTo>
                <a:cubicBezTo>
                  <a:pt x="3916" y="1619"/>
                  <a:pt x="3992" y="1650"/>
                  <a:pt x="4050" y="1711"/>
                </a:cubicBezTo>
                <a:lnTo>
                  <a:pt x="4158" y="1740"/>
                </a:lnTo>
                <a:cubicBezTo>
                  <a:pt x="3956" y="1899"/>
                  <a:pt x="3754" y="2043"/>
                  <a:pt x="3530" y="2166"/>
                </a:cubicBezTo>
                <a:cubicBezTo>
                  <a:pt x="3306" y="2043"/>
                  <a:pt x="3097" y="1899"/>
                  <a:pt x="2902" y="1740"/>
                </a:cubicBezTo>
                <a:lnTo>
                  <a:pt x="3010" y="1711"/>
                </a:lnTo>
                <a:cubicBezTo>
                  <a:pt x="3068" y="1690"/>
                  <a:pt x="3119" y="1661"/>
                  <a:pt x="3169" y="1625"/>
                </a:cubicBezTo>
                <a:cubicBezTo>
                  <a:pt x="3241" y="1675"/>
                  <a:pt x="3328" y="1711"/>
                  <a:pt x="3422" y="1711"/>
                </a:cubicBezTo>
                <a:lnTo>
                  <a:pt x="3638" y="1711"/>
                </a:lnTo>
                <a:cubicBezTo>
                  <a:pt x="3692" y="1650"/>
                  <a:pt x="3766" y="1619"/>
                  <a:pt x="3841" y="1619"/>
                </a:cubicBezTo>
                <a:close/>
                <a:moveTo>
                  <a:pt x="1487" y="1358"/>
                </a:moveTo>
                <a:cubicBezTo>
                  <a:pt x="1545" y="1394"/>
                  <a:pt x="1596" y="1444"/>
                  <a:pt x="1639" y="1495"/>
                </a:cubicBezTo>
                <a:cubicBezTo>
                  <a:pt x="1754" y="1617"/>
                  <a:pt x="1892" y="1726"/>
                  <a:pt x="2043" y="1812"/>
                </a:cubicBezTo>
                <a:lnTo>
                  <a:pt x="2058" y="1820"/>
                </a:lnTo>
                <a:cubicBezTo>
                  <a:pt x="2072" y="1856"/>
                  <a:pt x="2086" y="1892"/>
                  <a:pt x="2115" y="1928"/>
                </a:cubicBezTo>
                <a:cubicBezTo>
                  <a:pt x="2144" y="1971"/>
                  <a:pt x="2180" y="2014"/>
                  <a:pt x="2216" y="2058"/>
                </a:cubicBezTo>
                <a:lnTo>
                  <a:pt x="2202" y="2072"/>
                </a:lnTo>
                <a:cubicBezTo>
                  <a:pt x="2130" y="2137"/>
                  <a:pt x="2079" y="2216"/>
                  <a:pt x="2043" y="2310"/>
                </a:cubicBezTo>
                <a:cubicBezTo>
                  <a:pt x="1942" y="2245"/>
                  <a:pt x="1848" y="2173"/>
                  <a:pt x="1762" y="2079"/>
                </a:cubicBezTo>
                <a:cubicBezTo>
                  <a:pt x="1625" y="1935"/>
                  <a:pt x="1523" y="1755"/>
                  <a:pt x="1480" y="1552"/>
                </a:cubicBezTo>
                <a:cubicBezTo>
                  <a:pt x="1459" y="1444"/>
                  <a:pt x="1473" y="1379"/>
                  <a:pt x="1487" y="1365"/>
                </a:cubicBezTo>
                <a:lnTo>
                  <a:pt x="1480" y="1365"/>
                </a:lnTo>
                <a:lnTo>
                  <a:pt x="1487" y="1358"/>
                </a:lnTo>
                <a:close/>
                <a:moveTo>
                  <a:pt x="5573" y="1358"/>
                </a:moveTo>
                <a:lnTo>
                  <a:pt x="5580" y="1365"/>
                </a:lnTo>
                <a:cubicBezTo>
                  <a:pt x="5594" y="1379"/>
                  <a:pt x="5609" y="1444"/>
                  <a:pt x="5587" y="1552"/>
                </a:cubicBezTo>
                <a:cubicBezTo>
                  <a:pt x="5565" y="1675"/>
                  <a:pt x="5515" y="1791"/>
                  <a:pt x="5443" y="1892"/>
                </a:cubicBezTo>
                <a:lnTo>
                  <a:pt x="5443" y="1899"/>
                </a:lnTo>
                <a:cubicBezTo>
                  <a:pt x="5392" y="1986"/>
                  <a:pt x="5320" y="2072"/>
                  <a:pt x="5248" y="2144"/>
                </a:cubicBezTo>
                <a:cubicBezTo>
                  <a:pt x="5183" y="2209"/>
                  <a:pt x="5103" y="2267"/>
                  <a:pt x="5024" y="2310"/>
                </a:cubicBezTo>
                <a:lnTo>
                  <a:pt x="5024" y="2303"/>
                </a:lnTo>
                <a:cubicBezTo>
                  <a:pt x="4981" y="2209"/>
                  <a:pt x="4923" y="2130"/>
                  <a:pt x="4844" y="2058"/>
                </a:cubicBezTo>
                <a:lnTo>
                  <a:pt x="4887" y="2007"/>
                </a:lnTo>
                <a:cubicBezTo>
                  <a:pt x="4937" y="1957"/>
                  <a:pt x="4981" y="1892"/>
                  <a:pt x="5010" y="1820"/>
                </a:cubicBezTo>
                <a:lnTo>
                  <a:pt x="5024" y="1805"/>
                </a:lnTo>
                <a:cubicBezTo>
                  <a:pt x="5176" y="1726"/>
                  <a:pt x="5305" y="1617"/>
                  <a:pt x="5428" y="1488"/>
                </a:cubicBezTo>
                <a:lnTo>
                  <a:pt x="5421" y="1488"/>
                </a:lnTo>
                <a:cubicBezTo>
                  <a:pt x="5464" y="1437"/>
                  <a:pt x="5515" y="1394"/>
                  <a:pt x="5573" y="1358"/>
                </a:cubicBezTo>
                <a:close/>
                <a:moveTo>
                  <a:pt x="2381" y="1609"/>
                </a:moveTo>
                <a:cubicBezTo>
                  <a:pt x="2409" y="1609"/>
                  <a:pt x="2436" y="1623"/>
                  <a:pt x="2455" y="1646"/>
                </a:cubicBezTo>
                <a:cubicBezTo>
                  <a:pt x="2606" y="1877"/>
                  <a:pt x="2938" y="2108"/>
                  <a:pt x="3176" y="2267"/>
                </a:cubicBezTo>
                <a:lnTo>
                  <a:pt x="3155" y="2274"/>
                </a:lnTo>
                <a:cubicBezTo>
                  <a:pt x="3111" y="2303"/>
                  <a:pt x="3061" y="2332"/>
                  <a:pt x="3018" y="2368"/>
                </a:cubicBezTo>
                <a:cubicBezTo>
                  <a:pt x="3018" y="2368"/>
                  <a:pt x="2859" y="2253"/>
                  <a:pt x="2779" y="2202"/>
                </a:cubicBezTo>
                <a:cubicBezTo>
                  <a:pt x="2628" y="2087"/>
                  <a:pt x="2483" y="1957"/>
                  <a:pt x="2361" y="1812"/>
                </a:cubicBezTo>
                <a:cubicBezTo>
                  <a:pt x="2361" y="1812"/>
                  <a:pt x="2325" y="1762"/>
                  <a:pt x="2310" y="1740"/>
                </a:cubicBezTo>
                <a:cubicBezTo>
                  <a:pt x="2281" y="1697"/>
                  <a:pt x="2296" y="1646"/>
                  <a:pt x="2332" y="1617"/>
                </a:cubicBezTo>
                <a:lnTo>
                  <a:pt x="2332" y="1625"/>
                </a:lnTo>
                <a:cubicBezTo>
                  <a:pt x="2348" y="1614"/>
                  <a:pt x="2365" y="1609"/>
                  <a:pt x="2381" y="1609"/>
                </a:cubicBezTo>
                <a:close/>
                <a:moveTo>
                  <a:pt x="4679" y="1609"/>
                </a:moveTo>
                <a:cubicBezTo>
                  <a:pt x="4695" y="1609"/>
                  <a:pt x="4712" y="1614"/>
                  <a:pt x="4728" y="1625"/>
                </a:cubicBezTo>
                <a:cubicBezTo>
                  <a:pt x="4750" y="1639"/>
                  <a:pt x="4764" y="1675"/>
                  <a:pt x="4764" y="1704"/>
                </a:cubicBezTo>
                <a:cubicBezTo>
                  <a:pt x="4757" y="1733"/>
                  <a:pt x="4743" y="1755"/>
                  <a:pt x="4728" y="1776"/>
                </a:cubicBezTo>
                <a:cubicBezTo>
                  <a:pt x="4721" y="1791"/>
                  <a:pt x="4706" y="1805"/>
                  <a:pt x="4699" y="1820"/>
                </a:cubicBezTo>
                <a:cubicBezTo>
                  <a:pt x="4569" y="1964"/>
                  <a:pt x="4432" y="2094"/>
                  <a:pt x="4281" y="2202"/>
                </a:cubicBezTo>
                <a:cubicBezTo>
                  <a:pt x="4201" y="2260"/>
                  <a:pt x="4129" y="2318"/>
                  <a:pt x="4050" y="2368"/>
                </a:cubicBezTo>
                <a:lnTo>
                  <a:pt x="4042" y="2368"/>
                </a:lnTo>
                <a:lnTo>
                  <a:pt x="4021" y="2354"/>
                </a:lnTo>
                <a:cubicBezTo>
                  <a:pt x="3977" y="2318"/>
                  <a:pt x="3934" y="2289"/>
                  <a:pt x="3884" y="2260"/>
                </a:cubicBezTo>
                <a:cubicBezTo>
                  <a:pt x="4129" y="2108"/>
                  <a:pt x="4454" y="1870"/>
                  <a:pt x="4605" y="1639"/>
                </a:cubicBezTo>
                <a:lnTo>
                  <a:pt x="4605" y="1646"/>
                </a:lnTo>
                <a:cubicBezTo>
                  <a:pt x="4624" y="1623"/>
                  <a:pt x="4651" y="1609"/>
                  <a:pt x="4679" y="1609"/>
                </a:cubicBezTo>
                <a:close/>
                <a:moveTo>
                  <a:pt x="2418" y="2245"/>
                </a:moveTo>
                <a:cubicBezTo>
                  <a:pt x="2476" y="2296"/>
                  <a:pt x="2534" y="2346"/>
                  <a:pt x="2599" y="2397"/>
                </a:cubicBezTo>
                <a:cubicBezTo>
                  <a:pt x="2491" y="2556"/>
                  <a:pt x="2512" y="2772"/>
                  <a:pt x="2635" y="2917"/>
                </a:cubicBezTo>
                <a:cubicBezTo>
                  <a:pt x="2599" y="2902"/>
                  <a:pt x="2563" y="2895"/>
                  <a:pt x="2527" y="2881"/>
                </a:cubicBezTo>
                <a:cubicBezTo>
                  <a:pt x="2488" y="2861"/>
                  <a:pt x="2443" y="2852"/>
                  <a:pt x="2398" y="2852"/>
                </a:cubicBezTo>
                <a:cubicBezTo>
                  <a:pt x="2376" y="2852"/>
                  <a:pt x="2353" y="2854"/>
                  <a:pt x="2332" y="2859"/>
                </a:cubicBezTo>
                <a:cubicBezTo>
                  <a:pt x="2267" y="2758"/>
                  <a:pt x="2245" y="2635"/>
                  <a:pt x="2252" y="2520"/>
                </a:cubicBezTo>
                <a:cubicBezTo>
                  <a:pt x="2274" y="2419"/>
                  <a:pt x="2325" y="2318"/>
                  <a:pt x="2404" y="2253"/>
                </a:cubicBezTo>
                <a:lnTo>
                  <a:pt x="2411" y="2245"/>
                </a:lnTo>
                <a:close/>
                <a:moveTo>
                  <a:pt x="4649" y="2245"/>
                </a:moveTo>
                <a:cubicBezTo>
                  <a:pt x="4721" y="2310"/>
                  <a:pt x="4771" y="2397"/>
                  <a:pt x="4800" y="2484"/>
                </a:cubicBezTo>
                <a:cubicBezTo>
                  <a:pt x="4800" y="2484"/>
                  <a:pt x="4807" y="2512"/>
                  <a:pt x="4807" y="2527"/>
                </a:cubicBezTo>
                <a:lnTo>
                  <a:pt x="4807" y="2520"/>
                </a:lnTo>
                <a:lnTo>
                  <a:pt x="4807" y="2520"/>
                </a:lnTo>
                <a:cubicBezTo>
                  <a:pt x="4815" y="2642"/>
                  <a:pt x="4793" y="2758"/>
                  <a:pt x="4728" y="2859"/>
                </a:cubicBezTo>
                <a:lnTo>
                  <a:pt x="4706" y="2859"/>
                </a:lnTo>
                <a:cubicBezTo>
                  <a:pt x="4693" y="2857"/>
                  <a:pt x="4679" y="2856"/>
                  <a:pt x="4666" y="2856"/>
                </a:cubicBezTo>
                <a:cubicBezTo>
                  <a:pt x="4629" y="2856"/>
                  <a:pt x="4594" y="2863"/>
                  <a:pt x="4562" y="2873"/>
                </a:cubicBezTo>
                <a:cubicBezTo>
                  <a:pt x="4526" y="2888"/>
                  <a:pt x="4490" y="2902"/>
                  <a:pt x="4454" y="2909"/>
                </a:cubicBezTo>
                <a:lnTo>
                  <a:pt x="4418" y="2924"/>
                </a:lnTo>
                <a:cubicBezTo>
                  <a:pt x="4548" y="2779"/>
                  <a:pt x="4562" y="2563"/>
                  <a:pt x="4461" y="2404"/>
                </a:cubicBezTo>
                <a:cubicBezTo>
                  <a:pt x="4526" y="2354"/>
                  <a:pt x="4649" y="2245"/>
                  <a:pt x="4649" y="2245"/>
                </a:cubicBezTo>
                <a:close/>
                <a:moveTo>
                  <a:pt x="3533" y="2446"/>
                </a:moveTo>
                <a:cubicBezTo>
                  <a:pt x="3700" y="2446"/>
                  <a:pt x="3862" y="2531"/>
                  <a:pt x="3956" y="2671"/>
                </a:cubicBezTo>
                <a:cubicBezTo>
                  <a:pt x="4014" y="2772"/>
                  <a:pt x="4035" y="2881"/>
                  <a:pt x="4021" y="2996"/>
                </a:cubicBezTo>
                <a:cubicBezTo>
                  <a:pt x="3858" y="3014"/>
                  <a:pt x="3694" y="3023"/>
                  <a:pt x="3530" y="3023"/>
                </a:cubicBezTo>
                <a:cubicBezTo>
                  <a:pt x="3366" y="3023"/>
                  <a:pt x="3202" y="3014"/>
                  <a:pt x="3039" y="2996"/>
                </a:cubicBezTo>
                <a:cubicBezTo>
                  <a:pt x="3010" y="2830"/>
                  <a:pt x="3075" y="2657"/>
                  <a:pt x="3212" y="2556"/>
                </a:cubicBezTo>
                <a:cubicBezTo>
                  <a:pt x="3292" y="2491"/>
                  <a:pt x="3393" y="2455"/>
                  <a:pt x="3494" y="2447"/>
                </a:cubicBezTo>
                <a:cubicBezTo>
                  <a:pt x="3507" y="2446"/>
                  <a:pt x="3520" y="2446"/>
                  <a:pt x="3533" y="2446"/>
                </a:cubicBezTo>
                <a:close/>
                <a:moveTo>
                  <a:pt x="1430" y="2108"/>
                </a:moveTo>
                <a:cubicBezTo>
                  <a:pt x="1480" y="2173"/>
                  <a:pt x="1531" y="2238"/>
                  <a:pt x="1588" y="2296"/>
                </a:cubicBezTo>
                <a:lnTo>
                  <a:pt x="1588" y="2361"/>
                </a:lnTo>
                <a:cubicBezTo>
                  <a:pt x="1588" y="2592"/>
                  <a:pt x="1603" y="2823"/>
                  <a:pt x="1632" y="3047"/>
                </a:cubicBezTo>
                <a:cubicBezTo>
                  <a:pt x="1502" y="3010"/>
                  <a:pt x="1386" y="2931"/>
                  <a:pt x="1307" y="2830"/>
                </a:cubicBezTo>
                <a:lnTo>
                  <a:pt x="1300" y="2816"/>
                </a:lnTo>
                <a:cubicBezTo>
                  <a:pt x="1220" y="2707"/>
                  <a:pt x="1177" y="2577"/>
                  <a:pt x="1170" y="2440"/>
                </a:cubicBezTo>
                <a:cubicBezTo>
                  <a:pt x="1170" y="2354"/>
                  <a:pt x="1199" y="2267"/>
                  <a:pt x="1249" y="2202"/>
                </a:cubicBezTo>
                <a:lnTo>
                  <a:pt x="1249" y="2195"/>
                </a:lnTo>
                <a:cubicBezTo>
                  <a:pt x="1293" y="2144"/>
                  <a:pt x="1357" y="2108"/>
                  <a:pt x="1430" y="2108"/>
                </a:cubicBezTo>
                <a:close/>
                <a:moveTo>
                  <a:pt x="5623" y="2108"/>
                </a:moveTo>
                <a:cubicBezTo>
                  <a:pt x="5861" y="2130"/>
                  <a:pt x="5883" y="2339"/>
                  <a:pt x="5883" y="2433"/>
                </a:cubicBezTo>
                <a:lnTo>
                  <a:pt x="5890" y="2433"/>
                </a:lnTo>
                <a:cubicBezTo>
                  <a:pt x="5883" y="2577"/>
                  <a:pt x="5832" y="2715"/>
                  <a:pt x="5746" y="2830"/>
                </a:cubicBezTo>
                <a:cubicBezTo>
                  <a:pt x="5666" y="2938"/>
                  <a:pt x="5558" y="3010"/>
                  <a:pt x="5428" y="3047"/>
                </a:cubicBezTo>
                <a:cubicBezTo>
                  <a:pt x="5457" y="2816"/>
                  <a:pt x="5464" y="2585"/>
                  <a:pt x="5471" y="2361"/>
                </a:cubicBezTo>
                <a:lnTo>
                  <a:pt x="5471" y="2296"/>
                </a:lnTo>
                <a:cubicBezTo>
                  <a:pt x="5529" y="2231"/>
                  <a:pt x="5580" y="2173"/>
                  <a:pt x="5623" y="2108"/>
                </a:cubicBezTo>
                <a:close/>
                <a:moveTo>
                  <a:pt x="4669" y="3117"/>
                </a:moveTo>
                <a:cubicBezTo>
                  <a:pt x="4764" y="3117"/>
                  <a:pt x="4807" y="3262"/>
                  <a:pt x="4699" y="3306"/>
                </a:cubicBezTo>
                <a:cubicBezTo>
                  <a:pt x="4533" y="3364"/>
                  <a:pt x="4367" y="3407"/>
                  <a:pt x="4194" y="3436"/>
                </a:cubicBezTo>
                <a:cubicBezTo>
                  <a:pt x="3949" y="3472"/>
                  <a:pt x="3703" y="3487"/>
                  <a:pt x="3458" y="3487"/>
                </a:cubicBezTo>
                <a:cubicBezTo>
                  <a:pt x="3111" y="3487"/>
                  <a:pt x="2772" y="3436"/>
                  <a:pt x="2447" y="3342"/>
                </a:cubicBezTo>
                <a:lnTo>
                  <a:pt x="2353" y="3306"/>
                </a:lnTo>
                <a:cubicBezTo>
                  <a:pt x="2303" y="3285"/>
                  <a:pt x="2281" y="3227"/>
                  <a:pt x="2303" y="3184"/>
                </a:cubicBezTo>
                <a:cubicBezTo>
                  <a:pt x="2320" y="3145"/>
                  <a:pt x="2353" y="3119"/>
                  <a:pt x="2391" y="3119"/>
                </a:cubicBezTo>
                <a:cubicBezTo>
                  <a:pt x="2403" y="3119"/>
                  <a:pt x="2414" y="3121"/>
                  <a:pt x="2426" y="3126"/>
                </a:cubicBezTo>
                <a:cubicBezTo>
                  <a:pt x="2739" y="3235"/>
                  <a:pt x="3066" y="3293"/>
                  <a:pt x="3393" y="3293"/>
                </a:cubicBezTo>
                <a:cubicBezTo>
                  <a:pt x="3412" y="3293"/>
                  <a:pt x="3431" y="3292"/>
                  <a:pt x="3451" y="3292"/>
                </a:cubicBezTo>
                <a:cubicBezTo>
                  <a:pt x="3682" y="3292"/>
                  <a:pt x="3912" y="3277"/>
                  <a:pt x="4143" y="3249"/>
                </a:cubicBezTo>
                <a:cubicBezTo>
                  <a:pt x="4309" y="3227"/>
                  <a:pt x="4468" y="3184"/>
                  <a:pt x="4627" y="3126"/>
                </a:cubicBezTo>
                <a:cubicBezTo>
                  <a:pt x="4642" y="3120"/>
                  <a:pt x="4656" y="3117"/>
                  <a:pt x="4669" y="3117"/>
                </a:cubicBezTo>
                <a:close/>
                <a:moveTo>
                  <a:pt x="1076" y="2960"/>
                </a:moveTo>
                <a:lnTo>
                  <a:pt x="1083" y="2974"/>
                </a:lnTo>
                <a:lnTo>
                  <a:pt x="1083" y="2982"/>
                </a:lnTo>
                <a:cubicBezTo>
                  <a:pt x="1213" y="3162"/>
                  <a:pt x="1415" y="3285"/>
                  <a:pt x="1632" y="3321"/>
                </a:cubicBezTo>
                <a:lnTo>
                  <a:pt x="1668" y="3321"/>
                </a:lnTo>
                <a:cubicBezTo>
                  <a:pt x="1675" y="3371"/>
                  <a:pt x="1689" y="3415"/>
                  <a:pt x="1697" y="3465"/>
                </a:cubicBezTo>
                <a:lnTo>
                  <a:pt x="1689" y="3465"/>
                </a:lnTo>
                <a:cubicBezTo>
                  <a:pt x="1574" y="3465"/>
                  <a:pt x="1459" y="3494"/>
                  <a:pt x="1350" y="3537"/>
                </a:cubicBezTo>
                <a:lnTo>
                  <a:pt x="1329" y="3537"/>
                </a:lnTo>
                <a:cubicBezTo>
                  <a:pt x="1264" y="3508"/>
                  <a:pt x="1199" y="3487"/>
                  <a:pt x="1127" y="3480"/>
                </a:cubicBezTo>
                <a:lnTo>
                  <a:pt x="1025" y="3480"/>
                </a:lnTo>
                <a:cubicBezTo>
                  <a:pt x="1011" y="3480"/>
                  <a:pt x="989" y="3480"/>
                  <a:pt x="975" y="3494"/>
                </a:cubicBezTo>
                <a:cubicBezTo>
                  <a:pt x="910" y="3371"/>
                  <a:pt x="903" y="3220"/>
                  <a:pt x="961" y="3097"/>
                </a:cubicBezTo>
                <a:lnTo>
                  <a:pt x="968" y="3097"/>
                </a:lnTo>
                <a:cubicBezTo>
                  <a:pt x="989" y="3047"/>
                  <a:pt x="1025" y="2996"/>
                  <a:pt x="1076" y="2960"/>
                </a:cubicBezTo>
                <a:close/>
                <a:moveTo>
                  <a:pt x="5984" y="2960"/>
                </a:moveTo>
                <a:cubicBezTo>
                  <a:pt x="6027" y="2996"/>
                  <a:pt x="6063" y="3039"/>
                  <a:pt x="6092" y="3097"/>
                </a:cubicBezTo>
                <a:cubicBezTo>
                  <a:pt x="6150" y="3220"/>
                  <a:pt x="6143" y="3371"/>
                  <a:pt x="6078" y="3494"/>
                </a:cubicBezTo>
                <a:cubicBezTo>
                  <a:pt x="6027" y="3480"/>
                  <a:pt x="5977" y="3480"/>
                  <a:pt x="5926" y="3480"/>
                </a:cubicBezTo>
                <a:cubicBezTo>
                  <a:pt x="5854" y="3487"/>
                  <a:pt x="5789" y="3501"/>
                  <a:pt x="5724" y="3537"/>
                </a:cubicBezTo>
                <a:lnTo>
                  <a:pt x="5702" y="3530"/>
                </a:lnTo>
                <a:cubicBezTo>
                  <a:pt x="5645" y="3508"/>
                  <a:pt x="5587" y="3494"/>
                  <a:pt x="5522" y="3480"/>
                </a:cubicBezTo>
                <a:cubicBezTo>
                  <a:pt x="5471" y="3465"/>
                  <a:pt x="5414" y="3465"/>
                  <a:pt x="5363" y="3458"/>
                </a:cubicBezTo>
                <a:cubicBezTo>
                  <a:pt x="5370" y="3415"/>
                  <a:pt x="5378" y="3371"/>
                  <a:pt x="5385" y="3321"/>
                </a:cubicBezTo>
                <a:lnTo>
                  <a:pt x="5428" y="3314"/>
                </a:lnTo>
                <a:cubicBezTo>
                  <a:pt x="5645" y="3277"/>
                  <a:pt x="5840" y="3155"/>
                  <a:pt x="5977" y="2974"/>
                </a:cubicBezTo>
                <a:lnTo>
                  <a:pt x="5969" y="2974"/>
                </a:lnTo>
                <a:lnTo>
                  <a:pt x="5984" y="2960"/>
                </a:lnTo>
                <a:close/>
                <a:moveTo>
                  <a:pt x="2512" y="3638"/>
                </a:moveTo>
                <a:lnTo>
                  <a:pt x="2592" y="3660"/>
                </a:lnTo>
                <a:lnTo>
                  <a:pt x="2707" y="3682"/>
                </a:lnTo>
                <a:lnTo>
                  <a:pt x="2707" y="3689"/>
                </a:lnTo>
                <a:cubicBezTo>
                  <a:pt x="2714" y="3761"/>
                  <a:pt x="2662" y="3797"/>
                  <a:pt x="2610" y="3797"/>
                </a:cubicBezTo>
                <a:cubicBezTo>
                  <a:pt x="2557" y="3797"/>
                  <a:pt x="2505" y="3761"/>
                  <a:pt x="2512" y="3689"/>
                </a:cubicBezTo>
                <a:lnTo>
                  <a:pt x="2512" y="3638"/>
                </a:lnTo>
                <a:close/>
                <a:moveTo>
                  <a:pt x="4540" y="3638"/>
                </a:moveTo>
                <a:lnTo>
                  <a:pt x="4540" y="3689"/>
                </a:lnTo>
                <a:cubicBezTo>
                  <a:pt x="4548" y="3761"/>
                  <a:pt x="4497" y="3797"/>
                  <a:pt x="4447" y="3797"/>
                </a:cubicBezTo>
                <a:cubicBezTo>
                  <a:pt x="4396" y="3797"/>
                  <a:pt x="4346" y="3761"/>
                  <a:pt x="4353" y="3689"/>
                </a:cubicBezTo>
                <a:lnTo>
                  <a:pt x="4353" y="3682"/>
                </a:lnTo>
                <a:lnTo>
                  <a:pt x="4461" y="3660"/>
                </a:lnTo>
                <a:lnTo>
                  <a:pt x="4540" y="3638"/>
                </a:lnTo>
                <a:close/>
                <a:moveTo>
                  <a:pt x="2974" y="3725"/>
                </a:moveTo>
                <a:lnTo>
                  <a:pt x="3162" y="3739"/>
                </a:lnTo>
                <a:lnTo>
                  <a:pt x="3162" y="3747"/>
                </a:lnTo>
                <a:cubicBezTo>
                  <a:pt x="3162" y="3812"/>
                  <a:pt x="3115" y="3844"/>
                  <a:pt x="3068" y="3844"/>
                </a:cubicBezTo>
                <a:cubicBezTo>
                  <a:pt x="3021" y="3844"/>
                  <a:pt x="2974" y="3812"/>
                  <a:pt x="2974" y="3747"/>
                </a:cubicBezTo>
                <a:lnTo>
                  <a:pt x="2974" y="3725"/>
                </a:lnTo>
                <a:close/>
                <a:moveTo>
                  <a:pt x="4086" y="3725"/>
                </a:moveTo>
                <a:lnTo>
                  <a:pt x="4086" y="3747"/>
                </a:lnTo>
                <a:cubicBezTo>
                  <a:pt x="4086" y="3812"/>
                  <a:pt x="4037" y="3844"/>
                  <a:pt x="3988" y="3844"/>
                </a:cubicBezTo>
                <a:cubicBezTo>
                  <a:pt x="3940" y="3844"/>
                  <a:pt x="3891" y="3812"/>
                  <a:pt x="3891" y="3747"/>
                </a:cubicBezTo>
                <a:lnTo>
                  <a:pt x="3891" y="3739"/>
                </a:lnTo>
                <a:lnTo>
                  <a:pt x="3977" y="3732"/>
                </a:lnTo>
                <a:lnTo>
                  <a:pt x="4078" y="3725"/>
                </a:lnTo>
                <a:close/>
                <a:moveTo>
                  <a:pt x="3624" y="3747"/>
                </a:moveTo>
                <a:lnTo>
                  <a:pt x="3624" y="3754"/>
                </a:lnTo>
                <a:lnTo>
                  <a:pt x="3624" y="3797"/>
                </a:lnTo>
                <a:cubicBezTo>
                  <a:pt x="3631" y="3869"/>
                  <a:pt x="3579" y="3905"/>
                  <a:pt x="3526" y="3905"/>
                </a:cubicBezTo>
                <a:cubicBezTo>
                  <a:pt x="3474" y="3905"/>
                  <a:pt x="3422" y="3869"/>
                  <a:pt x="3429" y="3797"/>
                </a:cubicBezTo>
                <a:lnTo>
                  <a:pt x="3429" y="3747"/>
                </a:lnTo>
                <a:close/>
                <a:moveTo>
                  <a:pt x="1769" y="3732"/>
                </a:moveTo>
                <a:cubicBezTo>
                  <a:pt x="1791" y="3790"/>
                  <a:pt x="1812" y="3840"/>
                  <a:pt x="1834" y="3898"/>
                </a:cubicBezTo>
                <a:cubicBezTo>
                  <a:pt x="1841" y="3934"/>
                  <a:pt x="1855" y="3963"/>
                  <a:pt x="1877" y="3999"/>
                </a:cubicBezTo>
                <a:lnTo>
                  <a:pt x="1855" y="4006"/>
                </a:lnTo>
                <a:cubicBezTo>
                  <a:pt x="1754" y="4021"/>
                  <a:pt x="1661" y="4043"/>
                  <a:pt x="1567" y="4071"/>
                </a:cubicBezTo>
                <a:cubicBezTo>
                  <a:pt x="1473" y="4100"/>
                  <a:pt x="1401" y="4122"/>
                  <a:pt x="1314" y="4151"/>
                </a:cubicBezTo>
                <a:cubicBezTo>
                  <a:pt x="1293" y="4158"/>
                  <a:pt x="1278" y="4165"/>
                  <a:pt x="1264" y="4180"/>
                </a:cubicBezTo>
                <a:cubicBezTo>
                  <a:pt x="1229" y="4215"/>
                  <a:pt x="1190" y="4229"/>
                  <a:pt x="1152" y="4229"/>
                </a:cubicBezTo>
                <a:cubicBezTo>
                  <a:pt x="961" y="4229"/>
                  <a:pt x="768" y="3858"/>
                  <a:pt x="997" y="3768"/>
                </a:cubicBezTo>
                <a:cubicBezTo>
                  <a:pt x="1025" y="3754"/>
                  <a:pt x="1062" y="3747"/>
                  <a:pt x="1098" y="3747"/>
                </a:cubicBezTo>
                <a:cubicBezTo>
                  <a:pt x="1148" y="3747"/>
                  <a:pt x="1206" y="3768"/>
                  <a:pt x="1249" y="3797"/>
                </a:cubicBezTo>
                <a:cubicBezTo>
                  <a:pt x="1264" y="3812"/>
                  <a:pt x="1285" y="3819"/>
                  <a:pt x="1307" y="3819"/>
                </a:cubicBezTo>
                <a:cubicBezTo>
                  <a:pt x="1315" y="3821"/>
                  <a:pt x="1323" y="3822"/>
                  <a:pt x="1331" y="3822"/>
                </a:cubicBezTo>
                <a:cubicBezTo>
                  <a:pt x="1349" y="3822"/>
                  <a:pt x="1366" y="3817"/>
                  <a:pt x="1386" y="3812"/>
                </a:cubicBezTo>
                <a:cubicBezTo>
                  <a:pt x="1487" y="3761"/>
                  <a:pt x="1603" y="3732"/>
                  <a:pt x="1718" y="3732"/>
                </a:cubicBezTo>
                <a:close/>
                <a:moveTo>
                  <a:pt x="5351" y="3727"/>
                </a:moveTo>
                <a:cubicBezTo>
                  <a:pt x="5369" y="3727"/>
                  <a:pt x="5385" y="3729"/>
                  <a:pt x="5399" y="3732"/>
                </a:cubicBezTo>
                <a:cubicBezTo>
                  <a:pt x="5493" y="3739"/>
                  <a:pt x="5587" y="3768"/>
                  <a:pt x="5674" y="3804"/>
                </a:cubicBezTo>
                <a:cubicBezTo>
                  <a:pt x="5695" y="3819"/>
                  <a:pt x="5717" y="3819"/>
                  <a:pt x="5739" y="3819"/>
                </a:cubicBezTo>
                <a:cubicBezTo>
                  <a:pt x="5760" y="3819"/>
                  <a:pt x="5789" y="3812"/>
                  <a:pt x="5811" y="3797"/>
                </a:cubicBezTo>
                <a:cubicBezTo>
                  <a:pt x="5854" y="3761"/>
                  <a:pt x="5905" y="3747"/>
                  <a:pt x="5962" y="3747"/>
                </a:cubicBezTo>
                <a:cubicBezTo>
                  <a:pt x="6237" y="3747"/>
                  <a:pt x="6309" y="4136"/>
                  <a:pt x="6049" y="4230"/>
                </a:cubicBezTo>
                <a:cubicBezTo>
                  <a:pt x="6027" y="4245"/>
                  <a:pt x="5991" y="4252"/>
                  <a:pt x="5962" y="4252"/>
                </a:cubicBezTo>
                <a:cubicBezTo>
                  <a:pt x="5897" y="4252"/>
                  <a:pt x="5840" y="4223"/>
                  <a:pt x="5789" y="4180"/>
                </a:cubicBezTo>
                <a:cubicBezTo>
                  <a:pt x="5775" y="4165"/>
                  <a:pt x="5760" y="4158"/>
                  <a:pt x="5746" y="4151"/>
                </a:cubicBezTo>
                <a:cubicBezTo>
                  <a:pt x="5688" y="4129"/>
                  <a:pt x="5630" y="4115"/>
                  <a:pt x="5573" y="4093"/>
                </a:cubicBezTo>
                <a:cubicBezTo>
                  <a:pt x="5450" y="4057"/>
                  <a:pt x="5320" y="4028"/>
                  <a:pt x="5190" y="3999"/>
                </a:cubicBezTo>
                <a:lnTo>
                  <a:pt x="5183" y="3999"/>
                </a:lnTo>
                <a:cubicBezTo>
                  <a:pt x="5183" y="3992"/>
                  <a:pt x="5197" y="3963"/>
                  <a:pt x="5204" y="3949"/>
                </a:cubicBezTo>
                <a:cubicBezTo>
                  <a:pt x="5233" y="3877"/>
                  <a:pt x="5262" y="3804"/>
                  <a:pt x="5284" y="3732"/>
                </a:cubicBezTo>
                <a:lnTo>
                  <a:pt x="5298" y="3732"/>
                </a:lnTo>
                <a:cubicBezTo>
                  <a:pt x="5316" y="3729"/>
                  <a:pt x="5334" y="3727"/>
                  <a:pt x="5351" y="3727"/>
                </a:cubicBezTo>
                <a:close/>
                <a:moveTo>
                  <a:pt x="5197" y="2505"/>
                </a:moveTo>
                <a:lnTo>
                  <a:pt x="5197" y="2505"/>
                </a:lnTo>
                <a:cubicBezTo>
                  <a:pt x="5190" y="2729"/>
                  <a:pt x="5168" y="2953"/>
                  <a:pt x="5132" y="3169"/>
                </a:cubicBezTo>
                <a:cubicBezTo>
                  <a:pt x="5075" y="3545"/>
                  <a:pt x="4966" y="3934"/>
                  <a:pt x="4721" y="4230"/>
                </a:cubicBezTo>
                <a:cubicBezTo>
                  <a:pt x="4591" y="4389"/>
                  <a:pt x="4425" y="4512"/>
                  <a:pt x="4230" y="4591"/>
                </a:cubicBezTo>
                <a:lnTo>
                  <a:pt x="4237" y="4598"/>
                </a:lnTo>
                <a:cubicBezTo>
                  <a:pt x="4023" y="4679"/>
                  <a:pt x="3802" y="4722"/>
                  <a:pt x="3581" y="4722"/>
                </a:cubicBezTo>
                <a:cubicBezTo>
                  <a:pt x="3564" y="4722"/>
                  <a:pt x="3547" y="4721"/>
                  <a:pt x="3530" y="4721"/>
                </a:cubicBezTo>
                <a:cubicBezTo>
                  <a:pt x="3407" y="4721"/>
                  <a:pt x="3285" y="4714"/>
                  <a:pt x="3169" y="4692"/>
                </a:cubicBezTo>
                <a:cubicBezTo>
                  <a:pt x="2823" y="4649"/>
                  <a:pt x="2505" y="4461"/>
                  <a:pt x="2289" y="4187"/>
                </a:cubicBezTo>
                <a:cubicBezTo>
                  <a:pt x="2079" y="3891"/>
                  <a:pt x="1949" y="3545"/>
                  <a:pt x="1920" y="3184"/>
                </a:cubicBezTo>
                <a:cubicBezTo>
                  <a:pt x="1884" y="2967"/>
                  <a:pt x="1863" y="2743"/>
                  <a:pt x="1855" y="2520"/>
                </a:cubicBezTo>
                <a:lnTo>
                  <a:pt x="1855" y="2520"/>
                </a:lnTo>
                <a:cubicBezTo>
                  <a:pt x="1899" y="2549"/>
                  <a:pt x="1935" y="2570"/>
                  <a:pt x="1978" y="2592"/>
                </a:cubicBezTo>
                <a:cubicBezTo>
                  <a:pt x="1985" y="2736"/>
                  <a:pt x="2029" y="2873"/>
                  <a:pt x="2101" y="2996"/>
                </a:cubicBezTo>
                <a:cubicBezTo>
                  <a:pt x="2079" y="3025"/>
                  <a:pt x="2065" y="3054"/>
                  <a:pt x="2050" y="3090"/>
                </a:cubicBezTo>
                <a:cubicBezTo>
                  <a:pt x="1978" y="3270"/>
                  <a:pt x="2065" y="3480"/>
                  <a:pt x="2245" y="3559"/>
                </a:cubicBezTo>
                <a:lnTo>
                  <a:pt x="2245" y="3696"/>
                </a:lnTo>
                <a:cubicBezTo>
                  <a:pt x="2245" y="3891"/>
                  <a:pt x="2411" y="4057"/>
                  <a:pt x="2606" y="4057"/>
                </a:cubicBezTo>
                <a:cubicBezTo>
                  <a:pt x="2666" y="4018"/>
                  <a:pt x="2733" y="3999"/>
                  <a:pt x="2801" y="3999"/>
                </a:cubicBezTo>
                <a:cubicBezTo>
                  <a:pt x="2899" y="3999"/>
                  <a:pt x="2996" y="4038"/>
                  <a:pt x="3068" y="4115"/>
                </a:cubicBezTo>
                <a:cubicBezTo>
                  <a:pt x="3129" y="4072"/>
                  <a:pt x="3199" y="4051"/>
                  <a:pt x="3268" y="4051"/>
                </a:cubicBezTo>
                <a:cubicBezTo>
                  <a:pt x="3363" y="4051"/>
                  <a:pt x="3456" y="4090"/>
                  <a:pt x="3523" y="4165"/>
                </a:cubicBezTo>
                <a:cubicBezTo>
                  <a:pt x="3595" y="4093"/>
                  <a:pt x="3692" y="4053"/>
                  <a:pt x="3789" y="4053"/>
                </a:cubicBezTo>
                <a:cubicBezTo>
                  <a:pt x="3857" y="4053"/>
                  <a:pt x="3925" y="4073"/>
                  <a:pt x="3985" y="4115"/>
                </a:cubicBezTo>
                <a:cubicBezTo>
                  <a:pt x="4057" y="4038"/>
                  <a:pt x="4152" y="3999"/>
                  <a:pt x="4248" y="3999"/>
                </a:cubicBezTo>
                <a:cubicBezTo>
                  <a:pt x="4316" y="3999"/>
                  <a:pt x="4384" y="4018"/>
                  <a:pt x="4447" y="4057"/>
                </a:cubicBezTo>
                <a:cubicBezTo>
                  <a:pt x="4641" y="4057"/>
                  <a:pt x="4807" y="3891"/>
                  <a:pt x="4807" y="3696"/>
                </a:cubicBezTo>
                <a:lnTo>
                  <a:pt x="4807" y="3545"/>
                </a:lnTo>
                <a:cubicBezTo>
                  <a:pt x="4988" y="3465"/>
                  <a:pt x="5075" y="3263"/>
                  <a:pt x="5002" y="3075"/>
                </a:cubicBezTo>
                <a:cubicBezTo>
                  <a:pt x="4988" y="3047"/>
                  <a:pt x="4973" y="3018"/>
                  <a:pt x="4952" y="2989"/>
                </a:cubicBezTo>
                <a:cubicBezTo>
                  <a:pt x="5024" y="2866"/>
                  <a:pt x="5067" y="2722"/>
                  <a:pt x="5067" y="2577"/>
                </a:cubicBezTo>
                <a:cubicBezTo>
                  <a:pt x="5111" y="2556"/>
                  <a:pt x="5154" y="2534"/>
                  <a:pt x="5197" y="2505"/>
                </a:cubicBezTo>
                <a:close/>
                <a:moveTo>
                  <a:pt x="5046" y="4245"/>
                </a:moveTo>
                <a:cubicBezTo>
                  <a:pt x="5154" y="4259"/>
                  <a:pt x="5255" y="4281"/>
                  <a:pt x="5356" y="4310"/>
                </a:cubicBezTo>
                <a:cubicBezTo>
                  <a:pt x="5435" y="4331"/>
                  <a:pt x="5515" y="4353"/>
                  <a:pt x="5594" y="4382"/>
                </a:cubicBezTo>
                <a:lnTo>
                  <a:pt x="5623" y="4389"/>
                </a:lnTo>
                <a:cubicBezTo>
                  <a:pt x="5717" y="4468"/>
                  <a:pt x="5840" y="4512"/>
                  <a:pt x="5955" y="4512"/>
                </a:cubicBezTo>
                <a:cubicBezTo>
                  <a:pt x="6013" y="4512"/>
                  <a:pt x="6071" y="4504"/>
                  <a:pt x="6121" y="4490"/>
                </a:cubicBezTo>
                <a:cubicBezTo>
                  <a:pt x="6200" y="4562"/>
                  <a:pt x="6229" y="4670"/>
                  <a:pt x="6200" y="4771"/>
                </a:cubicBezTo>
                <a:lnTo>
                  <a:pt x="6208" y="4771"/>
                </a:lnTo>
                <a:cubicBezTo>
                  <a:pt x="6193" y="4865"/>
                  <a:pt x="6135" y="4952"/>
                  <a:pt x="6049" y="5002"/>
                </a:cubicBezTo>
                <a:cubicBezTo>
                  <a:pt x="5955" y="4771"/>
                  <a:pt x="5753" y="4605"/>
                  <a:pt x="5515" y="4541"/>
                </a:cubicBezTo>
                <a:cubicBezTo>
                  <a:pt x="5450" y="4526"/>
                  <a:pt x="5385" y="4519"/>
                  <a:pt x="5320" y="4519"/>
                </a:cubicBezTo>
                <a:cubicBezTo>
                  <a:pt x="5111" y="4519"/>
                  <a:pt x="4909" y="4598"/>
                  <a:pt x="4757" y="4743"/>
                </a:cubicBezTo>
                <a:cubicBezTo>
                  <a:pt x="4735" y="4771"/>
                  <a:pt x="4706" y="4800"/>
                  <a:pt x="4685" y="4829"/>
                </a:cubicBezTo>
                <a:lnTo>
                  <a:pt x="4663" y="4858"/>
                </a:lnTo>
                <a:cubicBezTo>
                  <a:pt x="4663" y="4836"/>
                  <a:pt x="4656" y="4815"/>
                  <a:pt x="4656" y="4786"/>
                </a:cubicBezTo>
                <a:cubicBezTo>
                  <a:pt x="4649" y="4750"/>
                  <a:pt x="4649" y="4707"/>
                  <a:pt x="4656" y="4670"/>
                </a:cubicBezTo>
                <a:cubicBezTo>
                  <a:pt x="4807" y="4555"/>
                  <a:pt x="4945" y="4411"/>
                  <a:pt x="5046" y="4245"/>
                </a:cubicBezTo>
                <a:close/>
                <a:moveTo>
                  <a:pt x="2007" y="4252"/>
                </a:moveTo>
                <a:cubicBezTo>
                  <a:pt x="2115" y="4418"/>
                  <a:pt x="2245" y="4562"/>
                  <a:pt x="2404" y="4670"/>
                </a:cubicBezTo>
                <a:cubicBezTo>
                  <a:pt x="2411" y="4786"/>
                  <a:pt x="2397" y="4894"/>
                  <a:pt x="2361" y="4995"/>
                </a:cubicBezTo>
                <a:cubicBezTo>
                  <a:pt x="2209" y="4800"/>
                  <a:pt x="1971" y="4678"/>
                  <a:pt x="1718" y="4678"/>
                </a:cubicBezTo>
                <a:cubicBezTo>
                  <a:pt x="1596" y="4678"/>
                  <a:pt x="1473" y="4714"/>
                  <a:pt x="1357" y="4771"/>
                </a:cubicBezTo>
                <a:cubicBezTo>
                  <a:pt x="1242" y="4829"/>
                  <a:pt x="1141" y="4916"/>
                  <a:pt x="1069" y="5024"/>
                </a:cubicBezTo>
                <a:cubicBezTo>
                  <a:pt x="953" y="4995"/>
                  <a:pt x="867" y="4894"/>
                  <a:pt x="852" y="4779"/>
                </a:cubicBezTo>
                <a:cubicBezTo>
                  <a:pt x="831" y="4670"/>
                  <a:pt x="859" y="4562"/>
                  <a:pt x="932" y="4490"/>
                </a:cubicBezTo>
                <a:lnTo>
                  <a:pt x="939" y="4490"/>
                </a:lnTo>
                <a:cubicBezTo>
                  <a:pt x="1004" y="4512"/>
                  <a:pt x="1076" y="4519"/>
                  <a:pt x="1141" y="4519"/>
                </a:cubicBezTo>
                <a:cubicBezTo>
                  <a:pt x="1249" y="4504"/>
                  <a:pt x="1350" y="4461"/>
                  <a:pt x="1430" y="4396"/>
                </a:cubicBezTo>
                <a:lnTo>
                  <a:pt x="1466" y="4382"/>
                </a:lnTo>
                <a:cubicBezTo>
                  <a:pt x="1567" y="4353"/>
                  <a:pt x="1675" y="4317"/>
                  <a:pt x="1783" y="4295"/>
                </a:cubicBezTo>
                <a:cubicBezTo>
                  <a:pt x="1855" y="4273"/>
                  <a:pt x="1935" y="4259"/>
                  <a:pt x="2007" y="4252"/>
                </a:cubicBezTo>
                <a:close/>
                <a:moveTo>
                  <a:pt x="2671" y="4829"/>
                </a:moveTo>
                <a:cubicBezTo>
                  <a:pt x="2772" y="4873"/>
                  <a:pt x="2873" y="4901"/>
                  <a:pt x="2974" y="4930"/>
                </a:cubicBezTo>
                <a:cubicBezTo>
                  <a:pt x="2880" y="5140"/>
                  <a:pt x="2693" y="5291"/>
                  <a:pt x="2476" y="5349"/>
                </a:cubicBezTo>
                <a:lnTo>
                  <a:pt x="2491" y="5320"/>
                </a:lnTo>
                <a:cubicBezTo>
                  <a:pt x="2570" y="5212"/>
                  <a:pt x="2621" y="5089"/>
                  <a:pt x="2649" y="4959"/>
                </a:cubicBezTo>
                <a:cubicBezTo>
                  <a:pt x="2664" y="4916"/>
                  <a:pt x="2671" y="4873"/>
                  <a:pt x="2671" y="4829"/>
                </a:cubicBezTo>
                <a:close/>
                <a:moveTo>
                  <a:pt x="4382" y="4829"/>
                </a:moveTo>
                <a:cubicBezTo>
                  <a:pt x="4389" y="4930"/>
                  <a:pt x="4418" y="5031"/>
                  <a:pt x="4454" y="5132"/>
                </a:cubicBezTo>
                <a:cubicBezTo>
                  <a:pt x="4490" y="5205"/>
                  <a:pt x="4533" y="5284"/>
                  <a:pt x="4584" y="5349"/>
                </a:cubicBezTo>
                <a:cubicBezTo>
                  <a:pt x="4360" y="5291"/>
                  <a:pt x="4180" y="5132"/>
                  <a:pt x="4078" y="4930"/>
                </a:cubicBezTo>
                <a:cubicBezTo>
                  <a:pt x="4180" y="4901"/>
                  <a:pt x="4281" y="4873"/>
                  <a:pt x="4382" y="4829"/>
                </a:cubicBezTo>
                <a:close/>
                <a:moveTo>
                  <a:pt x="5315" y="4785"/>
                </a:moveTo>
                <a:cubicBezTo>
                  <a:pt x="5584" y="4785"/>
                  <a:pt x="5854" y="4977"/>
                  <a:pt x="5854" y="5320"/>
                </a:cubicBezTo>
                <a:lnTo>
                  <a:pt x="5854" y="6800"/>
                </a:lnTo>
                <a:cubicBezTo>
                  <a:pt x="5789" y="6814"/>
                  <a:pt x="5724" y="6836"/>
                  <a:pt x="5674" y="6872"/>
                </a:cubicBezTo>
                <a:lnTo>
                  <a:pt x="5616" y="6915"/>
                </a:lnTo>
                <a:cubicBezTo>
                  <a:pt x="5533" y="6836"/>
                  <a:pt x="5425" y="6796"/>
                  <a:pt x="5316" y="6796"/>
                </a:cubicBezTo>
                <a:cubicBezTo>
                  <a:pt x="5208" y="6796"/>
                  <a:pt x="5100" y="6836"/>
                  <a:pt x="5017" y="6915"/>
                </a:cubicBezTo>
                <a:cubicBezTo>
                  <a:pt x="4952" y="6857"/>
                  <a:pt x="4872" y="6814"/>
                  <a:pt x="4786" y="6800"/>
                </a:cubicBezTo>
                <a:lnTo>
                  <a:pt x="4786" y="5630"/>
                </a:lnTo>
                <a:cubicBezTo>
                  <a:pt x="4829" y="5616"/>
                  <a:pt x="4872" y="5594"/>
                  <a:pt x="4901" y="5558"/>
                </a:cubicBezTo>
                <a:cubicBezTo>
                  <a:pt x="4959" y="5479"/>
                  <a:pt x="4952" y="5371"/>
                  <a:pt x="4887" y="5298"/>
                </a:cubicBezTo>
                <a:cubicBezTo>
                  <a:pt x="4858" y="5269"/>
                  <a:pt x="4829" y="5233"/>
                  <a:pt x="4807" y="5197"/>
                </a:cubicBezTo>
                <a:cubicBezTo>
                  <a:pt x="4800" y="5197"/>
                  <a:pt x="4800" y="5190"/>
                  <a:pt x="4800" y="5190"/>
                </a:cubicBezTo>
                <a:cubicBezTo>
                  <a:pt x="4800" y="5176"/>
                  <a:pt x="4807" y="5161"/>
                  <a:pt x="4815" y="5147"/>
                </a:cubicBezTo>
                <a:cubicBezTo>
                  <a:pt x="4899" y="4899"/>
                  <a:pt x="5107" y="4785"/>
                  <a:pt x="5315" y="4785"/>
                </a:cubicBezTo>
                <a:close/>
                <a:moveTo>
                  <a:pt x="5323" y="7047"/>
                </a:moveTo>
                <a:cubicBezTo>
                  <a:pt x="5410" y="7047"/>
                  <a:pt x="5497" y="7106"/>
                  <a:pt x="5486" y="7225"/>
                </a:cubicBezTo>
                <a:cubicBezTo>
                  <a:pt x="5486" y="7316"/>
                  <a:pt x="5554" y="7361"/>
                  <a:pt x="5623" y="7361"/>
                </a:cubicBezTo>
                <a:cubicBezTo>
                  <a:pt x="5692" y="7361"/>
                  <a:pt x="5760" y="7316"/>
                  <a:pt x="5760" y="7225"/>
                </a:cubicBezTo>
                <a:cubicBezTo>
                  <a:pt x="5760" y="7132"/>
                  <a:pt x="5832" y="7059"/>
                  <a:pt x="5926" y="7059"/>
                </a:cubicBezTo>
                <a:cubicBezTo>
                  <a:pt x="5941" y="7059"/>
                  <a:pt x="5948" y="7059"/>
                  <a:pt x="5962" y="7067"/>
                </a:cubicBezTo>
                <a:cubicBezTo>
                  <a:pt x="6042" y="7081"/>
                  <a:pt x="6092" y="7146"/>
                  <a:pt x="6092" y="7225"/>
                </a:cubicBezTo>
                <a:lnTo>
                  <a:pt x="6085" y="7399"/>
                </a:lnTo>
                <a:lnTo>
                  <a:pt x="4555" y="7399"/>
                </a:lnTo>
                <a:lnTo>
                  <a:pt x="4555" y="7225"/>
                </a:lnTo>
                <a:cubicBezTo>
                  <a:pt x="4555" y="7132"/>
                  <a:pt x="4627" y="7059"/>
                  <a:pt x="4721" y="7059"/>
                </a:cubicBezTo>
                <a:cubicBezTo>
                  <a:pt x="4807" y="7059"/>
                  <a:pt x="4887" y="7132"/>
                  <a:pt x="4887" y="7225"/>
                </a:cubicBezTo>
                <a:cubicBezTo>
                  <a:pt x="4887" y="7316"/>
                  <a:pt x="4954" y="7361"/>
                  <a:pt x="5020" y="7361"/>
                </a:cubicBezTo>
                <a:cubicBezTo>
                  <a:pt x="5087" y="7361"/>
                  <a:pt x="5154" y="7316"/>
                  <a:pt x="5154" y="7225"/>
                </a:cubicBezTo>
                <a:cubicBezTo>
                  <a:pt x="5147" y="7106"/>
                  <a:pt x="5235" y="7047"/>
                  <a:pt x="5323" y="7047"/>
                </a:cubicBezTo>
                <a:close/>
                <a:moveTo>
                  <a:pt x="1047" y="6294"/>
                </a:moveTo>
                <a:cubicBezTo>
                  <a:pt x="1098" y="6294"/>
                  <a:pt x="1148" y="6302"/>
                  <a:pt x="1199" y="6316"/>
                </a:cubicBezTo>
                <a:lnTo>
                  <a:pt x="1430" y="6901"/>
                </a:lnTo>
                <a:lnTo>
                  <a:pt x="1581" y="7269"/>
                </a:lnTo>
                <a:lnTo>
                  <a:pt x="1581" y="8258"/>
                </a:lnTo>
                <a:cubicBezTo>
                  <a:pt x="1523" y="8265"/>
                  <a:pt x="1473" y="8286"/>
                  <a:pt x="1430" y="8315"/>
                </a:cubicBezTo>
                <a:cubicBezTo>
                  <a:pt x="1415" y="8315"/>
                  <a:pt x="1408" y="8330"/>
                  <a:pt x="1394" y="8337"/>
                </a:cubicBezTo>
                <a:cubicBezTo>
                  <a:pt x="1379" y="8344"/>
                  <a:pt x="1365" y="8359"/>
                  <a:pt x="1343" y="8373"/>
                </a:cubicBezTo>
                <a:cubicBezTo>
                  <a:pt x="1260" y="8294"/>
                  <a:pt x="1152" y="8254"/>
                  <a:pt x="1044" y="8254"/>
                </a:cubicBezTo>
                <a:cubicBezTo>
                  <a:pt x="935" y="8254"/>
                  <a:pt x="827" y="8294"/>
                  <a:pt x="744" y="8373"/>
                </a:cubicBezTo>
                <a:lnTo>
                  <a:pt x="722" y="8359"/>
                </a:lnTo>
                <a:cubicBezTo>
                  <a:pt x="672" y="8308"/>
                  <a:pt x="607" y="8279"/>
                  <a:pt x="542" y="8265"/>
                </a:cubicBezTo>
                <a:lnTo>
                  <a:pt x="513" y="8258"/>
                </a:lnTo>
                <a:lnTo>
                  <a:pt x="513" y="6828"/>
                </a:lnTo>
                <a:cubicBezTo>
                  <a:pt x="513" y="6533"/>
                  <a:pt x="751" y="6294"/>
                  <a:pt x="1047" y="6294"/>
                </a:cubicBezTo>
                <a:close/>
                <a:moveTo>
                  <a:pt x="1735" y="4942"/>
                </a:moveTo>
                <a:cubicBezTo>
                  <a:pt x="1914" y="4942"/>
                  <a:pt x="2085" y="5031"/>
                  <a:pt x="2187" y="5190"/>
                </a:cubicBezTo>
                <a:cubicBezTo>
                  <a:pt x="2202" y="5205"/>
                  <a:pt x="2209" y="5226"/>
                  <a:pt x="2216" y="5248"/>
                </a:cubicBezTo>
                <a:cubicBezTo>
                  <a:pt x="2216" y="5248"/>
                  <a:pt x="2195" y="5277"/>
                  <a:pt x="2180" y="5291"/>
                </a:cubicBezTo>
                <a:cubicBezTo>
                  <a:pt x="2108" y="5378"/>
                  <a:pt x="2115" y="5500"/>
                  <a:pt x="2195" y="5573"/>
                </a:cubicBezTo>
                <a:cubicBezTo>
                  <a:pt x="2235" y="5607"/>
                  <a:pt x="2284" y="5628"/>
                  <a:pt x="2335" y="5628"/>
                </a:cubicBezTo>
                <a:cubicBezTo>
                  <a:pt x="2348" y="5628"/>
                  <a:pt x="2362" y="5626"/>
                  <a:pt x="2375" y="5623"/>
                </a:cubicBezTo>
                <a:lnTo>
                  <a:pt x="2743" y="6547"/>
                </a:lnTo>
                <a:cubicBezTo>
                  <a:pt x="2767" y="6609"/>
                  <a:pt x="2816" y="6635"/>
                  <a:pt x="2866" y="6635"/>
                </a:cubicBezTo>
                <a:cubicBezTo>
                  <a:pt x="2955" y="6635"/>
                  <a:pt x="3047" y="6552"/>
                  <a:pt x="2996" y="6446"/>
                </a:cubicBezTo>
                <a:lnTo>
                  <a:pt x="2642" y="5573"/>
                </a:lnTo>
                <a:cubicBezTo>
                  <a:pt x="2924" y="5464"/>
                  <a:pt x="3147" y="5241"/>
                  <a:pt x="3263" y="4959"/>
                </a:cubicBezTo>
                <a:cubicBezTo>
                  <a:pt x="3357" y="4970"/>
                  <a:pt x="3451" y="4975"/>
                  <a:pt x="3543" y="4975"/>
                </a:cubicBezTo>
                <a:cubicBezTo>
                  <a:pt x="3636" y="4975"/>
                  <a:pt x="3728" y="4970"/>
                  <a:pt x="3819" y="4959"/>
                </a:cubicBezTo>
                <a:cubicBezTo>
                  <a:pt x="3949" y="5269"/>
                  <a:pt x="4208" y="5500"/>
                  <a:pt x="4526" y="5594"/>
                </a:cubicBezTo>
                <a:lnTo>
                  <a:pt x="4519" y="6850"/>
                </a:lnTo>
                <a:cubicBezTo>
                  <a:pt x="4418" y="6901"/>
                  <a:pt x="4346" y="6994"/>
                  <a:pt x="4309" y="7096"/>
                </a:cubicBezTo>
                <a:cubicBezTo>
                  <a:pt x="4295" y="7139"/>
                  <a:pt x="4295" y="7182"/>
                  <a:pt x="4295" y="7225"/>
                </a:cubicBezTo>
                <a:lnTo>
                  <a:pt x="4295" y="7529"/>
                </a:lnTo>
                <a:cubicBezTo>
                  <a:pt x="4288" y="7543"/>
                  <a:pt x="4295" y="7565"/>
                  <a:pt x="4302" y="7586"/>
                </a:cubicBezTo>
                <a:cubicBezTo>
                  <a:pt x="4324" y="7622"/>
                  <a:pt x="4360" y="7651"/>
                  <a:pt x="4403" y="7658"/>
                </a:cubicBezTo>
                <a:cubicBezTo>
                  <a:pt x="4331" y="7810"/>
                  <a:pt x="4302" y="7983"/>
                  <a:pt x="4309" y="8149"/>
                </a:cubicBezTo>
                <a:cubicBezTo>
                  <a:pt x="4317" y="8272"/>
                  <a:pt x="4346" y="8395"/>
                  <a:pt x="4403" y="8510"/>
                </a:cubicBezTo>
                <a:lnTo>
                  <a:pt x="4403" y="8517"/>
                </a:lnTo>
                <a:lnTo>
                  <a:pt x="4201" y="8517"/>
                </a:lnTo>
                <a:cubicBezTo>
                  <a:pt x="4151" y="8387"/>
                  <a:pt x="4042" y="8294"/>
                  <a:pt x="3912" y="8258"/>
                </a:cubicBezTo>
                <a:cubicBezTo>
                  <a:pt x="3879" y="8249"/>
                  <a:pt x="3842" y="8246"/>
                  <a:pt x="3805" y="8246"/>
                </a:cubicBezTo>
                <a:cubicBezTo>
                  <a:pt x="3779" y="8246"/>
                  <a:pt x="3752" y="8247"/>
                  <a:pt x="3725" y="8250"/>
                </a:cubicBezTo>
                <a:lnTo>
                  <a:pt x="3169" y="6879"/>
                </a:lnTo>
                <a:cubicBezTo>
                  <a:pt x="3143" y="6822"/>
                  <a:pt x="3096" y="6797"/>
                  <a:pt x="3050" y="6797"/>
                </a:cubicBezTo>
                <a:cubicBezTo>
                  <a:pt x="2967" y="6797"/>
                  <a:pt x="2884" y="6874"/>
                  <a:pt x="2916" y="6980"/>
                </a:cubicBezTo>
                <a:lnTo>
                  <a:pt x="3472" y="8344"/>
                </a:lnTo>
                <a:cubicBezTo>
                  <a:pt x="3367" y="8378"/>
                  <a:pt x="3258" y="8395"/>
                  <a:pt x="3149" y="8395"/>
                </a:cubicBezTo>
                <a:cubicBezTo>
                  <a:pt x="2959" y="8395"/>
                  <a:pt x="2769" y="8344"/>
                  <a:pt x="2599" y="8243"/>
                </a:cubicBezTo>
                <a:cubicBezTo>
                  <a:pt x="2498" y="8243"/>
                  <a:pt x="2397" y="8286"/>
                  <a:pt x="2317" y="8351"/>
                </a:cubicBezTo>
                <a:lnTo>
                  <a:pt x="1235" y="5645"/>
                </a:lnTo>
                <a:cubicBezTo>
                  <a:pt x="1141" y="5385"/>
                  <a:pt x="1264" y="5096"/>
                  <a:pt x="1516" y="4988"/>
                </a:cubicBezTo>
                <a:cubicBezTo>
                  <a:pt x="1587" y="4957"/>
                  <a:pt x="1662" y="4942"/>
                  <a:pt x="1735" y="4942"/>
                </a:cubicBezTo>
                <a:close/>
                <a:moveTo>
                  <a:pt x="1848" y="7940"/>
                </a:moveTo>
                <a:lnTo>
                  <a:pt x="2079" y="8525"/>
                </a:lnTo>
                <a:lnTo>
                  <a:pt x="2043" y="8525"/>
                </a:lnTo>
                <a:cubicBezTo>
                  <a:pt x="2007" y="8431"/>
                  <a:pt x="1935" y="8351"/>
                  <a:pt x="1848" y="8301"/>
                </a:cubicBezTo>
                <a:lnTo>
                  <a:pt x="1848" y="7940"/>
                </a:lnTo>
                <a:close/>
                <a:moveTo>
                  <a:pt x="1050" y="8507"/>
                </a:moveTo>
                <a:cubicBezTo>
                  <a:pt x="1137" y="8507"/>
                  <a:pt x="1224" y="8568"/>
                  <a:pt x="1213" y="8691"/>
                </a:cubicBezTo>
                <a:cubicBezTo>
                  <a:pt x="1213" y="8777"/>
                  <a:pt x="1282" y="8821"/>
                  <a:pt x="1350" y="8821"/>
                </a:cubicBezTo>
                <a:cubicBezTo>
                  <a:pt x="1419" y="8821"/>
                  <a:pt x="1487" y="8777"/>
                  <a:pt x="1487" y="8691"/>
                </a:cubicBezTo>
                <a:cubicBezTo>
                  <a:pt x="1487" y="8597"/>
                  <a:pt x="1560" y="8517"/>
                  <a:pt x="1653" y="8517"/>
                </a:cubicBezTo>
                <a:cubicBezTo>
                  <a:pt x="1740" y="8525"/>
                  <a:pt x="1819" y="8597"/>
                  <a:pt x="1819" y="8691"/>
                </a:cubicBezTo>
                <a:lnTo>
                  <a:pt x="1812" y="8857"/>
                </a:lnTo>
                <a:lnTo>
                  <a:pt x="275" y="8857"/>
                </a:lnTo>
                <a:lnTo>
                  <a:pt x="275" y="8691"/>
                </a:lnTo>
                <a:cubicBezTo>
                  <a:pt x="282" y="8597"/>
                  <a:pt x="354" y="8525"/>
                  <a:pt x="448" y="8517"/>
                </a:cubicBezTo>
                <a:cubicBezTo>
                  <a:pt x="535" y="8517"/>
                  <a:pt x="614" y="8597"/>
                  <a:pt x="614" y="8691"/>
                </a:cubicBezTo>
                <a:cubicBezTo>
                  <a:pt x="614" y="8777"/>
                  <a:pt x="681" y="8821"/>
                  <a:pt x="748" y="8821"/>
                </a:cubicBezTo>
                <a:cubicBezTo>
                  <a:pt x="814" y="8821"/>
                  <a:pt x="881" y="8777"/>
                  <a:pt x="881" y="8691"/>
                </a:cubicBezTo>
                <a:cubicBezTo>
                  <a:pt x="874" y="8568"/>
                  <a:pt x="962" y="8507"/>
                  <a:pt x="1050" y="8507"/>
                </a:cubicBezTo>
                <a:close/>
                <a:moveTo>
                  <a:pt x="3195" y="8507"/>
                </a:moveTo>
                <a:cubicBezTo>
                  <a:pt x="3283" y="8507"/>
                  <a:pt x="3371" y="8568"/>
                  <a:pt x="3364" y="8691"/>
                </a:cubicBezTo>
                <a:cubicBezTo>
                  <a:pt x="3364" y="8777"/>
                  <a:pt x="3431" y="8821"/>
                  <a:pt x="3497" y="8821"/>
                </a:cubicBezTo>
                <a:cubicBezTo>
                  <a:pt x="3564" y="8821"/>
                  <a:pt x="3631" y="8777"/>
                  <a:pt x="3631" y="8691"/>
                </a:cubicBezTo>
                <a:cubicBezTo>
                  <a:pt x="3638" y="8586"/>
                  <a:pt x="3718" y="8534"/>
                  <a:pt x="3797" y="8534"/>
                </a:cubicBezTo>
                <a:cubicBezTo>
                  <a:pt x="3876" y="8534"/>
                  <a:pt x="3956" y="8586"/>
                  <a:pt x="3963" y="8691"/>
                </a:cubicBezTo>
                <a:lnTo>
                  <a:pt x="3956" y="8857"/>
                </a:lnTo>
                <a:lnTo>
                  <a:pt x="2426" y="8857"/>
                </a:lnTo>
                <a:lnTo>
                  <a:pt x="2426" y="8691"/>
                </a:lnTo>
                <a:cubicBezTo>
                  <a:pt x="2415" y="8568"/>
                  <a:pt x="2501" y="8507"/>
                  <a:pt x="2589" y="8507"/>
                </a:cubicBezTo>
                <a:cubicBezTo>
                  <a:pt x="2676" y="8507"/>
                  <a:pt x="2765" y="8568"/>
                  <a:pt x="2758" y="8691"/>
                </a:cubicBezTo>
                <a:cubicBezTo>
                  <a:pt x="2758" y="8777"/>
                  <a:pt x="2826" y="8821"/>
                  <a:pt x="2895" y="8821"/>
                </a:cubicBezTo>
                <a:cubicBezTo>
                  <a:pt x="2963" y="8821"/>
                  <a:pt x="3032" y="8777"/>
                  <a:pt x="3032" y="8691"/>
                </a:cubicBezTo>
                <a:cubicBezTo>
                  <a:pt x="3021" y="8568"/>
                  <a:pt x="3108" y="8507"/>
                  <a:pt x="3195" y="8507"/>
                </a:cubicBezTo>
                <a:close/>
                <a:moveTo>
                  <a:pt x="5926" y="7666"/>
                </a:moveTo>
                <a:cubicBezTo>
                  <a:pt x="6287" y="8164"/>
                  <a:pt x="5926" y="8857"/>
                  <a:pt x="5320" y="8857"/>
                </a:cubicBezTo>
                <a:cubicBezTo>
                  <a:pt x="4945" y="8849"/>
                  <a:pt x="4634" y="8582"/>
                  <a:pt x="4577" y="8214"/>
                </a:cubicBezTo>
                <a:cubicBezTo>
                  <a:pt x="4548" y="8019"/>
                  <a:pt x="4591" y="7824"/>
                  <a:pt x="4706" y="7666"/>
                </a:cubicBezTo>
                <a:close/>
                <a:moveTo>
                  <a:pt x="3530" y="1"/>
                </a:moveTo>
                <a:cubicBezTo>
                  <a:pt x="3433" y="127"/>
                  <a:pt x="3290" y="194"/>
                  <a:pt x="3144" y="194"/>
                </a:cubicBezTo>
                <a:cubicBezTo>
                  <a:pt x="3072" y="194"/>
                  <a:pt x="3000" y="178"/>
                  <a:pt x="2931" y="145"/>
                </a:cubicBezTo>
                <a:cubicBezTo>
                  <a:pt x="2678" y="145"/>
                  <a:pt x="2469" y="340"/>
                  <a:pt x="2440" y="585"/>
                </a:cubicBezTo>
                <a:cubicBezTo>
                  <a:pt x="2433" y="593"/>
                  <a:pt x="2433" y="607"/>
                  <a:pt x="2440" y="614"/>
                </a:cubicBezTo>
                <a:lnTo>
                  <a:pt x="2447" y="737"/>
                </a:lnTo>
                <a:cubicBezTo>
                  <a:pt x="2426" y="751"/>
                  <a:pt x="2404" y="773"/>
                  <a:pt x="2382" y="795"/>
                </a:cubicBezTo>
                <a:cubicBezTo>
                  <a:pt x="2353" y="759"/>
                  <a:pt x="2332" y="722"/>
                  <a:pt x="2303" y="686"/>
                </a:cubicBezTo>
                <a:cubicBezTo>
                  <a:pt x="2195" y="549"/>
                  <a:pt x="2101" y="427"/>
                  <a:pt x="1949" y="427"/>
                </a:cubicBezTo>
                <a:cubicBezTo>
                  <a:pt x="1884" y="427"/>
                  <a:pt x="1827" y="448"/>
                  <a:pt x="1776" y="492"/>
                </a:cubicBezTo>
                <a:cubicBezTo>
                  <a:pt x="1682" y="571"/>
                  <a:pt x="1632" y="679"/>
                  <a:pt x="1632" y="802"/>
                </a:cubicBezTo>
                <a:cubicBezTo>
                  <a:pt x="1625" y="925"/>
                  <a:pt x="1646" y="1047"/>
                  <a:pt x="1675" y="1163"/>
                </a:cubicBezTo>
                <a:cubicBezTo>
                  <a:pt x="1625" y="1112"/>
                  <a:pt x="1552" y="1083"/>
                  <a:pt x="1480" y="1083"/>
                </a:cubicBezTo>
                <a:cubicBezTo>
                  <a:pt x="1401" y="1083"/>
                  <a:pt x="1336" y="1119"/>
                  <a:pt x="1285" y="1170"/>
                </a:cubicBezTo>
                <a:cubicBezTo>
                  <a:pt x="1199" y="1264"/>
                  <a:pt x="1163" y="1415"/>
                  <a:pt x="1206" y="1603"/>
                </a:cubicBezTo>
                <a:cubicBezTo>
                  <a:pt x="1220" y="1690"/>
                  <a:pt x="1249" y="1776"/>
                  <a:pt x="1285" y="1863"/>
                </a:cubicBezTo>
                <a:cubicBezTo>
                  <a:pt x="1191" y="1884"/>
                  <a:pt x="1105" y="1942"/>
                  <a:pt x="1040" y="2022"/>
                </a:cubicBezTo>
                <a:cubicBezTo>
                  <a:pt x="946" y="2137"/>
                  <a:pt x="896" y="2281"/>
                  <a:pt x="903" y="2433"/>
                </a:cubicBezTo>
                <a:cubicBezTo>
                  <a:pt x="903" y="2534"/>
                  <a:pt x="917" y="2628"/>
                  <a:pt x="946" y="2722"/>
                </a:cubicBezTo>
                <a:cubicBezTo>
                  <a:pt x="852" y="2787"/>
                  <a:pt x="773" y="2873"/>
                  <a:pt x="722" y="2982"/>
                </a:cubicBezTo>
                <a:cubicBezTo>
                  <a:pt x="621" y="3184"/>
                  <a:pt x="636" y="3422"/>
                  <a:pt x="744" y="3617"/>
                </a:cubicBezTo>
                <a:cubicBezTo>
                  <a:pt x="535" y="3804"/>
                  <a:pt x="520" y="4129"/>
                  <a:pt x="701" y="4338"/>
                </a:cubicBezTo>
                <a:cubicBezTo>
                  <a:pt x="592" y="4476"/>
                  <a:pt x="549" y="4649"/>
                  <a:pt x="585" y="4822"/>
                </a:cubicBezTo>
                <a:cubicBezTo>
                  <a:pt x="614" y="5024"/>
                  <a:pt x="751" y="5205"/>
                  <a:pt x="946" y="5269"/>
                </a:cubicBezTo>
                <a:cubicBezTo>
                  <a:pt x="903" y="5428"/>
                  <a:pt x="910" y="5594"/>
                  <a:pt x="968" y="5753"/>
                </a:cubicBezTo>
                <a:cubicBezTo>
                  <a:pt x="968" y="5753"/>
                  <a:pt x="968" y="5753"/>
                  <a:pt x="968" y="5760"/>
                </a:cubicBezTo>
                <a:lnTo>
                  <a:pt x="1076" y="6035"/>
                </a:lnTo>
                <a:lnTo>
                  <a:pt x="1040" y="6035"/>
                </a:lnTo>
                <a:cubicBezTo>
                  <a:pt x="592" y="6035"/>
                  <a:pt x="232" y="6388"/>
                  <a:pt x="232" y="6836"/>
                </a:cubicBezTo>
                <a:lnTo>
                  <a:pt x="232" y="8308"/>
                </a:lnTo>
                <a:cubicBezTo>
                  <a:pt x="94" y="8380"/>
                  <a:pt x="1" y="8532"/>
                  <a:pt x="1" y="8691"/>
                </a:cubicBezTo>
                <a:lnTo>
                  <a:pt x="1" y="8987"/>
                </a:lnTo>
                <a:cubicBezTo>
                  <a:pt x="1" y="9066"/>
                  <a:pt x="66" y="9124"/>
                  <a:pt x="138" y="9124"/>
                </a:cubicBezTo>
                <a:lnTo>
                  <a:pt x="1935" y="9124"/>
                </a:lnTo>
                <a:cubicBezTo>
                  <a:pt x="2007" y="9124"/>
                  <a:pt x="2072" y="9066"/>
                  <a:pt x="2072" y="8987"/>
                </a:cubicBezTo>
                <a:lnTo>
                  <a:pt x="2072" y="8792"/>
                </a:lnTo>
                <a:lnTo>
                  <a:pt x="2151" y="8792"/>
                </a:lnTo>
                <a:lnTo>
                  <a:pt x="2151" y="8987"/>
                </a:lnTo>
                <a:cubicBezTo>
                  <a:pt x="2151" y="9066"/>
                  <a:pt x="2209" y="9124"/>
                  <a:pt x="2281" y="9124"/>
                </a:cubicBezTo>
                <a:lnTo>
                  <a:pt x="4086" y="9124"/>
                </a:lnTo>
                <a:cubicBezTo>
                  <a:pt x="4165" y="9124"/>
                  <a:pt x="4223" y="9066"/>
                  <a:pt x="4223" y="8987"/>
                </a:cubicBezTo>
                <a:lnTo>
                  <a:pt x="4223" y="8792"/>
                </a:lnTo>
                <a:lnTo>
                  <a:pt x="4562" y="8792"/>
                </a:lnTo>
                <a:cubicBezTo>
                  <a:pt x="4765" y="9011"/>
                  <a:pt x="5039" y="9124"/>
                  <a:pt x="5315" y="9124"/>
                </a:cubicBezTo>
                <a:cubicBezTo>
                  <a:pt x="5512" y="9124"/>
                  <a:pt x="5709" y="9067"/>
                  <a:pt x="5883" y="8950"/>
                </a:cubicBezTo>
                <a:cubicBezTo>
                  <a:pt x="6301" y="8669"/>
                  <a:pt x="6453" y="8120"/>
                  <a:pt x="6237" y="7666"/>
                </a:cubicBezTo>
                <a:cubicBezTo>
                  <a:pt x="6301" y="7658"/>
                  <a:pt x="6345" y="7601"/>
                  <a:pt x="6345" y="7536"/>
                </a:cubicBezTo>
                <a:lnTo>
                  <a:pt x="6345" y="7225"/>
                </a:lnTo>
                <a:cubicBezTo>
                  <a:pt x="6345" y="7067"/>
                  <a:pt x="6258" y="6915"/>
                  <a:pt x="6114" y="6843"/>
                </a:cubicBezTo>
                <a:lnTo>
                  <a:pt x="6114" y="5320"/>
                </a:lnTo>
                <a:lnTo>
                  <a:pt x="6114" y="5262"/>
                </a:lnTo>
                <a:cubicBezTo>
                  <a:pt x="6309" y="5190"/>
                  <a:pt x="6446" y="5024"/>
                  <a:pt x="6468" y="4822"/>
                </a:cubicBezTo>
                <a:cubicBezTo>
                  <a:pt x="6504" y="4649"/>
                  <a:pt x="6460" y="4476"/>
                  <a:pt x="6352" y="4338"/>
                </a:cubicBezTo>
                <a:cubicBezTo>
                  <a:pt x="6439" y="4245"/>
                  <a:pt x="6482" y="4122"/>
                  <a:pt x="6482" y="3999"/>
                </a:cubicBezTo>
                <a:lnTo>
                  <a:pt x="6475" y="3999"/>
                </a:lnTo>
                <a:cubicBezTo>
                  <a:pt x="6475" y="3855"/>
                  <a:pt x="6417" y="3711"/>
                  <a:pt x="6309" y="3617"/>
                </a:cubicBezTo>
                <a:cubicBezTo>
                  <a:pt x="6417" y="3422"/>
                  <a:pt x="6424" y="3184"/>
                  <a:pt x="6330" y="2982"/>
                </a:cubicBezTo>
                <a:cubicBezTo>
                  <a:pt x="6280" y="2873"/>
                  <a:pt x="6200" y="2787"/>
                  <a:pt x="6107" y="2722"/>
                </a:cubicBezTo>
                <a:cubicBezTo>
                  <a:pt x="6135" y="2628"/>
                  <a:pt x="6150" y="2534"/>
                  <a:pt x="6150" y="2433"/>
                </a:cubicBezTo>
                <a:cubicBezTo>
                  <a:pt x="6150" y="2144"/>
                  <a:pt x="6006" y="1928"/>
                  <a:pt x="5767" y="1863"/>
                </a:cubicBezTo>
                <a:cubicBezTo>
                  <a:pt x="5803" y="1776"/>
                  <a:pt x="5832" y="1690"/>
                  <a:pt x="5847" y="1603"/>
                </a:cubicBezTo>
                <a:cubicBezTo>
                  <a:pt x="5890" y="1415"/>
                  <a:pt x="5861" y="1264"/>
                  <a:pt x="5767" y="1170"/>
                </a:cubicBezTo>
                <a:cubicBezTo>
                  <a:pt x="5717" y="1119"/>
                  <a:pt x="5645" y="1083"/>
                  <a:pt x="5573" y="1083"/>
                </a:cubicBezTo>
                <a:cubicBezTo>
                  <a:pt x="5500" y="1083"/>
                  <a:pt x="5428" y="1112"/>
                  <a:pt x="5370" y="1163"/>
                </a:cubicBezTo>
                <a:cubicBezTo>
                  <a:pt x="5407" y="1047"/>
                  <a:pt x="5421" y="925"/>
                  <a:pt x="5421" y="802"/>
                </a:cubicBezTo>
                <a:cubicBezTo>
                  <a:pt x="5421" y="679"/>
                  <a:pt x="5363" y="571"/>
                  <a:pt x="5277" y="492"/>
                </a:cubicBezTo>
                <a:cubicBezTo>
                  <a:pt x="5226" y="448"/>
                  <a:pt x="5168" y="427"/>
                  <a:pt x="5103" y="427"/>
                </a:cubicBezTo>
                <a:cubicBezTo>
                  <a:pt x="4959" y="427"/>
                  <a:pt x="4858" y="549"/>
                  <a:pt x="4750" y="686"/>
                </a:cubicBezTo>
                <a:cubicBezTo>
                  <a:pt x="4721" y="722"/>
                  <a:pt x="4699" y="759"/>
                  <a:pt x="4670" y="795"/>
                </a:cubicBezTo>
                <a:cubicBezTo>
                  <a:pt x="4649" y="773"/>
                  <a:pt x="4627" y="751"/>
                  <a:pt x="4605" y="737"/>
                </a:cubicBezTo>
                <a:lnTo>
                  <a:pt x="4613" y="614"/>
                </a:lnTo>
                <a:cubicBezTo>
                  <a:pt x="4613" y="607"/>
                  <a:pt x="4613" y="593"/>
                  <a:pt x="4613" y="585"/>
                </a:cubicBezTo>
                <a:cubicBezTo>
                  <a:pt x="4584" y="340"/>
                  <a:pt x="4374" y="145"/>
                  <a:pt x="4122" y="145"/>
                </a:cubicBezTo>
                <a:cubicBezTo>
                  <a:pt x="4053" y="178"/>
                  <a:pt x="3981" y="194"/>
                  <a:pt x="3909" y="194"/>
                </a:cubicBezTo>
                <a:cubicBezTo>
                  <a:pt x="3763" y="194"/>
                  <a:pt x="3622" y="127"/>
                  <a:pt x="353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2" name="Google Shape;11172;p64"/>
          <p:cNvGrpSpPr/>
          <p:nvPr/>
        </p:nvGrpSpPr>
        <p:grpSpPr>
          <a:xfrm>
            <a:off x="1890187" y="2502874"/>
            <a:ext cx="330640" cy="319532"/>
            <a:chOff x="3654306" y="1856070"/>
            <a:chExt cx="330640" cy="319532"/>
          </a:xfrm>
        </p:grpSpPr>
        <p:sp>
          <p:nvSpPr>
            <p:cNvPr id="11173" name="Google Shape;11173;p64"/>
            <p:cNvSpPr/>
            <p:nvPr/>
          </p:nvSpPr>
          <p:spPr>
            <a:xfrm>
              <a:off x="3674558" y="1892297"/>
              <a:ext cx="264956" cy="263535"/>
            </a:xfrm>
            <a:custGeom>
              <a:avLst/>
              <a:gdLst/>
              <a:ahLst/>
              <a:cxnLst/>
              <a:rect l="l" t="t" r="r" b="b"/>
              <a:pathLst>
                <a:path w="7745" h="7704" extrusionOk="0">
                  <a:moveTo>
                    <a:pt x="4537" y="1"/>
                  </a:moveTo>
                  <a:cubicBezTo>
                    <a:pt x="4500" y="1"/>
                    <a:pt x="4464" y="15"/>
                    <a:pt x="4439" y="44"/>
                  </a:cubicBezTo>
                  <a:lnTo>
                    <a:pt x="3551" y="925"/>
                  </a:lnTo>
                  <a:cubicBezTo>
                    <a:pt x="3451" y="1025"/>
                    <a:pt x="3545" y="1169"/>
                    <a:pt x="3656" y="1169"/>
                  </a:cubicBezTo>
                  <a:cubicBezTo>
                    <a:pt x="3688" y="1169"/>
                    <a:pt x="3722" y="1156"/>
                    <a:pt x="3753" y="1127"/>
                  </a:cubicBezTo>
                  <a:lnTo>
                    <a:pt x="4540" y="340"/>
                  </a:lnTo>
                  <a:lnTo>
                    <a:pt x="4641" y="441"/>
                  </a:lnTo>
                  <a:cubicBezTo>
                    <a:pt x="3934" y="1838"/>
                    <a:pt x="5037" y="3308"/>
                    <a:pt x="6396" y="3308"/>
                  </a:cubicBezTo>
                  <a:cubicBezTo>
                    <a:pt x="6688" y="3308"/>
                    <a:pt x="6991" y="3240"/>
                    <a:pt x="7290" y="3090"/>
                  </a:cubicBezTo>
                  <a:lnTo>
                    <a:pt x="7391" y="3191"/>
                  </a:lnTo>
                  <a:lnTo>
                    <a:pt x="3212" y="7370"/>
                  </a:lnTo>
                  <a:lnTo>
                    <a:pt x="347" y="4512"/>
                  </a:lnTo>
                  <a:lnTo>
                    <a:pt x="3356" y="1502"/>
                  </a:lnTo>
                  <a:cubicBezTo>
                    <a:pt x="3456" y="1403"/>
                    <a:pt x="3360" y="1265"/>
                    <a:pt x="3252" y="1265"/>
                  </a:cubicBezTo>
                  <a:cubicBezTo>
                    <a:pt x="3219" y="1265"/>
                    <a:pt x="3185" y="1277"/>
                    <a:pt x="3154" y="1307"/>
                  </a:cubicBezTo>
                  <a:lnTo>
                    <a:pt x="51" y="4411"/>
                  </a:lnTo>
                  <a:cubicBezTo>
                    <a:pt x="0" y="4461"/>
                    <a:pt x="0" y="4555"/>
                    <a:pt x="51" y="4606"/>
                  </a:cubicBezTo>
                  <a:lnTo>
                    <a:pt x="3111" y="7666"/>
                  </a:lnTo>
                  <a:cubicBezTo>
                    <a:pt x="3140" y="7691"/>
                    <a:pt x="3176" y="7704"/>
                    <a:pt x="3211" y="7704"/>
                  </a:cubicBezTo>
                  <a:cubicBezTo>
                    <a:pt x="3246" y="7704"/>
                    <a:pt x="3281" y="7691"/>
                    <a:pt x="3306" y="7666"/>
                  </a:cubicBezTo>
                  <a:lnTo>
                    <a:pt x="7687" y="3285"/>
                  </a:lnTo>
                  <a:cubicBezTo>
                    <a:pt x="7745" y="3234"/>
                    <a:pt x="7745" y="3148"/>
                    <a:pt x="7687" y="3090"/>
                  </a:cubicBezTo>
                  <a:lnTo>
                    <a:pt x="7687" y="3097"/>
                  </a:lnTo>
                  <a:lnTo>
                    <a:pt x="7420" y="2823"/>
                  </a:lnTo>
                  <a:cubicBezTo>
                    <a:pt x="7390" y="2797"/>
                    <a:pt x="7354" y="2784"/>
                    <a:pt x="7318" y="2784"/>
                  </a:cubicBezTo>
                  <a:cubicBezTo>
                    <a:pt x="7294" y="2784"/>
                    <a:pt x="7270" y="2790"/>
                    <a:pt x="7247" y="2801"/>
                  </a:cubicBezTo>
                  <a:cubicBezTo>
                    <a:pt x="6980" y="2958"/>
                    <a:pt x="6684" y="3034"/>
                    <a:pt x="6390" y="3034"/>
                  </a:cubicBezTo>
                  <a:cubicBezTo>
                    <a:pt x="5952" y="3034"/>
                    <a:pt x="5518" y="2865"/>
                    <a:pt x="5190" y="2542"/>
                  </a:cubicBezTo>
                  <a:cubicBezTo>
                    <a:pt x="4641" y="1993"/>
                    <a:pt x="4533" y="1149"/>
                    <a:pt x="4930" y="485"/>
                  </a:cubicBezTo>
                  <a:cubicBezTo>
                    <a:pt x="4959" y="427"/>
                    <a:pt x="4952" y="355"/>
                    <a:pt x="4908" y="311"/>
                  </a:cubicBezTo>
                  <a:lnTo>
                    <a:pt x="4634" y="44"/>
                  </a:lnTo>
                  <a:cubicBezTo>
                    <a:pt x="4609" y="15"/>
                    <a:pt x="4573" y="1"/>
                    <a:pt x="453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4"/>
            <p:cNvSpPr/>
            <p:nvPr/>
          </p:nvSpPr>
          <p:spPr>
            <a:xfrm>
              <a:off x="3732816" y="1981684"/>
              <a:ext cx="72149" cy="69168"/>
            </a:xfrm>
            <a:custGeom>
              <a:avLst/>
              <a:gdLst/>
              <a:ahLst/>
              <a:cxnLst/>
              <a:rect l="l" t="t" r="r" b="b"/>
              <a:pathLst>
                <a:path w="2109" h="2022" extrusionOk="0">
                  <a:moveTo>
                    <a:pt x="1062" y="282"/>
                  </a:moveTo>
                  <a:cubicBezTo>
                    <a:pt x="1141" y="282"/>
                    <a:pt x="1206" y="333"/>
                    <a:pt x="1220" y="405"/>
                  </a:cubicBezTo>
                  <a:cubicBezTo>
                    <a:pt x="1228" y="448"/>
                    <a:pt x="1228" y="492"/>
                    <a:pt x="1213" y="535"/>
                  </a:cubicBezTo>
                  <a:lnTo>
                    <a:pt x="1213" y="542"/>
                  </a:lnTo>
                  <a:cubicBezTo>
                    <a:pt x="1199" y="607"/>
                    <a:pt x="1192" y="672"/>
                    <a:pt x="1184" y="737"/>
                  </a:cubicBezTo>
                  <a:cubicBezTo>
                    <a:pt x="1177" y="820"/>
                    <a:pt x="1243" y="889"/>
                    <a:pt x="1324" y="889"/>
                  </a:cubicBezTo>
                  <a:cubicBezTo>
                    <a:pt x="1328" y="889"/>
                    <a:pt x="1332" y="889"/>
                    <a:pt x="1336" y="888"/>
                  </a:cubicBezTo>
                  <a:cubicBezTo>
                    <a:pt x="1430" y="881"/>
                    <a:pt x="1516" y="852"/>
                    <a:pt x="1617" y="852"/>
                  </a:cubicBezTo>
                  <a:cubicBezTo>
                    <a:pt x="1762" y="852"/>
                    <a:pt x="1783" y="939"/>
                    <a:pt x="1791" y="968"/>
                  </a:cubicBezTo>
                  <a:cubicBezTo>
                    <a:pt x="1812" y="1062"/>
                    <a:pt x="1762" y="1148"/>
                    <a:pt x="1668" y="1170"/>
                  </a:cubicBezTo>
                  <a:cubicBezTo>
                    <a:pt x="1650" y="1174"/>
                    <a:pt x="1634" y="1175"/>
                    <a:pt x="1617" y="1175"/>
                  </a:cubicBezTo>
                  <a:cubicBezTo>
                    <a:pt x="1601" y="1175"/>
                    <a:pt x="1585" y="1174"/>
                    <a:pt x="1567" y="1170"/>
                  </a:cubicBezTo>
                  <a:cubicBezTo>
                    <a:pt x="1487" y="1163"/>
                    <a:pt x="1408" y="1141"/>
                    <a:pt x="1329" y="1134"/>
                  </a:cubicBezTo>
                  <a:cubicBezTo>
                    <a:pt x="1249" y="1134"/>
                    <a:pt x="1177" y="1199"/>
                    <a:pt x="1184" y="1285"/>
                  </a:cubicBezTo>
                  <a:cubicBezTo>
                    <a:pt x="1192" y="1358"/>
                    <a:pt x="1199" y="1423"/>
                    <a:pt x="1213" y="1488"/>
                  </a:cubicBezTo>
                  <a:cubicBezTo>
                    <a:pt x="1235" y="1596"/>
                    <a:pt x="1206" y="1740"/>
                    <a:pt x="1062" y="1740"/>
                  </a:cubicBezTo>
                  <a:cubicBezTo>
                    <a:pt x="989" y="1740"/>
                    <a:pt x="917" y="1690"/>
                    <a:pt x="903" y="1617"/>
                  </a:cubicBezTo>
                  <a:cubicBezTo>
                    <a:pt x="896" y="1567"/>
                    <a:pt x="903" y="1509"/>
                    <a:pt x="917" y="1459"/>
                  </a:cubicBezTo>
                  <a:cubicBezTo>
                    <a:pt x="924" y="1401"/>
                    <a:pt x="932" y="1343"/>
                    <a:pt x="939" y="1285"/>
                  </a:cubicBezTo>
                  <a:cubicBezTo>
                    <a:pt x="946" y="1206"/>
                    <a:pt x="881" y="1134"/>
                    <a:pt x="802" y="1134"/>
                  </a:cubicBezTo>
                  <a:cubicBezTo>
                    <a:pt x="708" y="1134"/>
                    <a:pt x="607" y="1170"/>
                    <a:pt x="513" y="1170"/>
                  </a:cubicBezTo>
                  <a:cubicBezTo>
                    <a:pt x="369" y="1170"/>
                    <a:pt x="347" y="1083"/>
                    <a:pt x="340" y="1054"/>
                  </a:cubicBezTo>
                  <a:cubicBezTo>
                    <a:pt x="325" y="1011"/>
                    <a:pt x="333" y="968"/>
                    <a:pt x="354" y="925"/>
                  </a:cubicBezTo>
                  <a:cubicBezTo>
                    <a:pt x="376" y="888"/>
                    <a:pt x="412" y="860"/>
                    <a:pt x="455" y="852"/>
                  </a:cubicBezTo>
                  <a:cubicBezTo>
                    <a:pt x="468" y="850"/>
                    <a:pt x="481" y="849"/>
                    <a:pt x="493" y="849"/>
                  </a:cubicBezTo>
                  <a:cubicBezTo>
                    <a:pt x="524" y="849"/>
                    <a:pt x="555" y="855"/>
                    <a:pt x="585" y="860"/>
                  </a:cubicBezTo>
                  <a:cubicBezTo>
                    <a:pt x="650" y="874"/>
                    <a:pt x="722" y="881"/>
                    <a:pt x="787" y="888"/>
                  </a:cubicBezTo>
                  <a:cubicBezTo>
                    <a:pt x="791" y="889"/>
                    <a:pt x="795" y="889"/>
                    <a:pt x="799" y="889"/>
                  </a:cubicBezTo>
                  <a:cubicBezTo>
                    <a:pt x="880" y="889"/>
                    <a:pt x="946" y="820"/>
                    <a:pt x="939" y="737"/>
                  </a:cubicBezTo>
                  <a:cubicBezTo>
                    <a:pt x="932" y="672"/>
                    <a:pt x="924" y="607"/>
                    <a:pt x="910" y="542"/>
                  </a:cubicBezTo>
                  <a:cubicBezTo>
                    <a:pt x="888" y="427"/>
                    <a:pt x="924" y="282"/>
                    <a:pt x="1062" y="282"/>
                  </a:cubicBezTo>
                  <a:close/>
                  <a:moveTo>
                    <a:pt x="1054" y="1"/>
                  </a:moveTo>
                  <a:cubicBezTo>
                    <a:pt x="1018" y="1"/>
                    <a:pt x="982" y="8"/>
                    <a:pt x="946" y="15"/>
                  </a:cubicBezTo>
                  <a:cubicBezTo>
                    <a:pt x="701" y="80"/>
                    <a:pt x="578" y="304"/>
                    <a:pt x="636" y="593"/>
                  </a:cubicBezTo>
                  <a:lnTo>
                    <a:pt x="629" y="593"/>
                  </a:lnTo>
                  <a:cubicBezTo>
                    <a:pt x="578" y="578"/>
                    <a:pt x="528" y="571"/>
                    <a:pt x="477" y="571"/>
                  </a:cubicBezTo>
                  <a:cubicBezTo>
                    <a:pt x="448" y="571"/>
                    <a:pt x="412" y="578"/>
                    <a:pt x="383" y="585"/>
                  </a:cubicBezTo>
                  <a:cubicBezTo>
                    <a:pt x="145" y="643"/>
                    <a:pt x="1" y="888"/>
                    <a:pt x="66" y="1127"/>
                  </a:cubicBezTo>
                  <a:cubicBezTo>
                    <a:pt x="107" y="1319"/>
                    <a:pt x="279" y="1452"/>
                    <a:pt x="476" y="1452"/>
                  </a:cubicBezTo>
                  <a:cubicBezTo>
                    <a:pt x="486" y="1452"/>
                    <a:pt x="496" y="1452"/>
                    <a:pt x="506" y="1451"/>
                  </a:cubicBezTo>
                  <a:cubicBezTo>
                    <a:pt x="549" y="1451"/>
                    <a:pt x="592" y="1444"/>
                    <a:pt x="629" y="1437"/>
                  </a:cubicBezTo>
                  <a:lnTo>
                    <a:pt x="629" y="1437"/>
                  </a:lnTo>
                  <a:cubicBezTo>
                    <a:pt x="629" y="1451"/>
                    <a:pt x="629" y="1466"/>
                    <a:pt x="621" y="1480"/>
                  </a:cubicBezTo>
                  <a:cubicBezTo>
                    <a:pt x="607" y="1552"/>
                    <a:pt x="607" y="1625"/>
                    <a:pt x="621" y="1690"/>
                  </a:cubicBezTo>
                  <a:cubicBezTo>
                    <a:pt x="672" y="1884"/>
                    <a:pt x="852" y="2022"/>
                    <a:pt x="1054" y="2022"/>
                  </a:cubicBezTo>
                  <a:cubicBezTo>
                    <a:pt x="1090" y="2022"/>
                    <a:pt x="1127" y="2022"/>
                    <a:pt x="1163" y="2007"/>
                  </a:cubicBezTo>
                  <a:cubicBezTo>
                    <a:pt x="1408" y="1949"/>
                    <a:pt x="1524" y="1726"/>
                    <a:pt x="1480" y="1444"/>
                  </a:cubicBezTo>
                  <a:lnTo>
                    <a:pt x="1480" y="1444"/>
                  </a:lnTo>
                  <a:lnTo>
                    <a:pt x="1524" y="1451"/>
                  </a:lnTo>
                  <a:cubicBezTo>
                    <a:pt x="1552" y="1451"/>
                    <a:pt x="1588" y="1459"/>
                    <a:pt x="1625" y="1459"/>
                  </a:cubicBezTo>
                  <a:cubicBezTo>
                    <a:pt x="1661" y="1459"/>
                    <a:pt x="1697" y="1451"/>
                    <a:pt x="1733" y="1444"/>
                  </a:cubicBezTo>
                  <a:cubicBezTo>
                    <a:pt x="1964" y="1386"/>
                    <a:pt x="2108" y="1141"/>
                    <a:pt x="2050" y="903"/>
                  </a:cubicBezTo>
                  <a:cubicBezTo>
                    <a:pt x="2002" y="711"/>
                    <a:pt x="1830" y="577"/>
                    <a:pt x="1639" y="577"/>
                  </a:cubicBezTo>
                  <a:cubicBezTo>
                    <a:pt x="1630" y="577"/>
                    <a:pt x="1620" y="577"/>
                    <a:pt x="1610" y="578"/>
                  </a:cubicBezTo>
                  <a:cubicBezTo>
                    <a:pt x="1567" y="578"/>
                    <a:pt x="1524" y="578"/>
                    <a:pt x="1480" y="593"/>
                  </a:cubicBezTo>
                  <a:lnTo>
                    <a:pt x="1480" y="585"/>
                  </a:lnTo>
                  <a:cubicBezTo>
                    <a:pt x="1502" y="506"/>
                    <a:pt x="1502" y="419"/>
                    <a:pt x="1487" y="340"/>
                  </a:cubicBezTo>
                  <a:cubicBezTo>
                    <a:pt x="1437" y="138"/>
                    <a:pt x="1256" y="1"/>
                    <a:pt x="105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4"/>
            <p:cNvSpPr/>
            <p:nvPr/>
          </p:nvSpPr>
          <p:spPr>
            <a:xfrm>
              <a:off x="3801199" y="2004159"/>
              <a:ext cx="71157" cy="69168"/>
            </a:xfrm>
            <a:custGeom>
              <a:avLst/>
              <a:gdLst/>
              <a:ahLst/>
              <a:cxnLst/>
              <a:rect l="l" t="t" r="r" b="b"/>
              <a:pathLst>
                <a:path w="2080" h="2022" extrusionOk="0">
                  <a:moveTo>
                    <a:pt x="1026" y="268"/>
                  </a:moveTo>
                  <a:cubicBezTo>
                    <a:pt x="1170" y="268"/>
                    <a:pt x="1199" y="412"/>
                    <a:pt x="1177" y="520"/>
                  </a:cubicBezTo>
                  <a:cubicBezTo>
                    <a:pt x="1163" y="592"/>
                    <a:pt x="1156" y="657"/>
                    <a:pt x="1148" y="729"/>
                  </a:cubicBezTo>
                  <a:cubicBezTo>
                    <a:pt x="1142" y="812"/>
                    <a:pt x="1207" y="882"/>
                    <a:pt x="1288" y="882"/>
                  </a:cubicBezTo>
                  <a:cubicBezTo>
                    <a:pt x="1292" y="882"/>
                    <a:pt x="1296" y="881"/>
                    <a:pt x="1300" y="881"/>
                  </a:cubicBezTo>
                  <a:cubicBezTo>
                    <a:pt x="1387" y="874"/>
                    <a:pt x="1480" y="845"/>
                    <a:pt x="1574" y="845"/>
                  </a:cubicBezTo>
                  <a:cubicBezTo>
                    <a:pt x="1719" y="845"/>
                    <a:pt x="1740" y="932"/>
                    <a:pt x="1748" y="960"/>
                  </a:cubicBezTo>
                  <a:cubicBezTo>
                    <a:pt x="1776" y="1047"/>
                    <a:pt x="1719" y="1141"/>
                    <a:pt x="1632" y="1163"/>
                  </a:cubicBezTo>
                  <a:cubicBezTo>
                    <a:pt x="1617" y="1164"/>
                    <a:pt x="1601" y="1164"/>
                    <a:pt x="1586" y="1164"/>
                  </a:cubicBezTo>
                  <a:cubicBezTo>
                    <a:pt x="1515" y="1164"/>
                    <a:pt x="1445" y="1151"/>
                    <a:pt x="1379" y="1134"/>
                  </a:cubicBezTo>
                  <a:cubicBezTo>
                    <a:pt x="1359" y="1127"/>
                    <a:pt x="1337" y="1123"/>
                    <a:pt x="1315" y="1123"/>
                  </a:cubicBezTo>
                  <a:cubicBezTo>
                    <a:pt x="1270" y="1123"/>
                    <a:pt x="1224" y="1138"/>
                    <a:pt x="1185" y="1163"/>
                  </a:cubicBezTo>
                  <a:cubicBezTo>
                    <a:pt x="1156" y="1191"/>
                    <a:pt x="1141" y="1235"/>
                    <a:pt x="1148" y="1278"/>
                  </a:cubicBezTo>
                  <a:cubicBezTo>
                    <a:pt x="1156" y="1350"/>
                    <a:pt x="1163" y="1415"/>
                    <a:pt x="1177" y="1473"/>
                  </a:cubicBezTo>
                  <a:cubicBezTo>
                    <a:pt x="1192" y="1588"/>
                    <a:pt x="1170" y="1733"/>
                    <a:pt x="1026" y="1733"/>
                  </a:cubicBezTo>
                  <a:cubicBezTo>
                    <a:pt x="946" y="1733"/>
                    <a:pt x="881" y="1682"/>
                    <a:pt x="867" y="1610"/>
                  </a:cubicBezTo>
                  <a:cubicBezTo>
                    <a:pt x="838" y="1509"/>
                    <a:pt x="896" y="1379"/>
                    <a:pt x="903" y="1278"/>
                  </a:cubicBezTo>
                  <a:cubicBezTo>
                    <a:pt x="903" y="1235"/>
                    <a:pt x="889" y="1191"/>
                    <a:pt x="860" y="1163"/>
                  </a:cubicBezTo>
                  <a:cubicBezTo>
                    <a:pt x="831" y="1134"/>
                    <a:pt x="792" y="1124"/>
                    <a:pt x="748" y="1124"/>
                  </a:cubicBezTo>
                  <a:cubicBezTo>
                    <a:pt x="660" y="1124"/>
                    <a:pt x="554" y="1163"/>
                    <a:pt x="477" y="1163"/>
                  </a:cubicBezTo>
                  <a:cubicBezTo>
                    <a:pt x="326" y="1163"/>
                    <a:pt x="304" y="1076"/>
                    <a:pt x="297" y="1040"/>
                  </a:cubicBezTo>
                  <a:cubicBezTo>
                    <a:pt x="290" y="997"/>
                    <a:pt x="297" y="953"/>
                    <a:pt x="318" y="917"/>
                  </a:cubicBezTo>
                  <a:cubicBezTo>
                    <a:pt x="352" y="859"/>
                    <a:pt x="414" y="841"/>
                    <a:pt x="483" y="841"/>
                  </a:cubicBezTo>
                  <a:cubicBezTo>
                    <a:pt x="575" y="841"/>
                    <a:pt x="681" y="873"/>
                    <a:pt x="752" y="881"/>
                  </a:cubicBezTo>
                  <a:cubicBezTo>
                    <a:pt x="756" y="881"/>
                    <a:pt x="760" y="882"/>
                    <a:pt x="763" y="882"/>
                  </a:cubicBezTo>
                  <a:cubicBezTo>
                    <a:pt x="845" y="882"/>
                    <a:pt x="910" y="812"/>
                    <a:pt x="903" y="729"/>
                  </a:cubicBezTo>
                  <a:cubicBezTo>
                    <a:pt x="896" y="657"/>
                    <a:pt x="889" y="592"/>
                    <a:pt x="874" y="527"/>
                  </a:cubicBezTo>
                  <a:cubicBezTo>
                    <a:pt x="853" y="412"/>
                    <a:pt x="881" y="268"/>
                    <a:pt x="1026" y="268"/>
                  </a:cubicBezTo>
                  <a:close/>
                  <a:moveTo>
                    <a:pt x="1026" y="1"/>
                  </a:moveTo>
                  <a:cubicBezTo>
                    <a:pt x="982" y="1"/>
                    <a:pt x="946" y="1"/>
                    <a:pt x="910" y="15"/>
                  </a:cubicBezTo>
                  <a:cubicBezTo>
                    <a:pt x="672" y="73"/>
                    <a:pt x="549" y="296"/>
                    <a:pt x="600" y="585"/>
                  </a:cubicBezTo>
                  <a:cubicBezTo>
                    <a:pt x="549" y="571"/>
                    <a:pt x="499" y="571"/>
                    <a:pt x="448" y="563"/>
                  </a:cubicBezTo>
                  <a:cubicBezTo>
                    <a:pt x="420" y="563"/>
                    <a:pt x="383" y="571"/>
                    <a:pt x="355" y="578"/>
                  </a:cubicBezTo>
                  <a:cubicBezTo>
                    <a:pt x="239" y="607"/>
                    <a:pt x="138" y="679"/>
                    <a:pt x="80" y="780"/>
                  </a:cubicBezTo>
                  <a:cubicBezTo>
                    <a:pt x="23" y="881"/>
                    <a:pt x="1" y="1004"/>
                    <a:pt x="37" y="1119"/>
                  </a:cubicBezTo>
                  <a:cubicBezTo>
                    <a:pt x="78" y="1312"/>
                    <a:pt x="250" y="1445"/>
                    <a:pt x="447" y="1445"/>
                  </a:cubicBezTo>
                  <a:cubicBezTo>
                    <a:pt x="457" y="1445"/>
                    <a:pt x="467" y="1445"/>
                    <a:pt x="477" y="1444"/>
                  </a:cubicBezTo>
                  <a:cubicBezTo>
                    <a:pt x="521" y="1444"/>
                    <a:pt x="564" y="1437"/>
                    <a:pt x="600" y="1430"/>
                  </a:cubicBezTo>
                  <a:lnTo>
                    <a:pt x="600" y="1430"/>
                  </a:lnTo>
                  <a:cubicBezTo>
                    <a:pt x="600" y="1444"/>
                    <a:pt x="600" y="1458"/>
                    <a:pt x="593" y="1473"/>
                  </a:cubicBezTo>
                  <a:cubicBezTo>
                    <a:pt x="578" y="1545"/>
                    <a:pt x="578" y="1617"/>
                    <a:pt x="593" y="1682"/>
                  </a:cubicBezTo>
                  <a:cubicBezTo>
                    <a:pt x="643" y="1877"/>
                    <a:pt x="824" y="2014"/>
                    <a:pt x="1026" y="2021"/>
                  </a:cubicBezTo>
                  <a:cubicBezTo>
                    <a:pt x="1062" y="2014"/>
                    <a:pt x="1098" y="2014"/>
                    <a:pt x="1134" y="2007"/>
                  </a:cubicBezTo>
                  <a:cubicBezTo>
                    <a:pt x="1379" y="1942"/>
                    <a:pt x="1495" y="1718"/>
                    <a:pt x="1452" y="1437"/>
                  </a:cubicBezTo>
                  <a:lnTo>
                    <a:pt x="1452" y="1437"/>
                  </a:lnTo>
                  <a:lnTo>
                    <a:pt x="1495" y="1444"/>
                  </a:lnTo>
                  <a:cubicBezTo>
                    <a:pt x="1524" y="1451"/>
                    <a:pt x="1560" y="1451"/>
                    <a:pt x="1596" y="1451"/>
                  </a:cubicBezTo>
                  <a:cubicBezTo>
                    <a:pt x="1632" y="1451"/>
                    <a:pt x="1668" y="1444"/>
                    <a:pt x="1704" y="1437"/>
                  </a:cubicBezTo>
                  <a:cubicBezTo>
                    <a:pt x="1935" y="1379"/>
                    <a:pt x="2080" y="1134"/>
                    <a:pt x="2022" y="895"/>
                  </a:cubicBezTo>
                  <a:cubicBezTo>
                    <a:pt x="1974" y="703"/>
                    <a:pt x="1801" y="570"/>
                    <a:pt x="1604" y="570"/>
                  </a:cubicBezTo>
                  <a:cubicBezTo>
                    <a:pt x="1594" y="570"/>
                    <a:pt x="1584" y="570"/>
                    <a:pt x="1574" y="571"/>
                  </a:cubicBezTo>
                  <a:cubicBezTo>
                    <a:pt x="1531" y="571"/>
                    <a:pt x="1488" y="571"/>
                    <a:pt x="1444" y="578"/>
                  </a:cubicBezTo>
                  <a:cubicBezTo>
                    <a:pt x="1466" y="499"/>
                    <a:pt x="1473" y="412"/>
                    <a:pt x="1452" y="333"/>
                  </a:cubicBezTo>
                  <a:cubicBezTo>
                    <a:pt x="1401" y="138"/>
                    <a:pt x="1228" y="1"/>
                    <a:pt x="102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4"/>
            <p:cNvSpPr/>
            <p:nvPr/>
          </p:nvSpPr>
          <p:spPr>
            <a:xfrm>
              <a:off x="3755051" y="2049110"/>
              <a:ext cx="71875" cy="69133"/>
            </a:xfrm>
            <a:custGeom>
              <a:avLst/>
              <a:gdLst/>
              <a:ahLst/>
              <a:cxnLst/>
              <a:rect l="l" t="t" r="r" b="b"/>
              <a:pathLst>
                <a:path w="2101" h="2021" extrusionOk="0">
                  <a:moveTo>
                    <a:pt x="1054" y="282"/>
                  </a:moveTo>
                  <a:cubicBezTo>
                    <a:pt x="1198" y="282"/>
                    <a:pt x="1227" y="419"/>
                    <a:pt x="1206" y="534"/>
                  </a:cubicBezTo>
                  <a:cubicBezTo>
                    <a:pt x="1191" y="599"/>
                    <a:pt x="1184" y="664"/>
                    <a:pt x="1177" y="736"/>
                  </a:cubicBezTo>
                  <a:cubicBezTo>
                    <a:pt x="1170" y="819"/>
                    <a:pt x="1235" y="888"/>
                    <a:pt x="1316" y="888"/>
                  </a:cubicBezTo>
                  <a:cubicBezTo>
                    <a:pt x="1320" y="888"/>
                    <a:pt x="1324" y="888"/>
                    <a:pt x="1328" y="888"/>
                  </a:cubicBezTo>
                  <a:cubicBezTo>
                    <a:pt x="1409" y="882"/>
                    <a:pt x="1509" y="844"/>
                    <a:pt x="1597" y="844"/>
                  </a:cubicBezTo>
                  <a:cubicBezTo>
                    <a:pt x="1619" y="844"/>
                    <a:pt x="1640" y="846"/>
                    <a:pt x="1660" y="852"/>
                  </a:cubicBezTo>
                  <a:cubicBezTo>
                    <a:pt x="1754" y="873"/>
                    <a:pt x="1805" y="960"/>
                    <a:pt x="1783" y="1054"/>
                  </a:cubicBezTo>
                  <a:lnTo>
                    <a:pt x="1783" y="1047"/>
                  </a:lnTo>
                  <a:cubicBezTo>
                    <a:pt x="1776" y="1083"/>
                    <a:pt x="1754" y="1162"/>
                    <a:pt x="1610" y="1162"/>
                  </a:cubicBezTo>
                  <a:cubicBezTo>
                    <a:pt x="1581" y="1162"/>
                    <a:pt x="1552" y="1162"/>
                    <a:pt x="1530" y="1155"/>
                  </a:cubicBezTo>
                  <a:cubicBezTo>
                    <a:pt x="1465" y="1148"/>
                    <a:pt x="1400" y="1133"/>
                    <a:pt x="1328" y="1133"/>
                  </a:cubicBezTo>
                  <a:cubicBezTo>
                    <a:pt x="1321" y="1132"/>
                    <a:pt x="1313" y="1131"/>
                    <a:pt x="1306" y="1131"/>
                  </a:cubicBezTo>
                  <a:cubicBezTo>
                    <a:pt x="1230" y="1131"/>
                    <a:pt x="1170" y="1198"/>
                    <a:pt x="1177" y="1278"/>
                  </a:cubicBezTo>
                  <a:cubicBezTo>
                    <a:pt x="1184" y="1379"/>
                    <a:pt x="1242" y="1516"/>
                    <a:pt x="1220" y="1617"/>
                  </a:cubicBezTo>
                  <a:cubicBezTo>
                    <a:pt x="1198" y="1689"/>
                    <a:pt x="1133" y="1740"/>
                    <a:pt x="1054" y="1740"/>
                  </a:cubicBezTo>
                  <a:cubicBezTo>
                    <a:pt x="910" y="1740"/>
                    <a:pt x="888" y="1595"/>
                    <a:pt x="910" y="1480"/>
                  </a:cubicBezTo>
                  <a:cubicBezTo>
                    <a:pt x="917" y="1415"/>
                    <a:pt x="924" y="1350"/>
                    <a:pt x="931" y="1285"/>
                  </a:cubicBezTo>
                  <a:cubicBezTo>
                    <a:pt x="938" y="1242"/>
                    <a:pt x="924" y="1198"/>
                    <a:pt x="895" y="1169"/>
                  </a:cubicBezTo>
                  <a:cubicBezTo>
                    <a:pt x="860" y="1134"/>
                    <a:pt x="819" y="1122"/>
                    <a:pt x="776" y="1122"/>
                  </a:cubicBezTo>
                  <a:cubicBezTo>
                    <a:pt x="685" y="1122"/>
                    <a:pt x="582" y="1175"/>
                    <a:pt x="493" y="1175"/>
                  </a:cubicBezTo>
                  <a:cubicBezTo>
                    <a:pt x="477" y="1175"/>
                    <a:pt x="462" y="1173"/>
                    <a:pt x="448" y="1169"/>
                  </a:cubicBezTo>
                  <a:cubicBezTo>
                    <a:pt x="361" y="1148"/>
                    <a:pt x="303" y="1061"/>
                    <a:pt x="332" y="967"/>
                  </a:cubicBezTo>
                  <a:cubicBezTo>
                    <a:pt x="339" y="938"/>
                    <a:pt x="361" y="852"/>
                    <a:pt x="505" y="852"/>
                  </a:cubicBezTo>
                  <a:cubicBezTo>
                    <a:pt x="592" y="852"/>
                    <a:pt x="686" y="881"/>
                    <a:pt x="780" y="888"/>
                  </a:cubicBezTo>
                  <a:cubicBezTo>
                    <a:pt x="784" y="888"/>
                    <a:pt x="788" y="888"/>
                    <a:pt x="792" y="888"/>
                  </a:cubicBezTo>
                  <a:cubicBezTo>
                    <a:pt x="873" y="888"/>
                    <a:pt x="938" y="819"/>
                    <a:pt x="931" y="736"/>
                  </a:cubicBezTo>
                  <a:cubicBezTo>
                    <a:pt x="924" y="642"/>
                    <a:pt x="866" y="498"/>
                    <a:pt x="895" y="404"/>
                  </a:cubicBezTo>
                  <a:cubicBezTo>
                    <a:pt x="917" y="332"/>
                    <a:pt x="982" y="282"/>
                    <a:pt x="1054" y="282"/>
                  </a:cubicBezTo>
                  <a:close/>
                  <a:moveTo>
                    <a:pt x="1054" y="0"/>
                  </a:moveTo>
                  <a:cubicBezTo>
                    <a:pt x="852" y="0"/>
                    <a:pt x="679" y="137"/>
                    <a:pt x="628" y="332"/>
                  </a:cubicBezTo>
                  <a:cubicBezTo>
                    <a:pt x="606" y="412"/>
                    <a:pt x="614" y="498"/>
                    <a:pt x="628" y="578"/>
                  </a:cubicBezTo>
                  <a:lnTo>
                    <a:pt x="628" y="585"/>
                  </a:lnTo>
                  <a:cubicBezTo>
                    <a:pt x="592" y="578"/>
                    <a:pt x="549" y="570"/>
                    <a:pt x="505" y="570"/>
                  </a:cubicBezTo>
                  <a:cubicBezTo>
                    <a:pt x="495" y="570"/>
                    <a:pt x="485" y="569"/>
                    <a:pt x="475" y="569"/>
                  </a:cubicBezTo>
                  <a:cubicBezTo>
                    <a:pt x="278" y="569"/>
                    <a:pt x="106" y="703"/>
                    <a:pt x="58" y="895"/>
                  </a:cubicBezTo>
                  <a:cubicBezTo>
                    <a:pt x="0" y="1133"/>
                    <a:pt x="145" y="1379"/>
                    <a:pt x="376" y="1436"/>
                  </a:cubicBezTo>
                  <a:cubicBezTo>
                    <a:pt x="412" y="1444"/>
                    <a:pt x="448" y="1451"/>
                    <a:pt x="477" y="1451"/>
                  </a:cubicBezTo>
                  <a:cubicBezTo>
                    <a:pt x="527" y="1451"/>
                    <a:pt x="578" y="1444"/>
                    <a:pt x="628" y="1429"/>
                  </a:cubicBezTo>
                  <a:lnTo>
                    <a:pt x="628" y="1429"/>
                  </a:lnTo>
                  <a:cubicBezTo>
                    <a:pt x="570" y="1718"/>
                    <a:pt x="693" y="1942"/>
                    <a:pt x="938" y="2007"/>
                  </a:cubicBezTo>
                  <a:cubicBezTo>
                    <a:pt x="975" y="2014"/>
                    <a:pt x="1011" y="2021"/>
                    <a:pt x="1047" y="2021"/>
                  </a:cubicBezTo>
                  <a:cubicBezTo>
                    <a:pt x="1256" y="2021"/>
                    <a:pt x="1429" y="1884"/>
                    <a:pt x="1480" y="1682"/>
                  </a:cubicBezTo>
                  <a:cubicBezTo>
                    <a:pt x="1494" y="1617"/>
                    <a:pt x="1494" y="1545"/>
                    <a:pt x="1480" y="1480"/>
                  </a:cubicBezTo>
                  <a:cubicBezTo>
                    <a:pt x="1480" y="1458"/>
                    <a:pt x="1480" y="1444"/>
                    <a:pt x="1473" y="1436"/>
                  </a:cubicBezTo>
                  <a:lnTo>
                    <a:pt x="1473" y="1436"/>
                  </a:lnTo>
                  <a:cubicBezTo>
                    <a:pt x="1516" y="1444"/>
                    <a:pt x="1552" y="1444"/>
                    <a:pt x="1595" y="1444"/>
                  </a:cubicBezTo>
                  <a:cubicBezTo>
                    <a:pt x="1605" y="1444"/>
                    <a:pt x="1615" y="1445"/>
                    <a:pt x="1625" y="1445"/>
                  </a:cubicBezTo>
                  <a:cubicBezTo>
                    <a:pt x="1822" y="1445"/>
                    <a:pt x="1995" y="1311"/>
                    <a:pt x="2043" y="1119"/>
                  </a:cubicBezTo>
                  <a:cubicBezTo>
                    <a:pt x="2101" y="881"/>
                    <a:pt x="1963" y="642"/>
                    <a:pt x="1725" y="578"/>
                  </a:cubicBezTo>
                  <a:lnTo>
                    <a:pt x="1732" y="578"/>
                  </a:lnTo>
                  <a:cubicBezTo>
                    <a:pt x="1696" y="570"/>
                    <a:pt x="1660" y="563"/>
                    <a:pt x="1624" y="563"/>
                  </a:cubicBezTo>
                  <a:cubicBezTo>
                    <a:pt x="1595" y="563"/>
                    <a:pt x="1559" y="570"/>
                    <a:pt x="1523" y="578"/>
                  </a:cubicBezTo>
                  <a:lnTo>
                    <a:pt x="1480" y="585"/>
                  </a:lnTo>
                  <a:cubicBezTo>
                    <a:pt x="1530" y="296"/>
                    <a:pt x="1408" y="72"/>
                    <a:pt x="1162" y="15"/>
                  </a:cubicBezTo>
                  <a:cubicBezTo>
                    <a:pt x="1126" y="0"/>
                    <a:pt x="1090" y="0"/>
                    <a:pt x="105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4"/>
            <p:cNvSpPr/>
            <p:nvPr/>
          </p:nvSpPr>
          <p:spPr>
            <a:xfrm>
              <a:off x="3654306" y="1856070"/>
              <a:ext cx="330640" cy="319532"/>
            </a:xfrm>
            <a:custGeom>
              <a:avLst/>
              <a:gdLst/>
              <a:ahLst/>
              <a:cxnLst/>
              <a:rect l="l" t="t" r="r" b="b"/>
              <a:pathLst>
                <a:path w="9665" h="9341" extrusionOk="0">
                  <a:moveTo>
                    <a:pt x="6385" y="279"/>
                  </a:moveTo>
                  <a:cubicBezTo>
                    <a:pt x="6417" y="279"/>
                    <a:pt x="6449" y="291"/>
                    <a:pt x="6475" y="317"/>
                  </a:cubicBezTo>
                  <a:lnTo>
                    <a:pt x="7283" y="1125"/>
                  </a:lnTo>
                  <a:cubicBezTo>
                    <a:pt x="7254" y="1190"/>
                    <a:pt x="7225" y="1262"/>
                    <a:pt x="7204" y="1334"/>
                  </a:cubicBezTo>
                  <a:lnTo>
                    <a:pt x="6482" y="613"/>
                  </a:lnTo>
                  <a:cubicBezTo>
                    <a:pt x="6453" y="584"/>
                    <a:pt x="6417" y="569"/>
                    <a:pt x="6382" y="569"/>
                  </a:cubicBezTo>
                  <a:cubicBezTo>
                    <a:pt x="6346" y="569"/>
                    <a:pt x="6312" y="584"/>
                    <a:pt x="6287" y="613"/>
                  </a:cubicBezTo>
                  <a:lnTo>
                    <a:pt x="5832" y="1060"/>
                  </a:lnTo>
                  <a:lnTo>
                    <a:pt x="5688" y="916"/>
                  </a:lnTo>
                  <a:lnTo>
                    <a:pt x="6294" y="309"/>
                  </a:lnTo>
                  <a:lnTo>
                    <a:pt x="6301" y="317"/>
                  </a:lnTo>
                  <a:cubicBezTo>
                    <a:pt x="6323" y="291"/>
                    <a:pt x="6354" y="279"/>
                    <a:pt x="6385" y="279"/>
                  </a:cubicBezTo>
                  <a:close/>
                  <a:moveTo>
                    <a:pt x="8325" y="764"/>
                  </a:moveTo>
                  <a:cubicBezTo>
                    <a:pt x="8782" y="764"/>
                    <a:pt x="9234" y="1102"/>
                    <a:pt x="9239" y="1659"/>
                  </a:cubicBezTo>
                  <a:cubicBezTo>
                    <a:pt x="9243" y="2223"/>
                    <a:pt x="8787" y="2571"/>
                    <a:pt x="8324" y="2571"/>
                  </a:cubicBezTo>
                  <a:cubicBezTo>
                    <a:pt x="8041" y="2571"/>
                    <a:pt x="7755" y="2440"/>
                    <a:pt x="7572" y="2150"/>
                  </a:cubicBezTo>
                  <a:cubicBezTo>
                    <a:pt x="7391" y="1861"/>
                    <a:pt x="7391" y="1493"/>
                    <a:pt x="7564" y="1197"/>
                  </a:cubicBezTo>
                  <a:cubicBezTo>
                    <a:pt x="7746" y="898"/>
                    <a:pt x="8037" y="764"/>
                    <a:pt x="8325" y="764"/>
                  </a:cubicBezTo>
                  <a:close/>
                  <a:moveTo>
                    <a:pt x="6410" y="3023"/>
                  </a:moveTo>
                  <a:lnTo>
                    <a:pt x="6410" y="3449"/>
                  </a:lnTo>
                  <a:lnTo>
                    <a:pt x="6337" y="3449"/>
                  </a:lnTo>
                  <a:cubicBezTo>
                    <a:pt x="6258" y="3398"/>
                    <a:pt x="6179" y="3341"/>
                    <a:pt x="6106" y="3269"/>
                  </a:cubicBezTo>
                  <a:cubicBezTo>
                    <a:pt x="6056" y="3225"/>
                    <a:pt x="6013" y="3168"/>
                    <a:pt x="5969" y="3110"/>
                  </a:cubicBezTo>
                  <a:lnTo>
                    <a:pt x="5969" y="3023"/>
                  </a:lnTo>
                  <a:close/>
                  <a:moveTo>
                    <a:pt x="6381" y="908"/>
                  </a:moveTo>
                  <a:lnTo>
                    <a:pt x="7153" y="1681"/>
                  </a:lnTo>
                  <a:lnTo>
                    <a:pt x="7153" y="1702"/>
                  </a:lnTo>
                  <a:cubicBezTo>
                    <a:pt x="7160" y="2049"/>
                    <a:pt x="7319" y="2366"/>
                    <a:pt x="7579" y="2583"/>
                  </a:cubicBezTo>
                  <a:lnTo>
                    <a:pt x="7586" y="2583"/>
                  </a:lnTo>
                  <a:cubicBezTo>
                    <a:pt x="7795" y="2756"/>
                    <a:pt x="8055" y="2850"/>
                    <a:pt x="8329" y="2850"/>
                  </a:cubicBezTo>
                  <a:lnTo>
                    <a:pt x="8459" y="2987"/>
                  </a:lnTo>
                  <a:lnTo>
                    <a:pt x="8099" y="3348"/>
                  </a:lnTo>
                  <a:cubicBezTo>
                    <a:pt x="8050" y="3318"/>
                    <a:pt x="7997" y="3303"/>
                    <a:pt x="7939" y="3303"/>
                  </a:cubicBezTo>
                  <a:cubicBezTo>
                    <a:pt x="7928" y="3303"/>
                    <a:pt x="7916" y="3303"/>
                    <a:pt x="7904" y="3305"/>
                  </a:cubicBezTo>
                  <a:cubicBezTo>
                    <a:pt x="7839" y="3312"/>
                    <a:pt x="7781" y="3334"/>
                    <a:pt x="7723" y="3377"/>
                  </a:cubicBezTo>
                  <a:cubicBezTo>
                    <a:pt x="7601" y="3471"/>
                    <a:pt x="7463" y="3543"/>
                    <a:pt x="7312" y="3586"/>
                  </a:cubicBezTo>
                  <a:cubicBezTo>
                    <a:pt x="7550" y="2791"/>
                    <a:pt x="6933" y="2053"/>
                    <a:pt x="6182" y="2053"/>
                  </a:cubicBezTo>
                  <a:cubicBezTo>
                    <a:pt x="6047" y="2053"/>
                    <a:pt x="5907" y="2076"/>
                    <a:pt x="5767" y="2128"/>
                  </a:cubicBezTo>
                  <a:cubicBezTo>
                    <a:pt x="5803" y="1948"/>
                    <a:pt x="5883" y="1782"/>
                    <a:pt x="5991" y="1637"/>
                  </a:cubicBezTo>
                  <a:cubicBezTo>
                    <a:pt x="6078" y="1536"/>
                    <a:pt x="6085" y="1385"/>
                    <a:pt x="6020" y="1269"/>
                  </a:cubicBezTo>
                  <a:lnTo>
                    <a:pt x="6381" y="908"/>
                  </a:lnTo>
                  <a:close/>
                  <a:moveTo>
                    <a:pt x="6205" y="2317"/>
                  </a:moveTo>
                  <a:cubicBezTo>
                    <a:pt x="6823" y="2317"/>
                    <a:pt x="7334" y="2985"/>
                    <a:pt x="7009" y="3629"/>
                  </a:cubicBezTo>
                  <a:lnTo>
                    <a:pt x="6958" y="3629"/>
                  </a:lnTo>
                  <a:cubicBezTo>
                    <a:pt x="6857" y="3629"/>
                    <a:pt x="6756" y="3615"/>
                    <a:pt x="6655" y="3586"/>
                  </a:cubicBezTo>
                  <a:cubicBezTo>
                    <a:pt x="6677" y="3543"/>
                    <a:pt x="6684" y="3500"/>
                    <a:pt x="6691" y="3456"/>
                  </a:cubicBezTo>
                  <a:lnTo>
                    <a:pt x="6691" y="3016"/>
                  </a:lnTo>
                  <a:cubicBezTo>
                    <a:pt x="6684" y="2864"/>
                    <a:pt x="6561" y="2742"/>
                    <a:pt x="6410" y="2742"/>
                  </a:cubicBezTo>
                  <a:lnTo>
                    <a:pt x="5969" y="2742"/>
                  </a:lnTo>
                  <a:cubicBezTo>
                    <a:pt x="5912" y="2742"/>
                    <a:pt x="5854" y="2756"/>
                    <a:pt x="5811" y="2792"/>
                  </a:cubicBezTo>
                  <a:cubicBezTo>
                    <a:pt x="5774" y="2691"/>
                    <a:pt x="5753" y="2583"/>
                    <a:pt x="5746" y="2475"/>
                  </a:cubicBezTo>
                  <a:lnTo>
                    <a:pt x="5746" y="2467"/>
                  </a:lnTo>
                  <a:cubicBezTo>
                    <a:pt x="5746" y="2460"/>
                    <a:pt x="5746" y="2453"/>
                    <a:pt x="5746" y="2446"/>
                  </a:cubicBezTo>
                  <a:cubicBezTo>
                    <a:pt x="5898" y="2357"/>
                    <a:pt x="6055" y="2317"/>
                    <a:pt x="6205" y="2317"/>
                  </a:cubicBezTo>
                  <a:close/>
                  <a:moveTo>
                    <a:pt x="8885" y="2720"/>
                  </a:moveTo>
                  <a:lnTo>
                    <a:pt x="9066" y="2900"/>
                  </a:lnTo>
                  <a:cubicBezTo>
                    <a:pt x="9109" y="2951"/>
                    <a:pt x="9109" y="3030"/>
                    <a:pt x="9066" y="3074"/>
                  </a:cubicBezTo>
                  <a:lnTo>
                    <a:pt x="9058" y="3074"/>
                  </a:lnTo>
                  <a:lnTo>
                    <a:pt x="8459" y="3680"/>
                  </a:lnTo>
                  <a:lnTo>
                    <a:pt x="8315" y="3536"/>
                  </a:lnTo>
                  <a:lnTo>
                    <a:pt x="8763" y="3081"/>
                  </a:lnTo>
                  <a:cubicBezTo>
                    <a:pt x="8820" y="3030"/>
                    <a:pt x="8820" y="2937"/>
                    <a:pt x="8763" y="2886"/>
                  </a:cubicBezTo>
                  <a:lnTo>
                    <a:pt x="8676" y="2799"/>
                  </a:lnTo>
                  <a:lnTo>
                    <a:pt x="8690" y="2799"/>
                  </a:lnTo>
                  <a:cubicBezTo>
                    <a:pt x="8755" y="2778"/>
                    <a:pt x="8820" y="2756"/>
                    <a:pt x="8885" y="2720"/>
                  </a:cubicBezTo>
                  <a:close/>
                  <a:moveTo>
                    <a:pt x="5121" y="762"/>
                  </a:moveTo>
                  <a:cubicBezTo>
                    <a:pt x="5136" y="762"/>
                    <a:pt x="5150" y="768"/>
                    <a:pt x="5161" y="779"/>
                  </a:cubicBezTo>
                  <a:lnTo>
                    <a:pt x="5782" y="1392"/>
                  </a:lnTo>
                  <a:cubicBezTo>
                    <a:pt x="5796" y="1414"/>
                    <a:pt x="5803" y="1443"/>
                    <a:pt x="5782" y="1464"/>
                  </a:cubicBezTo>
                  <a:cubicBezTo>
                    <a:pt x="5587" y="1724"/>
                    <a:pt x="5471" y="2034"/>
                    <a:pt x="5464" y="2359"/>
                  </a:cubicBezTo>
                  <a:cubicBezTo>
                    <a:pt x="5449" y="3270"/>
                    <a:pt x="6194" y="3906"/>
                    <a:pt x="6986" y="3906"/>
                  </a:cubicBezTo>
                  <a:cubicBezTo>
                    <a:pt x="7299" y="3906"/>
                    <a:pt x="7620" y="3807"/>
                    <a:pt x="7904" y="3586"/>
                  </a:cubicBezTo>
                  <a:cubicBezTo>
                    <a:pt x="7914" y="3577"/>
                    <a:pt x="7925" y="3574"/>
                    <a:pt x="7934" y="3574"/>
                  </a:cubicBezTo>
                  <a:cubicBezTo>
                    <a:pt x="7964" y="3574"/>
                    <a:pt x="7990" y="3608"/>
                    <a:pt x="8012" y="3629"/>
                  </a:cubicBezTo>
                  <a:lnTo>
                    <a:pt x="8589" y="4207"/>
                  </a:lnTo>
                  <a:cubicBezTo>
                    <a:pt x="8618" y="4228"/>
                    <a:pt x="8618" y="4265"/>
                    <a:pt x="8589" y="4286"/>
                  </a:cubicBezTo>
                  <a:lnTo>
                    <a:pt x="8597" y="4293"/>
                  </a:lnTo>
                  <a:lnTo>
                    <a:pt x="3840" y="9043"/>
                  </a:lnTo>
                  <a:cubicBezTo>
                    <a:pt x="3829" y="9053"/>
                    <a:pt x="3815" y="9059"/>
                    <a:pt x="3800" y="9059"/>
                  </a:cubicBezTo>
                  <a:cubicBezTo>
                    <a:pt x="3786" y="9059"/>
                    <a:pt x="3772" y="9053"/>
                    <a:pt x="3761" y="9043"/>
                  </a:cubicBezTo>
                  <a:lnTo>
                    <a:pt x="332" y="5614"/>
                  </a:lnTo>
                  <a:cubicBezTo>
                    <a:pt x="304" y="5585"/>
                    <a:pt x="304" y="5549"/>
                    <a:pt x="332" y="5528"/>
                  </a:cubicBezTo>
                  <a:lnTo>
                    <a:pt x="5082" y="779"/>
                  </a:lnTo>
                  <a:cubicBezTo>
                    <a:pt x="5092" y="768"/>
                    <a:pt x="5107" y="762"/>
                    <a:pt x="5121" y="762"/>
                  </a:cubicBezTo>
                  <a:close/>
                  <a:moveTo>
                    <a:pt x="6385" y="1"/>
                  </a:moveTo>
                  <a:cubicBezTo>
                    <a:pt x="6283" y="1"/>
                    <a:pt x="6182" y="39"/>
                    <a:pt x="6106" y="114"/>
                  </a:cubicBezTo>
                  <a:lnTo>
                    <a:pt x="5500" y="721"/>
                  </a:lnTo>
                  <a:lnTo>
                    <a:pt x="5363" y="584"/>
                  </a:lnTo>
                  <a:cubicBezTo>
                    <a:pt x="5295" y="519"/>
                    <a:pt x="5208" y="486"/>
                    <a:pt x="5122" y="486"/>
                  </a:cubicBezTo>
                  <a:cubicBezTo>
                    <a:pt x="5036" y="486"/>
                    <a:pt x="4952" y="519"/>
                    <a:pt x="4887" y="584"/>
                  </a:cubicBezTo>
                  <a:lnTo>
                    <a:pt x="130" y="5333"/>
                  </a:lnTo>
                  <a:cubicBezTo>
                    <a:pt x="0" y="5463"/>
                    <a:pt x="0" y="5679"/>
                    <a:pt x="130" y="5809"/>
                  </a:cubicBezTo>
                  <a:lnTo>
                    <a:pt x="3559" y="9237"/>
                  </a:lnTo>
                  <a:cubicBezTo>
                    <a:pt x="3627" y="9306"/>
                    <a:pt x="3714" y="9340"/>
                    <a:pt x="3800" y="9340"/>
                  </a:cubicBezTo>
                  <a:cubicBezTo>
                    <a:pt x="3885" y="9340"/>
                    <a:pt x="3970" y="9306"/>
                    <a:pt x="4035" y="9237"/>
                  </a:cubicBezTo>
                  <a:lnTo>
                    <a:pt x="8791" y="4488"/>
                  </a:lnTo>
                  <a:cubicBezTo>
                    <a:pt x="8921" y="4358"/>
                    <a:pt x="8921" y="4142"/>
                    <a:pt x="8791" y="4012"/>
                  </a:cubicBezTo>
                  <a:lnTo>
                    <a:pt x="8647" y="3875"/>
                  </a:lnTo>
                  <a:lnTo>
                    <a:pt x="9253" y="3269"/>
                  </a:lnTo>
                  <a:cubicBezTo>
                    <a:pt x="9405" y="3110"/>
                    <a:pt x="9405" y="2857"/>
                    <a:pt x="9253" y="2706"/>
                  </a:cubicBezTo>
                  <a:lnTo>
                    <a:pt x="9116" y="2561"/>
                  </a:lnTo>
                  <a:cubicBezTo>
                    <a:pt x="9636" y="2114"/>
                    <a:pt x="9665" y="1313"/>
                    <a:pt x="9181" y="829"/>
                  </a:cubicBezTo>
                  <a:cubicBezTo>
                    <a:pt x="8947" y="599"/>
                    <a:pt x="8644" y="484"/>
                    <a:pt x="8343" y="484"/>
                  </a:cubicBezTo>
                  <a:cubicBezTo>
                    <a:pt x="8012" y="484"/>
                    <a:pt x="7683" y="622"/>
                    <a:pt x="7449" y="894"/>
                  </a:cubicBezTo>
                  <a:lnTo>
                    <a:pt x="6669" y="114"/>
                  </a:lnTo>
                  <a:cubicBezTo>
                    <a:pt x="6590" y="39"/>
                    <a:pt x="6487" y="1"/>
                    <a:pt x="6385"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4"/>
            <p:cNvSpPr/>
            <p:nvPr/>
          </p:nvSpPr>
          <p:spPr>
            <a:xfrm>
              <a:off x="3922674" y="1896265"/>
              <a:ext cx="33868" cy="33865"/>
            </a:xfrm>
            <a:custGeom>
              <a:avLst/>
              <a:gdLst/>
              <a:ahLst/>
              <a:cxnLst/>
              <a:rect l="l" t="t" r="r" b="b"/>
              <a:pathLst>
                <a:path w="990" h="990" extrusionOk="0">
                  <a:moveTo>
                    <a:pt x="708" y="275"/>
                  </a:moveTo>
                  <a:lnTo>
                    <a:pt x="708" y="708"/>
                  </a:lnTo>
                  <a:lnTo>
                    <a:pt x="275" y="708"/>
                  </a:lnTo>
                  <a:lnTo>
                    <a:pt x="275" y="275"/>
                  </a:lnTo>
                  <a:close/>
                  <a:moveTo>
                    <a:pt x="275" y="0"/>
                  </a:moveTo>
                  <a:cubicBezTo>
                    <a:pt x="124" y="0"/>
                    <a:pt x="1" y="123"/>
                    <a:pt x="1" y="275"/>
                  </a:cubicBezTo>
                  <a:lnTo>
                    <a:pt x="1" y="708"/>
                  </a:lnTo>
                  <a:cubicBezTo>
                    <a:pt x="1" y="859"/>
                    <a:pt x="124" y="989"/>
                    <a:pt x="275" y="989"/>
                  </a:cubicBezTo>
                  <a:lnTo>
                    <a:pt x="715" y="989"/>
                  </a:lnTo>
                  <a:cubicBezTo>
                    <a:pt x="867" y="989"/>
                    <a:pt x="990" y="859"/>
                    <a:pt x="990" y="708"/>
                  </a:cubicBezTo>
                  <a:lnTo>
                    <a:pt x="990" y="275"/>
                  </a:lnTo>
                  <a:cubicBezTo>
                    <a:pt x="990" y="123"/>
                    <a:pt x="867" y="0"/>
                    <a:pt x="71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9" name="Google Shape;11179;p64"/>
          <p:cNvGrpSpPr/>
          <p:nvPr/>
        </p:nvGrpSpPr>
        <p:grpSpPr>
          <a:xfrm>
            <a:off x="2617029" y="2479761"/>
            <a:ext cx="314958" cy="365757"/>
            <a:chOff x="3616027" y="2537952"/>
            <a:chExt cx="314958" cy="365757"/>
          </a:xfrm>
        </p:grpSpPr>
        <p:sp>
          <p:nvSpPr>
            <p:cNvPr id="11180" name="Google Shape;11180;p64"/>
            <p:cNvSpPr/>
            <p:nvPr/>
          </p:nvSpPr>
          <p:spPr>
            <a:xfrm>
              <a:off x="3616027" y="2537952"/>
              <a:ext cx="138910" cy="365757"/>
            </a:xfrm>
            <a:custGeom>
              <a:avLst/>
              <a:gdLst/>
              <a:ahLst/>
              <a:cxnLst/>
              <a:rect l="l" t="t" r="r" b="b"/>
              <a:pathLst>
                <a:path w="3639" h="9593" extrusionOk="0">
                  <a:moveTo>
                    <a:pt x="3205" y="282"/>
                  </a:moveTo>
                  <a:cubicBezTo>
                    <a:pt x="3205" y="398"/>
                    <a:pt x="3198" y="492"/>
                    <a:pt x="3198" y="578"/>
                  </a:cubicBezTo>
                  <a:cubicBezTo>
                    <a:pt x="3198" y="1112"/>
                    <a:pt x="3299" y="2152"/>
                    <a:pt x="3342" y="2549"/>
                  </a:cubicBezTo>
                  <a:lnTo>
                    <a:pt x="2202" y="2549"/>
                  </a:lnTo>
                  <a:cubicBezTo>
                    <a:pt x="2245" y="2152"/>
                    <a:pt x="2346" y="1112"/>
                    <a:pt x="2346" y="578"/>
                  </a:cubicBezTo>
                  <a:cubicBezTo>
                    <a:pt x="2346" y="492"/>
                    <a:pt x="2346" y="398"/>
                    <a:pt x="2339" y="282"/>
                  </a:cubicBezTo>
                  <a:close/>
                  <a:moveTo>
                    <a:pt x="715" y="3920"/>
                  </a:moveTo>
                  <a:cubicBezTo>
                    <a:pt x="1004" y="3927"/>
                    <a:pt x="1285" y="4006"/>
                    <a:pt x="1524" y="4158"/>
                  </a:cubicBezTo>
                  <a:cubicBezTo>
                    <a:pt x="1747" y="4288"/>
                    <a:pt x="1935" y="4476"/>
                    <a:pt x="2065" y="4692"/>
                  </a:cubicBezTo>
                  <a:lnTo>
                    <a:pt x="2065" y="4916"/>
                  </a:lnTo>
                  <a:lnTo>
                    <a:pt x="1040" y="4302"/>
                  </a:lnTo>
                  <a:cubicBezTo>
                    <a:pt x="1014" y="4287"/>
                    <a:pt x="989" y="4280"/>
                    <a:pt x="965" y="4280"/>
                  </a:cubicBezTo>
                  <a:cubicBezTo>
                    <a:pt x="844" y="4280"/>
                    <a:pt x="769" y="4456"/>
                    <a:pt x="896" y="4541"/>
                  </a:cubicBezTo>
                  <a:lnTo>
                    <a:pt x="2051" y="5241"/>
                  </a:lnTo>
                  <a:lnTo>
                    <a:pt x="2043" y="5241"/>
                  </a:lnTo>
                  <a:cubicBezTo>
                    <a:pt x="1964" y="5253"/>
                    <a:pt x="1881" y="5261"/>
                    <a:pt x="1798" y="5261"/>
                  </a:cubicBezTo>
                  <a:cubicBezTo>
                    <a:pt x="1738" y="5261"/>
                    <a:pt x="1678" y="5257"/>
                    <a:pt x="1617" y="5248"/>
                  </a:cubicBezTo>
                  <a:cubicBezTo>
                    <a:pt x="1401" y="5219"/>
                    <a:pt x="1192" y="5140"/>
                    <a:pt x="1004" y="5024"/>
                  </a:cubicBezTo>
                  <a:cubicBezTo>
                    <a:pt x="593" y="4779"/>
                    <a:pt x="318" y="4382"/>
                    <a:pt x="289" y="3999"/>
                  </a:cubicBezTo>
                  <a:cubicBezTo>
                    <a:pt x="419" y="3949"/>
                    <a:pt x="571" y="3920"/>
                    <a:pt x="715" y="3920"/>
                  </a:cubicBezTo>
                  <a:close/>
                  <a:moveTo>
                    <a:pt x="1978" y="5537"/>
                  </a:moveTo>
                  <a:lnTo>
                    <a:pt x="1242" y="6172"/>
                  </a:lnTo>
                  <a:cubicBezTo>
                    <a:pt x="1177" y="6222"/>
                    <a:pt x="1170" y="6309"/>
                    <a:pt x="1220" y="6367"/>
                  </a:cubicBezTo>
                  <a:cubicBezTo>
                    <a:pt x="1248" y="6398"/>
                    <a:pt x="1289" y="6415"/>
                    <a:pt x="1330" y="6415"/>
                  </a:cubicBezTo>
                  <a:cubicBezTo>
                    <a:pt x="1363" y="6415"/>
                    <a:pt x="1397" y="6404"/>
                    <a:pt x="1423" y="6381"/>
                  </a:cubicBezTo>
                  <a:lnTo>
                    <a:pt x="2007" y="5883"/>
                  </a:lnTo>
                  <a:lnTo>
                    <a:pt x="2007" y="5883"/>
                  </a:lnTo>
                  <a:cubicBezTo>
                    <a:pt x="1993" y="6020"/>
                    <a:pt x="1978" y="6150"/>
                    <a:pt x="1971" y="6280"/>
                  </a:cubicBezTo>
                  <a:cubicBezTo>
                    <a:pt x="1928" y="6323"/>
                    <a:pt x="1885" y="6367"/>
                    <a:pt x="1834" y="6410"/>
                  </a:cubicBezTo>
                  <a:cubicBezTo>
                    <a:pt x="1603" y="6612"/>
                    <a:pt x="1307" y="6735"/>
                    <a:pt x="997" y="6742"/>
                  </a:cubicBezTo>
                  <a:cubicBezTo>
                    <a:pt x="932" y="6742"/>
                    <a:pt x="874" y="6735"/>
                    <a:pt x="809" y="6727"/>
                  </a:cubicBezTo>
                  <a:cubicBezTo>
                    <a:pt x="787" y="6395"/>
                    <a:pt x="968" y="6027"/>
                    <a:pt x="1278" y="5760"/>
                  </a:cubicBezTo>
                  <a:cubicBezTo>
                    <a:pt x="1379" y="5666"/>
                    <a:pt x="1495" y="5594"/>
                    <a:pt x="1625" y="5537"/>
                  </a:cubicBezTo>
                  <a:cubicBezTo>
                    <a:pt x="1668" y="5544"/>
                    <a:pt x="1719" y="5544"/>
                    <a:pt x="1769" y="5544"/>
                  </a:cubicBezTo>
                  <a:cubicBezTo>
                    <a:pt x="1834" y="5544"/>
                    <a:pt x="1892" y="5544"/>
                    <a:pt x="1957" y="5537"/>
                  </a:cubicBezTo>
                  <a:close/>
                  <a:moveTo>
                    <a:pt x="3342" y="2830"/>
                  </a:moveTo>
                  <a:cubicBezTo>
                    <a:pt x="3299" y="3220"/>
                    <a:pt x="3198" y="4259"/>
                    <a:pt x="3198" y="4793"/>
                  </a:cubicBezTo>
                  <a:cubicBezTo>
                    <a:pt x="3198" y="5327"/>
                    <a:pt x="3299" y="6367"/>
                    <a:pt x="3342" y="6764"/>
                  </a:cubicBezTo>
                  <a:lnTo>
                    <a:pt x="2202" y="6764"/>
                  </a:lnTo>
                  <a:cubicBezTo>
                    <a:pt x="2238" y="6446"/>
                    <a:pt x="2310" y="5724"/>
                    <a:pt x="2339" y="5168"/>
                  </a:cubicBezTo>
                  <a:cubicBezTo>
                    <a:pt x="2346" y="4995"/>
                    <a:pt x="2354" y="4829"/>
                    <a:pt x="2346" y="4656"/>
                  </a:cubicBezTo>
                  <a:cubicBezTo>
                    <a:pt x="2332" y="4093"/>
                    <a:pt x="2238" y="3191"/>
                    <a:pt x="2202" y="2830"/>
                  </a:cubicBezTo>
                  <a:close/>
                  <a:moveTo>
                    <a:pt x="3342" y="7045"/>
                  </a:moveTo>
                  <a:cubicBezTo>
                    <a:pt x="3306" y="7442"/>
                    <a:pt x="3198" y="8481"/>
                    <a:pt x="3198" y="9015"/>
                  </a:cubicBezTo>
                  <a:cubicBezTo>
                    <a:pt x="3198" y="9095"/>
                    <a:pt x="3198" y="9196"/>
                    <a:pt x="3205" y="9311"/>
                  </a:cubicBezTo>
                  <a:lnTo>
                    <a:pt x="2346" y="9311"/>
                  </a:lnTo>
                  <a:cubicBezTo>
                    <a:pt x="2346" y="9196"/>
                    <a:pt x="2354" y="9095"/>
                    <a:pt x="2354" y="9015"/>
                  </a:cubicBezTo>
                  <a:cubicBezTo>
                    <a:pt x="2354" y="8481"/>
                    <a:pt x="2245" y="7442"/>
                    <a:pt x="2202" y="7045"/>
                  </a:cubicBezTo>
                  <a:close/>
                  <a:moveTo>
                    <a:pt x="2195" y="1"/>
                  </a:moveTo>
                  <a:cubicBezTo>
                    <a:pt x="2115" y="1"/>
                    <a:pt x="2051" y="73"/>
                    <a:pt x="2051" y="152"/>
                  </a:cubicBezTo>
                  <a:cubicBezTo>
                    <a:pt x="2065" y="326"/>
                    <a:pt x="2065" y="470"/>
                    <a:pt x="2065" y="578"/>
                  </a:cubicBezTo>
                  <a:cubicBezTo>
                    <a:pt x="2065" y="1221"/>
                    <a:pt x="1906" y="2657"/>
                    <a:pt x="1906" y="2671"/>
                  </a:cubicBezTo>
                  <a:cubicBezTo>
                    <a:pt x="1906" y="2678"/>
                    <a:pt x="1906" y="2678"/>
                    <a:pt x="1906" y="2678"/>
                  </a:cubicBezTo>
                  <a:lnTo>
                    <a:pt x="1906" y="2693"/>
                  </a:lnTo>
                  <a:cubicBezTo>
                    <a:pt x="1906" y="2700"/>
                    <a:pt x="1906" y="2700"/>
                    <a:pt x="1906" y="2700"/>
                  </a:cubicBezTo>
                  <a:cubicBezTo>
                    <a:pt x="1906" y="2715"/>
                    <a:pt x="1993" y="3537"/>
                    <a:pt x="2043" y="4216"/>
                  </a:cubicBezTo>
                  <a:cubicBezTo>
                    <a:pt x="1928" y="4108"/>
                    <a:pt x="1805" y="4006"/>
                    <a:pt x="1668" y="3920"/>
                  </a:cubicBezTo>
                  <a:cubicBezTo>
                    <a:pt x="1379" y="3747"/>
                    <a:pt x="1047" y="3646"/>
                    <a:pt x="715" y="3646"/>
                  </a:cubicBezTo>
                  <a:cubicBezTo>
                    <a:pt x="703" y="3645"/>
                    <a:pt x="690" y="3645"/>
                    <a:pt x="678" y="3645"/>
                  </a:cubicBezTo>
                  <a:cubicBezTo>
                    <a:pt x="467" y="3645"/>
                    <a:pt x="257" y="3702"/>
                    <a:pt x="73" y="3797"/>
                  </a:cubicBezTo>
                  <a:cubicBezTo>
                    <a:pt x="30" y="3819"/>
                    <a:pt x="1" y="3869"/>
                    <a:pt x="1" y="3920"/>
                  </a:cubicBezTo>
                  <a:cubicBezTo>
                    <a:pt x="1" y="4425"/>
                    <a:pt x="333" y="4952"/>
                    <a:pt x="852" y="5270"/>
                  </a:cubicBezTo>
                  <a:cubicBezTo>
                    <a:pt x="968" y="5342"/>
                    <a:pt x="1091" y="5399"/>
                    <a:pt x="1220" y="5450"/>
                  </a:cubicBezTo>
                  <a:cubicBezTo>
                    <a:pt x="1177" y="5479"/>
                    <a:pt x="1134" y="5515"/>
                    <a:pt x="1091" y="5551"/>
                  </a:cubicBezTo>
                  <a:cubicBezTo>
                    <a:pt x="686" y="5897"/>
                    <a:pt x="463" y="6417"/>
                    <a:pt x="542" y="6865"/>
                  </a:cubicBezTo>
                  <a:cubicBezTo>
                    <a:pt x="549" y="6915"/>
                    <a:pt x="585" y="6951"/>
                    <a:pt x="636" y="6973"/>
                  </a:cubicBezTo>
                  <a:cubicBezTo>
                    <a:pt x="751" y="7009"/>
                    <a:pt x="874" y="7031"/>
                    <a:pt x="997" y="7031"/>
                  </a:cubicBezTo>
                  <a:cubicBezTo>
                    <a:pt x="1329" y="7016"/>
                    <a:pt x="1654" y="6901"/>
                    <a:pt x="1921" y="6699"/>
                  </a:cubicBezTo>
                  <a:lnTo>
                    <a:pt x="1921" y="6699"/>
                  </a:lnTo>
                  <a:cubicBezTo>
                    <a:pt x="1913" y="6814"/>
                    <a:pt x="1899" y="6886"/>
                    <a:pt x="1899" y="6893"/>
                  </a:cubicBezTo>
                  <a:cubicBezTo>
                    <a:pt x="1899" y="6901"/>
                    <a:pt x="1899" y="6915"/>
                    <a:pt x="1899" y="6922"/>
                  </a:cubicBezTo>
                  <a:cubicBezTo>
                    <a:pt x="1899" y="6937"/>
                    <a:pt x="2065" y="8380"/>
                    <a:pt x="2065" y="9015"/>
                  </a:cubicBezTo>
                  <a:cubicBezTo>
                    <a:pt x="2065" y="9131"/>
                    <a:pt x="2065" y="9275"/>
                    <a:pt x="2051" y="9448"/>
                  </a:cubicBezTo>
                  <a:cubicBezTo>
                    <a:pt x="2043" y="9528"/>
                    <a:pt x="2108" y="9593"/>
                    <a:pt x="2188" y="9593"/>
                  </a:cubicBezTo>
                  <a:lnTo>
                    <a:pt x="3350" y="9593"/>
                  </a:lnTo>
                  <a:cubicBezTo>
                    <a:pt x="3429" y="9593"/>
                    <a:pt x="3494" y="9528"/>
                    <a:pt x="3487" y="9448"/>
                  </a:cubicBezTo>
                  <a:cubicBezTo>
                    <a:pt x="3480" y="9275"/>
                    <a:pt x="3472" y="9131"/>
                    <a:pt x="3472" y="9015"/>
                  </a:cubicBezTo>
                  <a:cubicBezTo>
                    <a:pt x="3472" y="8380"/>
                    <a:pt x="3631" y="6944"/>
                    <a:pt x="3638" y="6922"/>
                  </a:cubicBezTo>
                  <a:lnTo>
                    <a:pt x="3638" y="6915"/>
                  </a:lnTo>
                  <a:cubicBezTo>
                    <a:pt x="3638" y="6908"/>
                    <a:pt x="3638" y="6908"/>
                    <a:pt x="3638" y="6901"/>
                  </a:cubicBezTo>
                  <a:lnTo>
                    <a:pt x="3638" y="6893"/>
                  </a:lnTo>
                  <a:cubicBezTo>
                    <a:pt x="3638" y="6879"/>
                    <a:pt x="3480" y="5436"/>
                    <a:pt x="3480" y="4793"/>
                  </a:cubicBezTo>
                  <a:cubicBezTo>
                    <a:pt x="3480" y="4158"/>
                    <a:pt x="3638" y="2722"/>
                    <a:pt x="3638" y="2700"/>
                  </a:cubicBezTo>
                  <a:lnTo>
                    <a:pt x="3638" y="2693"/>
                  </a:lnTo>
                  <a:cubicBezTo>
                    <a:pt x="3638" y="2693"/>
                    <a:pt x="3638" y="2693"/>
                    <a:pt x="3638" y="2686"/>
                  </a:cubicBezTo>
                  <a:cubicBezTo>
                    <a:pt x="3638" y="2686"/>
                    <a:pt x="3638" y="2686"/>
                    <a:pt x="3638" y="2678"/>
                  </a:cubicBezTo>
                  <a:lnTo>
                    <a:pt x="3638" y="2671"/>
                  </a:lnTo>
                  <a:cubicBezTo>
                    <a:pt x="3638" y="2657"/>
                    <a:pt x="3480" y="1221"/>
                    <a:pt x="3480" y="578"/>
                  </a:cubicBezTo>
                  <a:cubicBezTo>
                    <a:pt x="3480" y="470"/>
                    <a:pt x="3480" y="326"/>
                    <a:pt x="3494" y="152"/>
                  </a:cubicBezTo>
                  <a:cubicBezTo>
                    <a:pt x="3494" y="73"/>
                    <a:pt x="3429" y="1"/>
                    <a:pt x="335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4"/>
            <p:cNvSpPr/>
            <p:nvPr/>
          </p:nvSpPr>
          <p:spPr>
            <a:xfrm>
              <a:off x="3789326" y="2537952"/>
              <a:ext cx="141658" cy="365490"/>
            </a:xfrm>
            <a:custGeom>
              <a:avLst/>
              <a:gdLst/>
              <a:ahLst/>
              <a:cxnLst/>
              <a:rect l="l" t="t" r="r" b="b"/>
              <a:pathLst>
                <a:path w="3711" h="9586" extrusionOk="0">
                  <a:moveTo>
                    <a:pt x="2707" y="852"/>
                  </a:moveTo>
                  <a:cubicBezTo>
                    <a:pt x="2765" y="852"/>
                    <a:pt x="2830" y="860"/>
                    <a:pt x="2895" y="874"/>
                  </a:cubicBezTo>
                  <a:cubicBezTo>
                    <a:pt x="2909" y="1199"/>
                    <a:pt x="2736" y="1574"/>
                    <a:pt x="2426" y="1841"/>
                  </a:cubicBezTo>
                  <a:cubicBezTo>
                    <a:pt x="2202" y="2043"/>
                    <a:pt x="1913" y="2159"/>
                    <a:pt x="1610" y="2173"/>
                  </a:cubicBezTo>
                  <a:lnTo>
                    <a:pt x="1596" y="2173"/>
                  </a:lnTo>
                  <a:lnTo>
                    <a:pt x="2462" y="1423"/>
                  </a:lnTo>
                  <a:cubicBezTo>
                    <a:pt x="2519" y="1372"/>
                    <a:pt x="2527" y="1285"/>
                    <a:pt x="2476" y="1228"/>
                  </a:cubicBezTo>
                  <a:lnTo>
                    <a:pt x="2476" y="1228"/>
                  </a:lnTo>
                  <a:lnTo>
                    <a:pt x="2476" y="1235"/>
                  </a:lnTo>
                  <a:cubicBezTo>
                    <a:pt x="2448" y="1198"/>
                    <a:pt x="2408" y="1180"/>
                    <a:pt x="2368" y="1180"/>
                  </a:cubicBezTo>
                  <a:cubicBezTo>
                    <a:pt x="2337" y="1180"/>
                    <a:pt x="2307" y="1191"/>
                    <a:pt x="2281" y="1213"/>
                  </a:cubicBezTo>
                  <a:lnTo>
                    <a:pt x="1603" y="1805"/>
                  </a:lnTo>
                  <a:cubicBezTo>
                    <a:pt x="1610" y="1690"/>
                    <a:pt x="1617" y="1574"/>
                    <a:pt x="1625" y="1459"/>
                  </a:cubicBezTo>
                  <a:cubicBezTo>
                    <a:pt x="1689" y="1358"/>
                    <a:pt x="1776" y="1271"/>
                    <a:pt x="1870" y="1192"/>
                  </a:cubicBezTo>
                  <a:cubicBezTo>
                    <a:pt x="2101" y="982"/>
                    <a:pt x="2397" y="860"/>
                    <a:pt x="2707" y="852"/>
                  </a:cubicBezTo>
                  <a:close/>
                  <a:moveTo>
                    <a:pt x="2115" y="2354"/>
                  </a:moveTo>
                  <a:cubicBezTo>
                    <a:pt x="2325" y="2390"/>
                    <a:pt x="2527" y="2469"/>
                    <a:pt x="2707" y="2577"/>
                  </a:cubicBezTo>
                  <a:lnTo>
                    <a:pt x="2707" y="2570"/>
                  </a:lnTo>
                  <a:cubicBezTo>
                    <a:pt x="3111" y="2816"/>
                    <a:pt x="3386" y="3213"/>
                    <a:pt x="3422" y="3595"/>
                  </a:cubicBezTo>
                  <a:cubicBezTo>
                    <a:pt x="3285" y="3646"/>
                    <a:pt x="3140" y="3674"/>
                    <a:pt x="2989" y="3674"/>
                  </a:cubicBezTo>
                  <a:cubicBezTo>
                    <a:pt x="2418" y="3660"/>
                    <a:pt x="1899" y="3357"/>
                    <a:pt x="1610" y="2866"/>
                  </a:cubicBezTo>
                  <a:cubicBezTo>
                    <a:pt x="1610" y="2794"/>
                    <a:pt x="1603" y="2729"/>
                    <a:pt x="1596" y="2664"/>
                  </a:cubicBezTo>
                  <a:lnTo>
                    <a:pt x="1596" y="2664"/>
                  </a:lnTo>
                  <a:lnTo>
                    <a:pt x="2657" y="3306"/>
                  </a:lnTo>
                  <a:cubicBezTo>
                    <a:pt x="2683" y="3323"/>
                    <a:pt x="2710" y="3330"/>
                    <a:pt x="2735" y="3330"/>
                  </a:cubicBezTo>
                  <a:cubicBezTo>
                    <a:pt x="2863" y="3330"/>
                    <a:pt x="2946" y="3140"/>
                    <a:pt x="2801" y="3061"/>
                  </a:cubicBezTo>
                  <a:lnTo>
                    <a:pt x="1783" y="2447"/>
                  </a:lnTo>
                  <a:cubicBezTo>
                    <a:pt x="1848" y="2440"/>
                    <a:pt x="1913" y="2426"/>
                    <a:pt x="1971" y="2404"/>
                  </a:cubicBezTo>
                  <a:cubicBezTo>
                    <a:pt x="2021" y="2390"/>
                    <a:pt x="2072" y="2375"/>
                    <a:pt x="2115" y="2354"/>
                  </a:cubicBezTo>
                  <a:close/>
                  <a:moveTo>
                    <a:pt x="1451" y="282"/>
                  </a:moveTo>
                  <a:cubicBezTo>
                    <a:pt x="1408" y="643"/>
                    <a:pt x="1321" y="1545"/>
                    <a:pt x="1307" y="2108"/>
                  </a:cubicBezTo>
                  <a:lnTo>
                    <a:pt x="1307" y="2433"/>
                  </a:lnTo>
                  <a:lnTo>
                    <a:pt x="1307" y="2440"/>
                  </a:lnTo>
                  <a:cubicBezTo>
                    <a:pt x="1321" y="2996"/>
                    <a:pt x="1408" y="3862"/>
                    <a:pt x="1451" y="4216"/>
                  </a:cubicBezTo>
                  <a:lnTo>
                    <a:pt x="311" y="4216"/>
                  </a:lnTo>
                  <a:cubicBezTo>
                    <a:pt x="347" y="3826"/>
                    <a:pt x="455" y="2787"/>
                    <a:pt x="455" y="2253"/>
                  </a:cubicBezTo>
                  <a:cubicBezTo>
                    <a:pt x="455" y="1711"/>
                    <a:pt x="347" y="679"/>
                    <a:pt x="311" y="282"/>
                  </a:cubicBezTo>
                  <a:close/>
                  <a:moveTo>
                    <a:pt x="3034" y="5499"/>
                  </a:moveTo>
                  <a:cubicBezTo>
                    <a:pt x="3169" y="5499"/>
                    <a:pt x="3298" y="5528"/>
                    <a:pt x="3422" y="5580"/>
                  </a:cubicBezTo>
                  <a:cubicBezTo>
                    <a:pt x="3386" y="5962"/>
                    <a:pt x="3111" y="6352"/>
                    <a:pt x="2707" y="6598"/>
                  </a:cubicBezTo>
                  <a:cubicBezTo>
                    <a:pt x="2462" y="6752"/>
                    <a:pt x="2177" y="6832"/>
                    <a:pt x="1893" y="6832"/>
                  </a:cubicBezTo>
                  <a:cubicBezTo>
                    <a:pt x="1859" y="6832"/>
                    <a:pt x="1825" y="6831"/>
                    <a:pt x="1791" y="6829"/>
                  </a:cubicBezTo>
                  <a:cubicBezTo>
                    <a:pt x="1740" y="6829"/>
                    <a:pt x="1697" y="6821"/>
                    <a:pt x="1653" y="6814"/>
                  </a:cubicBezTo>
                  <a:lnTo>
                    <a:pt x="1646" y="6814"/>
                  </a:lnTo>
                  <a:lnTo>
                    <a:pt x="2801" y="6114"/>
                  </a:lnTo>
                  <a:cubicBezTo>
                    <a:pt x="2945" y="6036"/>
                    <a:pt x="2864" y="5843"/>
                    <a:pt x="2737" y="5843"/>
                  </a:cubicBezTo>
                  <a:cubicBezTo>
                    <a:pt x="2712" y="5843"/>
                    <a:pt x="2684" y="5850"/>
                    <a:pt x="2657" y="5869"/>
                  </a:cubicBezTo>
                  <a:lnTo>
                    <a:pt x="1581" y="6518"/>
                  </a:lnTo>
                  <a:lnTo>
                    <a:pt x="1581" y="6359"/>
                  </a:lnTo>
                  <a:cubicBezTo>
                    <a:pt x="1718" y="6100"/>
                    <a:pt x="1928" y="5883"/>
                    <a:pt x="2180" y="5731"/>
                  </a:cubicBezTo>
                  <a:cubicBezTo>
                    <a:pt x="2426" y="5580"/>
                    <a:pt x="2707" y="5500"/>
                    <a:pt x="2989" y="5500"/>
                  </a:cubicBezTo>
                  <a:cubicBezTo>
                    <a:pt x="3004" y="5500"/>
                    <a:pt x="3019" y="5499"/>
                    <a:pt x="3034" y="5499"/>
                  </a:cubicBezTo>
                  <a:close/>
                  <a:moveTo>
                    <a:pt x="2079" y="7110"/>
                  </a:moveTo>
                  <a:cubicBezTo>
                    <a:pt x="2202" y="7168"/>
                    <a:pt x="2317" y="7240"/>
                    <a:pt x="2426" y="7334"/>
                  </a:cubicBezTo>
                  <a:cubicBezTo>
                    <a:pt x="2734" y="7599"/>
                    <a:pt x="2907" y="7965"/>
                    <a:pt x="2888" y="8295"/>
                  </a:cubicBezTo>
                  <a:lnTo>
                    <a:pt x="2888" y="8295"/>
                  </a:lnTo>
                  <a:cubicBezTo>
                    <a:pt x="2825" y="8309"/>
                    <a:pt x="2763" y="8315"/>
                    <a:pt x="2707" y="8315"/>
                  </a:cubicBezTo>
                  <a:cubicBezTo>
                    <a:pt x="2397" y="8301"/>
                    <a:pt x="2101" y="8185"/>
                    <a:pt x="1870" y="7976"/>
                  </a:cubicBezTo>
                  <a:cubicBezTo>
                    <a:pt x="1791" y="7918"/>
                    <a:pt x="1726" y="7846"/>
                    <a:pt x="1668" y="7767"/>
                  </a:cubicBezTo>
                  <a:cubicBezTo>
                    <a:pt x="1653" y="7651"/>
                    <a:pt x="1646" y="7521"/>
                    <a:pt x="1632" y="7399"/>
                  </a:cubicBezTo>
                  <a:lnTo>
                    <a:pt x="1632" y="7399"/>
                  </a:lnTo>
                  <a:lnTo>
                    <a:pt x="2281" y="7954"/>
                  </a:lnTo>
                  <a:cubicBezTo>
                    <a:pt x="2306" y="7970"/>
                    <a:pt x="2332" y="7977"/>
                    <a:pt x="2356" y="7977"/>
                  </a:cubicBezTo>
                  <a:cubicBezTo>
                    <a:pt x="2465" y="7977"/>
                    <a:pt x="2550" y="7838"/>
                    <a:pt x="2462" y="7738"/>
                  </a:cubicBezTo>
                  <a:lnTo>
                    <a:pt x="1726" y="7110"/>
                  </a:lnTo>
                  <a:lnTo>
                    <a:pt x="1740" y="7110"/>
                  </a:lnTo>
                  <a:cubicBezTo>
                    <a:pt x="1794" y="7117"/>
                    <a:pt x="1850" y="7121"/>
                    <a:pt x="1907" y="7121"/>
                  </a:cubicBezTo>
                  <a:cubicBezTo>
                    <a:pt x="1964" y="7121"/>
                    <a:pt x="2021" y="7117"/>
                    <a:pt x="2079" y="7110"/>
                  </a:cubicBezTo>
                  <a:close/>
                  <a:moveTo>
                    <a:pt x="1451" y="4497"/>
                  </a:moveTo>
                  <a:cubicBezTo>
                    <a:pt x="1408" y="4858"/>
                    <a:pt x="1321" y="5760"/>
                    <a:pt x="1307" y="6323"/>
                  </a:cubicBezTo>
                  <a:cubicBezTo>
                    <a:pt x="1293" y="6468"/>
                    <a:pt x="1293" y="6619"/>
                    <a:pt x="1307" y="6771"/>
                  </a:cubicBezTo>
                  <a:cubicBezTo>
                    <a:pt x="1336" y="7334"/>
                    <a:pt x="1415" y="8106"/>
                    <a:pt x="1451" y="8438"/>
                  </a:cubicBezTo>
                  <a:lnTo>
                    <a:pt x="311" y="8438"/>
                  </a:lnTo>
                  <a:cubicBezTo>
                    <a:pt x="354" y="8041"/>
                    <a:pt x="455" y="7002"/>
                    <a:pt x="455" y="6468"/>
                  </a:cubicBezTo>
                  <a:cubicBezTo>
                    <a:pt x="455" y="5934"/>
                    <a:pt x="354" y="4894"/>
                    <a:pt x="311" y="4497"/>
                  </a:cubicBezTo>
                  <a:close/>
                  <a:moveTo>
                    <a:pt x="1451" y="8719"/>
                  </a:moveTo>
                  <a:cubicBezTo>
                    <a:pt x="1437" y="8857"/>
                    <a:pt x="1415" y="9066"/>
                    <a:pt x="1394" y="9311"/>
                  </a:cubicBezTo>
                  <a:lnTo>
                    <a:pt x="369" y="9311"/>
                  </a:lnTo>
                  <a:cubicBezTo>
                    <a:pt x="347" y="9066"/>
                    <a:pt x="325" y="8857"/>
                    <a:pt x="311" y="8719"/>
                  </a:cubicBezTo>
                  <a:close/>
                  <a:moveTo>
                    <a:pt x="152" y="1"/>
                  </a:moveTo>
                  <a:cubicBezTo>
                    <a:pt x="66" y="1"/>
                    <a:pt x="1" y="73"/>
                    <a:pt x="8" y="152"/>
                  </a:cubicBezTo>
                  <a:cubicBezTo>
                    <a:pt x="8" y="167"/>
                    <a:pt x="174" y="1610"/>
                    <a:pt x="174" y="2245"/>
                  </a:cubicBezTo>
                  <a:cubicBezTo>
                    <a:pt x="174" y="2888"/>
                    <a:pt x="8" y="4324"/>
                    <a:pt x="8" y="4338"/>
                  </a:cubicBezTo>
                  <a:cubicBezTo>
                    <a:pt x="8" y="4353"/>
                    <a:pt x="8" y="4360"/>
                    <a:pt x="8" y="4375"/>
                  </a:cubicBezTo>
                  <a:cubicBezTo>
                    <a:pt x="8" y="4389"/>
                    <a:pt x="174" y="5825"/>
                    <a:pt x="174" y="6468"/>
                  </a:cubicBezTo>
                  <a:cubicBezTo>
                    <a:pt x="174" y="7103"/>
                    <a:pt x="8" y="8546"/>
                    <a:pt x="8" y="8561"/>
                  </a:cubicBezTo>
                  <a:cubicBezTo>
                    <a:pt x="8" y="8568"/>
                    <a:pt x="8" y="8582"/>
                    <a:pt x="8" y="8590"/>
                  </a:cubicBezTo>
                  <a:cubicBezTo>
                    <a:pt x="8" y="8590"/>
                    <a:pt x="51" y="8994"/>
                    <a:pt x="102" y="9456"/>
                  </a:cubicBezTo>
                  <a:cubicBezTo>
                    <a:pt x="109" y="9528"/>
                    <a:pt x="167" y="9586"/>
                    <a:pt x="239" y="9586"/>
                  </a:cubicBezTo>
                  <a:lnTo>
                    <a:pt x="1516" y="9586"/>
                  </a:lnTo>
                  <a:cubicBezTo>
                    <a:pt x="1588" y="9586"/>
                    <a:pt x="1653" y="9528"/>
                    <a:pt x="1661" y="9456"/>
                  </a:cubicBezTo>
                  <a:cubicBezTo>
                    <a:pt x="1704" y="8994"/>
                    <a:pt x="1747" y="8590"/>
                    <a:pt x="1747" y="8590"/>
                  </a:cubicBezTo>
                  <a:cubicBezTo>
                    <a:pt x="1747" y="8582"/>
                    <a:pt x="1747" y="8568"/>
                    <a:pt x="1747" y="8561"/>
                  </a:cubicBezTo>
                  <a:cubicBezTo>
                    <a:pt x="1747" y="8561"/>
                    <a:pt x="1733" y="8416"/>
                    <a:pt x="1711" y="8207"/>
                  </a:cubicBezTo>
                  <a:lnTo>
                    <a:pt x="1711" y="8207"/>
                  </a:lnTo>
                  <a:cubicBezTo>
                    <a:pt x="1985" y="8445"/>
                    <a:pt x="2339" y="8582"/>
                    <a:pt x="2707" y="8590"/>
                  </a:cubicBezTo>
                  <a:cubicBezTo>
                    <a:pt x="2823" y="8590"/>
                    <a:pt x="2945" y="8575"/>
                    <a:pt x="3068" y="8532"/>
                  </a:cubicBezTo>
                  <a:cubicBezTo>
                    <a:pt x="3111" y="8517"/>
                    <a:pt x="3147" y="8474"/>
                    <a:pt x="3155" y="8424"/>
                  </a:cubicBezTo>
                  <a:cubicBezTo>
                    <a:pt x="3234" y="7983"/>
                    <a:pt x="3018" y="7464"/>
                    <a:pt x="2606" y="7110"/>
                  </a:cubicBezTo>
                  <a:cubicBezTo>
                    <a:pt x="2563" y="7074"/>
                    <a:pt x="2519" y="7045"/>
                    <a:pt x="2476" y="7009"/>
                  </a:cubicBezTo>
                  <a:cubicBezTo>
                    <a:pt x="2606" y="6966"/>
                    <a:pt x="2729" y="6908"/>
                    <a:pt x="2844" y="6836"/>
                  </a:cubicBezTo>
                  <a:cubicBezTo>
                    <a:pt x="3364" y="6518"/>
                    <a:pt x="3703" y="5991"/>
                    <a:pt x="3703" y="5479"/>
                  </a:cubicBezTo>
                  <a:cubicBezTo>
                    <a:pt x="3696" y="5428"/>
                    <a:pt x="3667" y="5385"/>
                    <a:pt x="3624" y="5356"/>
                  </a:cubicBezTo>
                  <a:lnTo>
                    <a:pt x="3624" y="5356"/>
                  </a:lnTo>
                  <a:lnTo>
                    <a:pt x="3631" y="5363"/>
                  </a:lnTo>
                  <a:cubicBezTo>
                    <a:pt x="3429" y="5262"/>
                    <a:pt x="3212" y="5212"/>
                    <a:pt x="2989" y="5212"/>
                  </a:cubicBezTo>
                  <a:cubicBezTo>
                    <a:pt x="2649" y="5219"/>
                    <a:pt x="2325" y="5313"/>
                    <a:pt x="2036" y="5493"/>
                  </a:cubicBezTo>
                  <a:cubicBezTo>
                    <a:pt x="1877" y="5587"/>
                    <a:pt x="1733" y="5703"/>
                    <a:pt x="1610" y="5840"/>
                  </a:cubicBezTo>
                  <a:cubicBezTo>
                    <a:pt x="1653" y="5205"/>
                    <a:pt x="1733" y="4468"/>
                    <a:pt x="1747" y="4382"/>
                  </a:cubicBezTo>
                  <a:cubicBezTo>
                    <a:pt x="1747" y="4367"/>
                    <a:pt x="1747" y="4353"/>
                    <a:pt x="1747" y="4331"/>
                  </a:cubicBezTo>
                  <a:cubicBezTo>
                    <a:pt x="1740" y="4266"/>
                    <a:pt x="1689" y="3840"/>
                    <a:pt x="1653" y="3379"/>
                  </a:cubicBezTo>
                  <a:lnTo>
                    <a:pt x="1653" y="3379"/>
                  </a:lnTo>
                  <a:cubicBezTo>
                    <a:pt x="1769" y="3494"/>
                    <a:pt x="1899" y="3595"/>
                    <a:pt x="2043" y="3682"/>
                  </a:cubicBezTo>
                  <a:cubicBezTo>
                    <a:pt x="2325" y="3855"/>
                    <a:pt x="2657" y="3949"/>
                    <a:pt x="2996" y="3956"/>
                  </a:cubicBezTo>
                  <a:cubicBezTo>
                    <a:pt x="3212" y="3956"/>
                    <a:pt x="3436" y="3905"/>
                    <a:pt x="3631" y="3804"/>
                  </a:cubicBezTo>
                  <a:cubicBezTo>
                    <a:pt x="3682" y="3783"/>
                    <a:pt x="3710" y="3732"/>
                    <a:pt x="3710" y="3682"/>
                  </a:cubicBezTo>
                  <a:cubicBezTo>
                    <a:pt x="3710" y="3176"/>
                    <a:pt x="3371" y="2642"/>
                    <a:pt x="2851" y="2332"/>
                  </a:cubicBezTo>
                  <a:cubicBezTo>
                    <a:pt x="2736" y="2260"/>
                    <a:pt x="2613" y="2202"/>
                    <a:pt x="2483" y="2152"/>
                  </a:cubicBezTo>
                  <a:cubicBezTo>
                    <a:pt x="2527" y="2123"/>
                    <a:pt x="2570" y="2087"/>
                    <a:pt x="2613" y="2051"/>
                  </a:cubicBezTo>
                  <a:cubicBezTo>
                    <a:pt x="3025" y="1697"/>
                    <a:pt x="3241" y="1184"/>
                    <a:pt x="3162" y="737"/>
                  </a:cubicBezTo>
                  <a:cubicBezTo>
                    <a:pt x="3155" y="686"/>
                    <a:pt x="3119" y="650"/>
                    <a:pt x="3075" y="629"/>
                  </a:cubicBezTo>
                  <a:cubicBezTo>
                    <a:pt x="2953" y="593"/>
                    <a:pt x="2837" y="571"/>
                    <a:pt x="2714" y="571"/>
                  </a:cubicBezTo>
                  <a:cubicBezTo>
                    <a:pt x="2332" y="585"/>
                    <a:pt x="1971" y="730"/>
                    <a:pt x="1689" y="975"/>
                  </a:cubicBezTo>
                  <a:lnTo>
                    <a:pt x="1668" y="997"/>
                  </a:lnTo>
                  <a:cubicBezTo>
                    <a:pt x="1711" y="542"/>
                    <a:pt x="1754" y="160"/>
                    <a:pt x="1754" y="152"/>
                  </a:cubicBezTo>
                  <a:cubicBezTo>
                    <a:pt x="1762" y="73"/>
                    <a:pt x="1697" y="1"/>
                    <a:pt x="161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2" name="Google Shape;11182;p64"/>
          <p:cNvSpPr/>
          <p:nvPr/>
        </p:nvSpPr>
        <p:spPr>
          <a:xfrm>
            <a:off x="3340285" y="2479759"/>
            <a:ext cx="306447" cy="365762"/>
          </a:xfrm>
          <a:custGeom>
            <a:avLst/>
            <a:gdLst/>
            <a:ahLst/>
            <a:cxnLst/>
            <a:rect l="l" t="t" r="r" b="b"/>
            <a:pathLst>
              <a:path w="8279" h="9829" extrusionOk="0">
                <a:moveTo>
                  <a:pt x="6344" y="1666"/>
                </a:moveTo>
                <a:cubicBezTo>
                  <a:pt x="7037" y="2452"/>
                  <a:pt x="7109" y="3600"/>
                  <a:pt x="6525" y="4466"/>
                </a:cubicBezTo>
                <a:cubicBezTo>
                  <a:pt x="6091" y="5109"/>
                  <a:pt x="5373" y="5474"/>
                  <a:pt x="4631" y="5474"/>
                </a:cubicBezTo>
                <a:cubicBezTo>
                  <a:pt x="4374" y="5474"/>
                  <a:pt x="4114" y="5430"/>
                  <a:pt x="3862" y="5339"/>
                </a:cubicBezTo>
                <a:cubicBezTo>
                  <a:pt x="3862" y="5079"/>
                  <a:pt x="3789" y="4812"/>
                  <a:pt x="3645" y="4589"/>
                </a:cubicBezTo>
                <a:lnTo>
                  <a:pt x="3638" y="4589"/>
                </a:lnTo>
                <a:cubicBezTo>
                  <a:pt x="3609" y="4545"/>
                  <a:pt x="3580" y="4502"/>
                  <a:pt x="3551" y="4466"/>
                </a:cubicBezTo>
                <a:lnTo>
                  <a:pt x="6344" y="1666"/>
                </a:lnTo>
                <a:close/>
                <a:moveTo>
                  <a:pt x="2544" y="4884"/>
                </a:moveTo>
                <a:cubicBezTo>
                  <a:pt x="2882" y="4884"/>
                  <a:pt x="3061" y="5309"/>
                  <a:pt x="2808" y="5556"/>
                </a:cubicBezTo>
                <a:cubicBezTo>
                  <a:pt x="2733" y="5625"/>
                  <a:pt x="2636" y="5667"/>
                  <a:pt x="2535" y="5667"/>
                </a:cubicBezTo>
                <a:cubicBezTo>
                  <a:pt x="2498" y="5667"/>
                  <a:pt x="2462" y="5661"/>
                  <a:pt x="2425" y="5650"/>
                </a:cubicBezTo>
                <a:cubicBezTo>
                  <a:pt x="2367" y="5635"/>
                  <a:pt x="2324" y="5614"/>
                  <a:pt x="2281" y="5578"/>
                </a:cubicBezTo>
                <a:cubicBezTo>
                  <a:pt x="2007" y="5347"/>
                  <a:pt x="2158" y="4899"/>
                  <a:pt x="2519" y="4885"/>
                </a:cubicBezTo>
                <a:cubicBezTo>
                  <a:pt x="2527" y="4884"/>
                  <a:pt x="2536" y="4884"/>
                  <a:pt x="2544" y="4884"/>
                </a:cubicBezTo>
                <a:close/>
                <a:moveTo>
                  <a:pt x="2464" y="4246"/>
                </a:moveTo>
                <a:cubicBezTo>
                  <a:pt x="2495" y="4246"/>
                  <a:pt x="2525" y="4247"/>
                  <a:pt x="2555" y="4249"/>
                </a:cubicBezTo>
                <a:lnTo>
                  <a:pt x="2562" y="4249"/>
                </a:lnTo>
                <a:cubicBezTo>
                  <a:pt x="3190" y="4307"/>
                  <a:pt x="3645" y="4885"/>
                  <a:pt x="3551" y="5513"/>
                </a:cubicBezTo>
                <a:lnTo>
                  <a:pt x="3558" y="5505"/>
                </a:lnTo>
                <a:lnTo>
                  <a:pt x="3558" y="5505"/>
                </a:lnTo>
                <a:cubicBezTo>
                  <a:pt x="3551" y="5556"/>
                  <a:pt x="3537" y="5599"/>
                  <a:pt x="3522" y="5650"/>
                </a:cubicBezTo>
                <a:cubicBezTo>
                  <a:pt x="3501" y="5715"/>
                  <a:pt x="3479" y="5772"/>
                  <a:pt x="3450" y="5837"/>
                </a:cubicBezTo>
                <a:cubicBezTo>
                  <a:pt x="3327" y="5787"/>
                  <a:pt x="3212" y="5722"/>
                  <a:pt x="3104" y="5657"/>
                </a:cubicBezTo>
                <a:lnTo>
                  <a:pt x="3104" y="5650"/>
                </a:lnTo>
                <a:cubicBezTo>
                  <a:pt x="3420" y="5155"/>
                  <a:pt x="3017" y="4591"/>
                  <a:pt x="2529" y="4591"/>
                </a:cubicBezTo>
                <a:cubicBezTo>
                  <a:pt x="2405" y="4591"/>
                  <a:pt x="2275" y="4628"/>
                  <a:pt x="2151" y="4711"/>
                </a:cubicBezTo>
                <a:cubicBezTo>
                  <a:pt x="2086" y="4596"/>
                  <a:pt x="2021" y="4480"/>
                  <a:pt x="1971" y="4358"/>
                </a:cubicBezTo>
                <a:lnTo>
                  <a:pt x="2021" y="4336"/>
                </a:lnTo>
                <a:cubicBezTo>
                  <a:pt x="2159" y="4276"/>
                  <a:pt x="2313" y="4246"/>
                  <a:pt x="2464" y="4246"/>
                </a:cubicBezTo>
                <a:close/>
                <a:moveTo>
                  <a:pt x="4609" y="284"/>
                </a:moveTo>
                <a:cubicBezTo>
                  <a:pt x="4834" y="284"/>
                  <a:pt x="5064" y="311"/>
                  <a:pt x="5298" y="366"/>
                </a:cubicBezTo>
                <a:cubicBezTo>
                  <a:pt x="7499" y="893"/>
                  <a:pt x="8279" y="3636"/>
                  <a:pt x="6676" y="5238"/>
                </a:cubicBezTo>
                <a:lnTo>
                  <a:pt x="6676" y="5231"/>
                </a:lnTo>
                <a:cubicBezTo>
                  <a:pt x="6118" y="5784"/>
                  <a:pt x="5375" y="6082"/>
                  <a:pt x="4617" y="6082"/>
                </a:cubicBezTo>
                <a:cubicBezTo>
                  <a:pt x="4316" y="6082"/>
                  <a:pt x="4012" y="6035"/>
                  <a:pt x="3717" y="5938"/>
                </a:cubicBezTo>
                <a:lnTo>
                  <a:pt x="3724" y="5931"/>
                </a:lnTo>
                <a:cubicBezTo>
                  <a:pt x="3746" y="5873"/>
                  <a:pt x="3775" y="5816"/>
                  <a:pt x="3789" y="5758"/>
                </a:cubicBezTo>
                <a:cubicBezTo>
                  <a:pt x="3789" y="5751"/>
                  <a:pt x="3825" y="5635"/>
                  <a:pt x="3825" y="5635"/>
                </a:cubicBezTo>
                <a:cubicBezTo>
                  <a:pt x="4094" y="5724"/>
                  <a:pt x="4365" y="5766"/>
                  <a:pt x="4630" y="5766"/>
                </a:cubicBezTo>
                <a:cubicBezTo>
                  <a:pt x="5957" y="5766"/>
                  <a:pt x="7136" y="4717"/>
                  <a:pt x="7196" y="3297"/>
                </a:cubicBezTo>
                <a:cubicBezTo>
                  <a:pt x="7266" y="1796"/>
                  <a:pt x="6058" y="603"/>
                  <a:pt x="4628" y="603"/>
                </a:cubicBezTo>
                <a:cubicBezTo>
                  <a:pt x="4436" y="603"/>
                  <a:pt x="4240" y="624"/>
                  <a:pt x="4042" y="670"/>
                </a:cubicBezTo>
                <a:cubicBezTo>
                  <a:pt x="3859" y="696"/>
                  <a:pt x="3901" y="960"/>
                  <a:pt x="4056" y="960"/>
                </a:cubicBezTo>
                <a:cubicBezTo>
                  <a:pt x="4072" y="960"/>
                  <a:pt x="4089" y="957"/>
                  <a:pt x="4107" y="951"/>
                </a:cubicBezTo>
                <a:cubicBezTo>
                  <a:pt x="4279" y="911"/>
                  <a:pt x="4454" y="892"/>
                  <a:pt x="4627" y="892"/>
                </a:cubicBezTo>
                <a:cubicBezTo>
                  <a:pt x="5179" y="892"/>
                  <a:pt x="5719" y="1090"/>
                  <a:pt x="6142" y="1464"/>
                </a:cubicBezTo>
                <a:lnTo>
                  <a:pt x="3342" y="4264"/>
                </a:lnTo>
                <a:cubicBezTo>
                  <a:pt x="3096" y="4062"/>
                  <a:pt x="2786" y="3954"/>
                  <a:pt x="2469" y="3954"/>
                </a:cubicBezTo>
                <a:lnTo>
                  <a:pt x="2461" y="3954"/>
                </a:lnTo>
                <a:cubicBezTo>
                  <a:pt x="2072" y="2842"/>
                  <a:pt x="2577" y="1615"/>
                  <a:pt x="3645" y="1117"/>
                </a:cubicBezTo>
                <a:cubicBezTo>
                  <a:pt x="3796" y="1042"/>
                  <a:pt x="3722" y="835"/>
                  <a:pt x="3587" y="835"/>
                </a:cubicBezTo>
                <a:cubicBezTo>
                  <a:pt x="3566" y="835"/>
                  <a:pt x="3545" y="840"/>
                  <a:pt x="3522" y="850"/>
                </a:cubicBezTo>
                <a:cubicBezTo>
                  <a:pt x="3255" y="980"/>
                  <a:pt x="3010" y="1153"/>
                  <a:pt x="2801" y="1362"/>
                </a:cubicBezTo>
                <a:cubicBezTo>
                  <a:pt x="2115" y="2048"/>
                  <a:pt x="1869" y="3066"/>
                  <a:pt x="2173" y="3990"/>
                </a:cubicBezTo>
                <a:cubicBezTo>
                  <a:pt x="2072" y="4011"/>
                  <a:pt x="1971" y="4040"/>
                  <a:pt x="1884" y="4083"/>
                </a:cubicBezTo>
                <a:lnTo>
                  <a:pt x="1869" y="4091"/>
                </a:lnTo>
                <a:cubicBezTo>
                  <a:pt x="1237" y="2167"/>
                  <a:pt x="2711" y="284"/>
                  <a:pt x="4609" y="284"/>
                </a:cubicBezTo>
                <a:close/>
                <a:moveTo>
                  <a:pt x="1971" y="5671"/>
                </a:moveTo>
                <a:cubicBezTo>
                  <a:pt x="1999" y="5700"/>
                  <a:pt x="2021" y="5729"/>
                  <a:pt x="2050" y="5758"/>
                </a:cubicBezTo>
                <a:cubicBezTo>
                  <a:pt x="2079" y="5787"/>
                  <a:pt x="2108" y="5808"/>
                  <a:pt x="2137" y="5830"/>
                </a:cubicBezTo>
                <a:lnTo>
                  <a:pt x="1278" y="6689"/>
                </a:lnTo>
                <a:lnTo>
                  <a:pt x="1263" y="6667"/>
                </a:lnTo>
                <a:cubicBezTo>
                  <a:pt x="1227" y="6624"/>
                  <a:pt x="1184" y="6581"/>
                  <a:pt x="1133" y="6545"/>
                </a:cubicBezTo>
                <a:lnTo>
                  <a:pt x="1112" y="6530"/>
                </a:lnTo>
                <a:lnTo>
                  <a:pt x="1971" y="5671"/>
                </a:lnTo>
                <a:close/>
                <a:moveTo>
                  <a:pt x="810" y="6725"/>
                </a:moveTo>
                <a:cubicBezTo>
                  <a:pt x="1057" y="6725"/>
                  <a:pt x="1182" y="7030"/>
                  <a:pt x="996" y="7209"/>
                </a:cubicBezTo>
                <a:cubicBezTo>
                  <a:pt x="939" y="7265"/>
                  <a:pt x="868" y="7292"/>
                  <a:pt x="798" y="7292"/>
                </a:cubicBezTo>
                <a:cubicBezTo>
                  <a:pt x="689" y="7292"/>
                  <a:pt x="582" y="7229"/>
                  <a:pt x="534" y="7115"/>
                </a:cubicBezTo>
                <a:cubicBezTo>
                  <a:pt x="455" y="6927"/>
                  <a:pt x="592" y="6725"/>
                  <a:pt x="801" y="6725"/>
                </a:cubicBezTo>
                <a:cubicBezTo>
                  <a:pt x="804" y="6725"/>
                  <a:pt x="807" y="6725"/>
                  <a:pt x="810" y="6725"/>
                </a:cubicBezTo>
                <a:close/>
                <a:moveTo>
                  <a:pt x="800" y="8029"/>
                </a:moveTo>
                <a:cubicBezTo>
                  <a:pt x="855" y="8029"/>
                  <a:pt x="909" y="8060"/>
                  <a:pt x="931" y="8125"/>
                </a:cubicBezTo>
                <a:cubicBezTo>
                  <a:pt x="972" y="8236"/>
                  <a:pt x="885" y="8323"/>
                  <a:pt x="795" y="8323"/>
                </a:cubicBezTo>
                <a:cubicBezTo>
                  <a:pt x="756" y="8323"/>
                  <a:pt x="716" y="8307"/>
                  <a:pt x="686" y="8270"/>
                </a:cubicBezTo>
                <a:cubicBezTo>
                  <a:pt x="664" y="8241"/>
                  <a:pt x="650" y="8212"/>
                  <a:pt x="657" y="8176"/>
                </a:cubicBezTo>
                <a:cubicBezTo>
                  <a:pt x="657" y="8082"/>
                  <a:pt x="729" y="8029"/>
                  <a:pt x="800" y="8029"/>
                </a:cubicBezTo>
                <a:close/>
                <a:moveTo>
                  <a:pt x="924" y="8587"/>
                </a:moveTo>
                <a:cubicBezTo>
                  <a:pt x="946" y="8688"/>
                  <a:pt x="967" y="8818"/>
                  <a:pt x="989" y="8977"/>
                </a:cubicBezTo>
                <a:lnTo>
                  <a:pt x="606" y="8977"/>
                </a:lnTo>
                <a:cubicBezTo>
                  <a:pt x="628" y="8818"/>
                  <a:pt x="650" y="8688"/>
                  <a:pt x="671" y="8587"/>
                </a:cubicBezTo>
                <a:lnTo>
                  <a:pt x="679" y="8587"/>
                </a:lnTo>
                <a:cubicBezTo>
                  <a:pt x="715" y="8602"/>
                  <a:pt x="758" y="8602"/>
                  <a:pt x="801" y="8609"/>
                </a:cubicBezTo>
                <a:cubicBezTo>
                  <a:pt x="837" y="8602"/>
                  <a:pt x="881" y="8602"/>
                  <a:pt x="917" y="8587"/>
                </a:cubicBezTo>
                <a:close/>
                <a:moveTo>
                  <a:pt x="1018" y="9273"/>
                </a:moveTo>
                <a:cubicBezTo>
                  <a:pt x="1025" y="9359"/>
                  <a:pt x="1025" y="9453"/>
                  <a:pt x="1032" y="9540"/>
                </a:cubicBezTo>
                <a:lnTo>
                  <a:pt x="563" y="9540"/>
                </a:lnTo>
                <a:cubicBezTo>
                  <a:pt x="563" y="9453"/>
                  <a:pt x="570" y="9359"/>
                  <a:pt x="578" y="9273"/>
                </a:cubicBezTo>
                <a:close/>
                <a:moveTo>
                  <a:pt x="4616" y="0"/>
                </a:moveTo>
                <a:cubicBezTo>
                  <a:pt x="4013" y="0"/>
                  <a:pt x="3407" y="170"/>
                  <a:pt x="2873" y="518"/>
                </a:cubicBezTo>
                <a:cubicBezTo>
                  <a:pt x="1610" y="1348"/>
                  <a:pt x="1097" y="2943"/>
                  <a:pt x="1653" y="4351"/>
                </a:cubicBezTo>
                <a:cubicBezTo>
                  <a:pt x="1725" y="4553"/>
                  <a:pt x="1826" y="4740"/>
                  <a:pt x="1942" y="4921"/>
                </a:cubicBezTo>
                <a:cubicBezTo>
                  <a:pt x="1877" y="5029"/>
                  <a:pt x="1848" y="5152"/>
                  <a:pt x="1848" y="5274"/>
                </a:cubicBezTo>
                <a:cubicBezTo>
                  <a:pt x="1848" y="5310"/>
                  <a:pt x="1848" y="5339"/>
                  <a:pt x="1855" y="5375"/>
                </a:cubicBezTo>
                <a:lnTo>
                  <a:pt x="794" y="6429"/>
                </a:lnTo>
                <a:cubicBezTo>
                  <a:pt x="123" y="6436"/>
                  <a:pt x="0" y="7389"/>
                  <a:pt x="650" y="7562"/>
                </a:cubicBezTo>
                <a:lnTo>
                  <a:pt x="650" y="7772"/>
                </a:lnTo>
                <a:cubicBezTo>
                  <a:pt x="484" y="7829"/>
                  <a:pt x="368" y="7995"/>
                  <a:pt x="368" y="8176"/>
                </a:cubicBezTo>
                <a:cubicBezTo>
                  <a:pt x="361" y="8248"/>
                  <a:pt x="383" y="8320"/>
                  <a:pt x="419" y="8378"/>
                </a:cubicBezTo>
                <a:cubicBezTo>
                  <a:pt x="361" y="8623"/>
                  <a:pt x="325" y="8861"/>
                  <a:pt x="303" y="9107"/>
                </a:cubicBezTo>
                <a:cubicBezTo>
                  <a:pt x="282" y="9302"/>
                  <a:pt x="274" y="9497"/>
                  <a:pt x="274" y="9684"/>
                </a:cubicBezTo>
                <a:cubicBezTo>
                  <a:pt x="274" y="9764"/>
                  <a:pt x="339" y="9829"/>
                  <a:pt x="419" y="9829"/>
                </a:cubicBezTo>
                <a:lnTo>
                  <a:pt x="1177" y="9829"/>
                </a:lnTo>
                <a:cubicBezTo>
                  <a:pt x="1256" y="9829"/>
                  <a:pt x="1321" y="9764"/>
                  <a:pt x="1321" y="9684"/>
                </a:cubicBezTo>
                <a:lnTo>
                  <a:pt x="1321" y="9670"/>
                </a:lnTo>
                <a:cubicBezTo>
                  <a:pt x="1321" y="9489"/>
                  <a:pt x="1307" y="9302"/>
                  <a:pt x="1292" y="9107"/>
                </a:cubicBezTo>
                <a:cubicBezTo>
                  <a:pt x="1263" y="8869"/>
                  <a:pt x="1227" y="8623"/>
                  <a:pt x="1177" y="8385"/>
                </a:cubicBezTo>
                <a:cubicBezTo>
                  <a:pt x="1299" y="8154"/>
                  <a:pt x="1191" y="7865"/>
                  <a:pt x="938" y="7772"/>
                </a:cubicBezTo>
                <a:lnTo>
                  <a:pt x="938" y="7570"/>
                </a:lnTo>
                <a:cubicBezTo>
                  <a:pt x="1191" y="7505"/>
                  <a:pt x="1371" y="7274"/>
                  <a:pt x="1371" y="7014"/>
                </a:cubicBezTo>
                <a:lnTo>
                  <a:pt x="2425" y="5953"/>
                </a:lnTo>
                <a:cubicBezTo>
                  <a:pt x="2461" y="5960"/>
                  <a:pt x="2490" y="5960"/>
                  <a:pt x="2526" y="5960"/>
                </a:cubicBezTo>
                <a:cubicBezTo>
                  <a:pt x="2649" y="5960"/>
                  <a:pt x="2772" y="5924"/>
                  <a:pt x="2880" y="5859"/>
                </a:cubicBezTo>
                <a:cubicBezTo>
                  <a:pt x="3060" y="5982"/>
                  <a:pt x="3248" y="6076"/>
                  <a:pt x="3450" y="6155"/>
                </a:cubicBezTo>
                <a:cubicBezTo>
                  <a:pt x="3832" y="6306"/>
                  <a:pt x="4227" y="6378"/>
                  <a:pt x="4617" y="6378"/>
                </a:cubicBezTo>
                <a:cubicBezTo>
                  <a:pt x="5666" y="6378"/>
                  <a:pt x="6678" y="5856"/>
                  <a:pt x="7283" y="4935"/>
                </a:cubicBezTo>
                <a:cubicBezTo>
                  <a:pt x="8113" y="3672"/>
                  <a:pt x="7939" y="2005"/>
                  <a:pt x="6871" y="937"/>
                </a:cubicBezTo>
                <a:lnTo>
                  <a:pt x="6871" y="929"/>
                </a:lnTo>
                <a:cubicBezTo>
                  <a:pt x="6255" y="317"/>
                  <a:pt x="5438" y="0"/>
                  <a:pt x="461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3" name="Google Shape;11183;p64"/>
          <p:cNvGrpSpPr/>
          <p:nvPr/>
        </p:nvGrpSpPr>
        <p:grpSpPr>
          <a:xfrm>
            <a:off x="4029636" y="2511108"/>
            <a:ext cx="365771" cy="303063"/>
            <a:chOff x="4641434" y="1719987"/>
            <a:chExt cx="317537" cy="267913"/>
          </a:xfrm>
        </p:grpSpPr>
        <p:sp>
          <p:nvSpPr>
            <p:cNvPr id="11184" name="Google Shape;11184;p64"/>
            <p:cNvSpPr/>
            <p:nvPr/>
          </p:nvSpPr>
          <p:spPr>
            <a:xfrm>
              <a:off x="4736466" y="1960475"/>
              <a:ext cx="17516" cy="14846"/>
            </a:xfrm>
            <a:custGeom>
              <a:avLst/>
              <a:gdLst/>
              <a:ahLst/>
              <a:cxnLst/>
              <a:rect l="l" t="t" r="r" b="b"/>
              <a:pathLst>
                <a:path w="512" h="434" extrusionOk="0">
                  <a:moveTo>
                    <a:pt x="290" y="0"/>
                  </a:moveTo>
                  <a:cubicBezTo>
                    <a:pt x="102" y="0"/>
                    <a:pt x="1" y="231"/>
                    <a:pt x="138" y="368"/>
                  </a:cubicBezTo>
                  <a:cubicBezTo>
                    <a:pt x="183" y="413"/>
                    <a:pt x="239" y="433"/>
                    <a:pt x="293" y="433"/>
                  </a:cubicBezTo>
                  <a:cubicBezTo>
                    <a:pt x="405" y="433"/>
                    <a:pt x="511" y="348"/>
                    <a:pt x="506" y="217"/>
                  </a:cubicBezTo>
                  <a:cubicBezTo>
                    <a:pt x="506" y="94"/>
                    <a:pt x="412" y="0"/>
                    <a:pt x="29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4"/>
            <p:cNvSpPr/>
            <p:nvPr/>
          </p:nvSpPr>
          <p:spPr>
            <a:xfrm>
              <a:off x="4736466" y="1929105"/>
              <a:ext cx="17584" cy="14846"/>
            </a:xfrm>
            <a:custGeom>
              <a:avLst/>
              <a:gdLst/>
              <a:ahLst/>
              <a:cxnLst/>
              <a:rect l="l" t="t" r="r" b="b"/>
              <a:pathLst>
                <a:path w="514" h="434" extrusionOk="0">
                  <a:moveTo>
                    <a:pt x="290" y="0"/>
                  </a:moveTo>
                  <a:cubicBezTo>
                    <a:pt x="102" y="0"/>
                    <a:pt x="1" y="231"/>
                    <a:pt x="138" y="368"/>
                  </a:cubicBezTo>
                  <a:cubicBezTo>
                    <a:pt x="183" y="413"/>
                    <a:pt x="238" y="433"/>
                    <a:pt x="291" y="433"/>
                  </a:cubicBezTo>
                  <a:cubicBezTo>
                    <a:pt x="402" y="433"/>
                    <a:pt x="506" y="348"/>
                    <a:pt x="506" y="217"/>
                  </a:cubicBezTo>
                  <a:cubicBezTo>
                    <a:pt x="513" y="94"/>
                    <a:pt x="412" y="0"/>
                    <a:pt x="29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4"/>
            <p:cNvSpPr/>
            <p:nvPr/>
          </p:nvSpPr>
          <p:spPr>
            <a:xfrm>
              <a:off x="4667843" y="1917988"/>
              <a:ext cx="17550" cy="14812"/>
            </a:xfrm>
            <a:custGeom>
              <a:avLst/>
              <a:gdLst/>
              <a:ahLst/>
              <a:cxnLst/>
              <a:rect l="l" t="t" r="r" b="b"/>
              <a:pathLst>
                <a:path w="513" h="433" extrusionOk="0">
                  <a:moveTo>
                    <a:pt x="308" y="0"/>
                  </a:moveTo>
                  <a:cubicBezTo>
                    <a:pt x="304" y="0"/>
                    <a:pt x="300" y="0"/>
                    <a:pt x="296" y="1"/>
                  </a:cubicBezTo>
                  <a:cubicBezTo>
                    <a:pt x="102" y="1"/>
                    <a:pt x="0" y="232"/>
                    <a:pt x="138" y="369"/>
                  </a:cubicBezTo>
                  <a:cubicBezTo>
                    <a:pt x="184" y="413"/>
                    <a:pt x="239" y="432"/>
                    <a:pt x="293" y="432"/>
                  </a:cubicBezTo>
                  <a:cubicBezTo>
                    <a:pt x="406" y="432"/>
                    <a:pt x="513" y="345"/>
                    <a:pt x="513" y="217"/>
                  </a:cubicBezTo>
                  <a:cubicBezTo>
                    <a:pt x="513" y="99"/>
                    <a:pt x="419" y="0"/>
                    <a:pt x="308"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4"/>
            <p:cNvSpPr/>
            <p:nvPr/>
          </p:nvSpPr>
          <p:spPr>
            <a:xfrm>
              <a:off x="4697229" y="1940223"/>
              <a:ext cx="17550" cy="14846"/>
            </a:xfrm>
            <a:custGeom>
              <a:avLst/>
              <a:gdLst/>
              <a:ahLst/>
              <a:cxnLst/>
              <a:rect l="l" t="t" r="r" b="b"/>
              <a:pathLst>
                <a:path w="513" h="434" extrusionOk="0">
                  <a:moveTo>
                    <a:pt x="289" y="0"/>
                  </a:moveTo>
                  <a:cubicBezTo>
                    <a:pt x="101" y="0"/>
                    <a:pt x="0" y="231"/>
                    <a:pt x="138" y="368"/>
                  </a:cubicBezTo>
                  <a:cubicBezTo>
                    <a:pt x="182" y="413"/>
                    <a:pt x="238" y="433"/>
                    <a:pt x="293" y="433"/>
                  </a:cubicBezTo>
                  <a:cubicBezTo>
                    <a:pt x="405" y="433"/>
                    <a:pt x="513" y="348"/>
                    <a:pt x="513" y="217"/>
                  </a:cubicBezTo>
                  <a:cubicBezTo>
                    <a:pt x="506" y="94"/>
                    <a:pt x="412" y="0"/>
                    <a:pt x="289"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4"/>
            <p:cNvSpPr/>
            <p:nvPr/>
          </p:nvSpPr>
          <p:spPr>
            <a:xfrm>
              <a:off x="4805123" y="1917988"/>
              <a:ext cx="17310" cy="14812"/>
            </a:xfrm>
            <a:custGeom>
              <a:avLst/>
              <a:gdLst/>
              <a:ahLst/>
              <a:cxnLst/>
              <a:rect l="l" t="t" r="r" b="b"/>
              <a:pathLst>
                <a:path w="506" h="433" extrusionOk="0">
                  <a:moveTo>
                    <a:pt x="301" y="0"/>
                  </a:moveTo>
                  <a:cubicBezTo>
                    <a:pt x="297" y="0"/>
                    <a:pt x="293" y="0"/>
                    <a:pt x="289" y="1"/>
                  </a:cubicBezTo>
                  <a:cubicBezTo>
                    <a:pt x="94" y="1"/>
                    <a:pt x="0" y="232"/>
                    <a:pt x="138" y="369"/>
                  </a:cubicBezTo>
                  <a:cubicBezTo>
                    <a:pt x="182" y="413"/>
                    <a:pt x="235" y="432"/>
                    <a:pt x="288" y="432"/>
                  </a:cubicBezTo>
                  <a:cubicBezTo>
                    <a:pt x="399" y="432"/>
                    <a:pt x="506" y="345"/>
                    <a:pt x="506" y="217"/>
                  </a:cubicBezTo>
                  <a:cubicBezTo>
                    <a:pt x="506" y="99"/>
                    <a:pt x="418" y="0"/>
                    <a:pt x="30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4"/>
            <p:cNvSpPr/>
            <p:nvPr/>
          </p:nvSpPr>
          <p:spPr>
            <a:xfrm>
              <a:off x="4775977" y="1940223"/>
              <a:ext cx="17310" cy="14846"/>
            </a:xfrm>
            <a:custGeom>
              <a:avLst/>
              <a:gdLst/>
              <a:ahLst/>
              <a:cxnLst/>
              <a:rect l="l" t="t" r="r" b="b"/>
              <a:pathLst>
                <a:path w="506" h="434" extrusionOk="0">
                  <a:moveTo>
                    <a:pt x="289" y="0"/>
                  </a:moveTo>
                  <a:cubicBezTo>
                    <a:pt x="95" y="0"/>
                    <a:pt x="1" y="231"/>
                    <a:pt x="138" y="368"/>
                  </a:cubicBezTo>
                  <a:cubicBezTo>
                    <a:pt x="183" y="413"/>
                    <a:pt x="238" y="433"/>
                    <a:pt x="291" y="433"/>
                  </a:cubicBezTo>
                  <a:cubicBezTo>
                    <a:pt x="401" y="433"/>
                    <a:pt x="506" y="348"/>
                    <a:pt x="506" y="217"/>
                  </a:cubicBezTo>
                  <a:cubicBezTo>
                    <a:pt x="506" y="94"/>
                    <a:pt x="405" y="0"/>
                    <a:pt x="289"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4"/>
            <p:cNvSpPr/>
            <p:nvPr/>
          </p:nvSpPr>
          <p:spPr>
            <a:xfrm>
              <a:off x="4896221" y="1836776"/>
              <a:ext cx="17310" cy="15017"/>
            </a:xfrm>
            <a:custGeom>
              <a:avLst/>
              <a:gdLst/>
              <a:ahLst/>
              <a:cxnLst/>
              <a:rect l="l" t="t" r="r" b="b"/>
              <a:pathLst>
                <a:path w="506" h="439" extrusionOk="0">
                  <a:moveTo>
                    <a:pt x="289" y="0"/>
                  </a:moveTo>
                  <a:cubicBezTo>
                    <a:pt x="95" y="0"/>
                    <a:pt x="1" y="238"/>
                    <a:pt x="138" y="375"/>
                  </a:cubicBezTo>
                  <a:cubicBezTo>
                    <a:pt x="182" y="419"/>
                    <a:pt x="235" y="439"/>
                    <a:pt x="288" y="439"/>
                  </a:cubicBezTo>
                  <a:cubicBezTo>
                    <a:pt x="399" y="439"/>
                    <a:pt x="506" y="351"/>
                    <a:pt x="506" y="224"/>
                  </a:cubicBezTo>
                  <a:cubicBezTo>
                    <a:pt x="506" y="101"/>
                    <a:pt x="412" y="0"/>
                    <a:pt x="289"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4"/>
            <p:cNvSpPr/>
            <p:nvPr/>
          </p:nvSpPr>
          <p:spPr>
            <a:xfrm>
              <a:off x="4868580" y="1819227"/>
              <a:ext cx="17310" cy="14846"/>
            </a:xfrm>
            <a:custGeom>
              <a:avLst/>
              <a:gdLst/>
              <a:ahLst/>
              <a:cxnLst/>
              <a:rect l="l" t="t" r="r" b="b"/>
              <a:pathLst>
                <a:path w="506" h="434" extrusionOk="0">
                  <a:moveTo>
                    <a:pt x="289" y="1"/>
                  </a:moveTo>
                  <a:cubicBezTo>
                    <a:pt x="94" y="1"/>
                    <a:pt x="0" y="232"/>
                    <a:pt x="137" y="369"/>
                  </a:cubicBezTo>
                  <a:cubicBezTo>
                    <a:pt x="182" y="414"/>
                    <a:pt x="237" y="434"/>
                    <a:pt x="291" y="434"/>
                  </a:cubicBezTo>
                  <a:cubicBezTo>
                    <a:pt x="401" y="434"/>
                    <a:pt x="506" y="348"/>
                    <a:pt x="506" y="217"/>
                  </a:cubicBezTo>
                  <a:cubicBezTo>
                    <a:pt x="506" y="94"/>
                    <a:pt x="412" y="1"/>
                    <a:pt x="28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4"/>
            <p:cNvSpPr/>
            <p:nvPr/>
          </p:nvSpPr>
          <p:spPr>
            <a:xfrm>
              <a:off x="4840905" y="1801712"/>
              <a:ext cx="17344" cy="14846"/>
            </a:xfrm>
            <a:custGeom>
              <a:avLst/>
              <a:gdLst/>
              <a:ahLst/>
              <a:cxnLst/>
              <a:rect l="l" t="t" r="r" b="b"/>
              <a:pathLst>
                <a:path w="507" h="434" extrusionOk="0">
                  <a:moveTo>
                    <a:pt x="290" y="0"/>
                  </a:moveTo>
                  <a:cubicBezTo>
                    <a:pt x="95" y="0"/>
                    <a:pt x="1" y="231"/>
                    <a:pt x="138" y="368"/>
                  </a:cubicBezTo>
                  <a:cubicBezTo>
                    <a:pt x="183" y="413"/>
                    <a:pt x="238" y="433"/>
                    <a:pt x="291" y="433"/>
                  </a:cubicBezTo>
                  <a:cubicBezTo>
                    <a:pt x="402" y="433"/>
                    <a:pt x="506" y="348"/>
                    <a:pt x="506" y="217"/>
                  </a:cubicBezTo>
                  <a:cubicBezTo>
                    <a:pt x="506" y="94"/>
                    <a:pt x="405" y="0"/>
                    <a:pt x="29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4"/>
            <p:cNvSpPr/>
            <p:nvPr/>
          </p:nvSpPr>
          <p:spPr>
            <a:xfrm>
              <a:off x="4891055" y="1875021"/>
              <a:ext cx="17550" cy="15051"/>
            </a:xfrm>
            <a:custGeom>
              <a:avLst/>
              <a:gdLst/>
              <a:ahLst/>
              <a:cxnLst/>
              <a:rect l="l" t="t" r="r" b="b"/>
              <a:pathLst>
                <a:path w="513" h="440" extrusionOk="0">
                  <a:moveTo>
                    <a:pt x="296" y="1"/>
                  </a:moveTo>
                  <a:cubicBezTo>
                    <a:pt x="101" y="1"/>
                    <a:pt x="0" y="239"/>
                    <a:pt x="137" y="376"/>
                  </a:cubicBezTo>
                  <a:cubicBezTo>
                    <a:pt x="181" y="420"/>
                    <a:pt x="236" y="440"/>
                    <a:pt x="289" y="440"/>
                  </a:cubicBezTo>
                  <a:cubicBezTo>
                    <a:pt x="403" y="440"/>
                    <a:pt x="513" y="352"/>
                    <a:pt x="513" y="225"/>
                  </a:cubicBezTo>
                  <a:cubicBezTo>
                    <a:pt x="513" y="102"/>
                    <a:pt x="412" y="1"/>
                    <a:pt x="29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4"/>
            <p:cNvSpPr/>
            <p:nvPr/>
          </p:nvSpPr>
          <p:spPr>
            <a:xfrm>
              <a:off x="4863381" y="1857507"/>
              <a:ext cx="17584" cy="15017"/>
            </a:xfrm>
            <a:custGeom>
              <a:avLst/>
              <a:gdLst/>
              <a:ahLst/>
              <a:cxnLst/>
              <a:rect l="l" t="t" r="r" b="b"/>
              <a:pathLst>
                <a:path w="514" h="439" extrusionOk="0">
                  <a:moveTo>
                    <a:pt x="297" y="0"/>
                  </a:moveTo>
                  <a:cubicBezTo>
                    <a:pt x="102" y="0"/>
                    <a:pt x="1" y="239"/>
                    <a:pt x="138" y="376"/>
                  </a:cubicBezTo>
                  <a:cubicBezTo>
                    <a:pt x="182" y="419"/>
                    <a:pt x="236" y="439"/>
                    <a:pt x="289" y="439"/>
                  </a:cubicBezTo>
                  <a:cubicBezTo>
                    <a:pt x="403" y="439"/>
                    <a:pt x="513" y="350"/>
                    <a:pt x="513" y="217"/>
                  </a:cubicBezTo>
                  <a:cubicBezTo>
                    <a:pt x="513" y="101"/>
                    <a:pt x="412" y="0"/>
                    <a:pt x="297"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4"/>
            <p:cNvSpPr/>
            <p:nvPr/>
          </p:nvSpPr>
          <p:spPr>
            <a:xfrm>
              <a:off x="4835740" y="1839957"/>
              <a:ext cx="17550" cy="14846"/>
            </a:xfrm>
            <a:custGeom>
              <a:avLst/>
              <a:gdLst/>
              <a:ahLst/>
              <a:cxnLst/>
              <a:rect l="l" t="t" r="r" b="b"/>
              <a:pathLst>
                <a:path w="513" h="434" extrusionOk="0">
                  <a:moveTo>
                    <a:pt x="296" y="1"/>
                  </a:moveTo>
                  <a:cubicBezTo>
                    <a:pt x="101" y="1"/>
                    <a:pt x="0" y="232"/>
                    <a:pt x="138" y="369"/>
                  </a:cubicBezTo>
                  <a:cubicBezTo>
                    <a:pt x="182" y="414"/>
                    <a:pt x="238" y="434"/>
                    <a:pt x="293" y="434"/>
                  </a:cubicBezTo>
                  <a:cubicBezTo>
                    <a:pt x="405" y="434"/>
                    <a:pt x="513" y="349"/>
                    <a:pt x="513" y="217"/>
                  </a:cubicBezTo>
                  <a:cubicBezTo>
                    <a:pt x="513" y="95"/>
                    <a:pt x="412" y="1"/>
                    <a:pt x="29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4"/>
            <p:cNvSpPr/>
            <p:nvPr/>
          </p:nvSpPr>
          <p:spPr>
            <a:xfrm>
              <a:off x="4808339" y="1822203"/>
              <a:ext cx="17550" cy="15017"/>
            </a:xfrm>
            <a:custGeom>
              <a:avLst/>
              <a:gdLst/>
              <a:ahLst/>
              <a:cxnLst/>
              <a:rect l="l" t="t" r="r" b="b"/>
              <a:pathLst>
                <a:path w="513" h="439" extrusionOk="0">
                  <a:moveTo>
                    <a:pt x="289" y="0"/>
                  </a:moveTo>
                  <a:cubicBezTo>
                    <a:pt x="101" y="0"/>
                    <a:pt x="0" y="238"/>
                    <a:pt x="137" y="376"/>
                  </a:cubicBezTo>
                  <a:cubicBezTo>
                    <a:pt x="181" y="419"/>
                    <a:pt x="236" y="439"/>
                    <a:pt x="289" y="439"/>
                  </a:cubicBezTo>
                  <a:cubicBezTo>
                    <a:pt x="403" y="439"/>
                    <a:pt x="513" y="351"/>
                    <a:pt x="513" y="224"/>
                  </a:cubicBezTo>
                  <a:cubicBezTo>
                    <a:pt x="513" y="101"/>
                    <a:pt x="412" y="0"/>
                    <a:pt x="289"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4"/>
            <p:cNvSpPr/>
            <p:nvPr/>
          </p:nvSpPr>
          <p:spPr>
            <a:xfrm>
              <a:off x="4858455" y="1895786"/>
              <a:ext cx="17550" cy="15017"/>
            </a:xfrm>
            <a:custGeom>
              <a:avLst/>
              <a:gdLst/>
              <a:ahLst/>
              <a:cxnLst/>
              <a:rect l="l" t="t" r="r" b="b"/>
              <a:pathLst>
                <a:path w="513" h="439" extrusionOk="0">
                  <a:moveTo>
                    <a:pt x="296" y="0"/>
                  </a:moveTo>
                  <a:cubicBezTo>
                    <a:pt x="101" y="0"/>
                    <a:pt x="0" y="238"/>
                    <a:pt x="138" y="375"/>
                  </a:cubicBezTo>
                  <a:cubicBezTo>
                    <a:pt x="181" y="419"/>
                    <a:pt x="235" y="439"/>
                    <a:pt x="288" y="439"/>
                  </a:cubicBezTo>
                  <a:cubicBezTo>
                    <a:pt x="402" y="439"/>
                    <a:pt x="513" y="349"/>
                    <a:pt x="513" y="217"/>
                  </a:cubicBezTo>
                  <a:cubicBezTo>
                    <a:pt x="513" y="101"/>
                    <a:pt x="412" y="0"/>
                    <a:pt x="29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4"/>
            <p:cNvSpPr/>
            <p:nvPr/>
          </p:nvSpPr>
          <p:spPr>
            <a:xfrm>
              <a:off x="4641434" y="1719987"/>
              <a:ext cx="317537" cy="267913"/>
            </a:xfrm>
            <a:custGeom>
              <a:avLst/>
              <a:gdLst/>
              <a:ahLst/>
              <a:cxnLst/>
              <a:rect l="l" t="t" r="r" b="b"/>
              <a:pathLst>
                <a:path w="9282" h="7832" extrusionOk="0">
                  <a:moveTo>
                    <a:pt x="5666" y="260"/>
                  </a:moveTo>
                  <a:cubicBezTo>
                    <a:pt x="6193" y="260"/>
                    <a:pt x="6676" y="556"/>
                    <a:pt x="6907" y="1025"/>
                  </a:cubicBezTo>
                  <a:cubicBezTo>
                    <a:pt x="7037" y="1285"/>
                    <a:pt x="7081" y="1574"/>
                    <a:pt x="7037" y="1855"/>
                  </a:cubicBezTo>
                  <a:cubicBezTo>
                    <a:pt x="7030" y="1913"/>
                    <a:pt x="7016" y="1978"/>
                    <a:pt x="6994" y="2043"/>
                  </a:cubicBezTo>
                  <a:cubicBezTo>
                    <a:pt x="6994" y="2043"/>
                    <a:pt x="6994" y="2050"/>
                    <a:pt x="6994" y="2057"/>
                  </a:cubicBezTo>
                  <a:cubicBezTo>
                    <a:pt x="6943" y="2036"/>
                    <a:pt x="6886" y="2014"/>
                    <a:pt x="6821" y="1992"/>
                  </a:cubicBezTo>
                  <a:cubicBezTo>
                    <a:pt x="6763" y="1978"/>
                    <a:pt x="6713" y="1963"/>
                    <a:pt x="6655" y="1949"/>
                  </a:cubicBezTo>
                  <a:lnTo>
                    <a:pt x="6128" y="888"/>
                  </a:lnTo>
                  <a:cubicBezTo>
                    <a:pt x="6102" y="838"/>
                    <a:pt x="6059" y="817"/>
                    <a:pt x="6016" y="817"/>
                  </a:cubicBezTo>
                  <a:cubicBezTo>
                    <a:pt x="5930" y="817"/>
                    <a:pt x="5844" y="902"/>
                    <a:pt x="5897" y="1003"/>
                  </a:cubicBezTo>
                  <a:lnTo>
                    <a:pt x="6344" y="1906"/>
                  </a:lnTo>
                  <a:cubicBezTo>
                    <a:pt x="6306" y="1903"/>
                    <a:pt x="6267" y="1901"/>
                    <a:pt x="6228" y="1901"/>
                  </a:cubicBezTo>
                  <a:cubicBezTo>
                    <a:pt x="6173" y="1901"/>
                    <a:pt x="6118" y="1904"/>
                    <a:pt x="6063" y="1913"/>
                  </a:cubicBezTo>
                  <a:cubicBezTo>
                    <a:pt x="5940" y="1920"/>
                    <a:pt x="5825" y="1949"/>
                    <a:pt x="5702" y="1985"/>
                  </a:cubicBezTo>
                  <a:cubicBezTo>
                    <a:pt x="5637" y="1898"/>
                    <a:pt x="5579" y="1812"/>
                    <a:pt x="5529" y="1718"/>
                  </a:cubicBezTo>
                  <a:cubicBezTo>
                    <a:pt x="5298" y="1242"/>
                    <a:pt x="5348" y="679"/>
                    <a:pt x="5666" y="260"/>
                  </a:cubicBezTo>
                  <a:close/>
                  <a:moveTo>
                    <a:pt x="8386" y="576"/>
                  </a:moveTo>
                  <a:cubicBezTo>
                    <a:pt x="8439" y="576"/>
                    <a:pt x="8492" y="579"/>
                    <a:pt x="8546" y="585"/>
                  </a:cubicBezTo>
                  <a:cubicBezTo>
                    <a:pt x="8820" y="1032"/>
                    <a:pt x="8813" y="1595"/>
                    <a:pt x="8531" y="2043"/>
                  </a:cubicBezTo>
                  <a:lnTo>
                    <a:pt x="8524" y="2043"/>
                  </a:lnTo>
                  <a:cubicBezTo>
                    <a:pt x="8365" y="2295"/>
                    <a:pt x="8127" y="2490"/>
                    <a:pt x="7846" y="2598"/>
                  </a:cubicBezTo>
                  <a:cubicBezTo>
                    <a:pt x="7759" y="2512"/>
                    <a:pt x="7665" y="2432"/>
                    <a:pt x="7564" y="2360"/>
                  </a:cubicBezTo>
                  <a:lnTo>
                    <a:pt x="8243" y="1299"/>
                  </a:lnTo>
                  <a:cubicBezTo>
                    <a:pt x="8318" y="1193"/>
                    <a:pt x="8225" y="1087"/>
                    <a:pt x="8132" y="1087"/>
                  </a:cubicBezTo>
                  <a:cubicBezTo>
                    <a:pt x="8092" y="1087"/>
                    <a:pt x="8052" y="1107"/>
                    <a:pt x="8026" y="1155"/>
                  </a:cubicBezTo>
                  <a:cubicBezTo>
                    <a:pt x="8026" y="1155"/>
                    <a:pt x="7340" y="2223"/>
                    <a:pt x="7340" y="2223"/>
                  </a:cubicBezTo>
                  <a:cubicBezTo>
                    <a:pt x="7340" y="2223"/>
                    <a:pt x="7232" y="2165"/>
                    <a:pt x="7232" y="2165"/>
                  </a:cubicBezTo>
                  <a:cubicBezTo>
                    <a:pt x="7232" y="2165"/>
                    <a:pt x="7232" y="2165"/>
                    <a:pt x="7232" y="2158"/>
                  </a:cubicBezTo>
                  <a:cubicBezTo>
                    <a:pt x="7319" y="1891"/>
                    <a:pt x="7340" y="1602"/>
                    <a:pt x="7283" y="1328"/>
                  </a:cubicBezTo>
                  <a:cubicBezTo>
                    <a:pt x="7275" y="1278"/>
                    <a:pt x="7261" y="1227"/>
                    <a:pt x="7247" y="1177"/>
                  </a:cubicBezTo>
                  <a:cubicBezTo>
                    <a:pt x="7505" y="795"/>
                    <a:pt x="7932" y="576"/>
                    <a:pt x="8386" y="576"/>
                  </a:cubicBezTo>
                  <a:close/>
                  <a:moveTo>
                    <a:pt x="3068" y="2988"/>
                  </a:moveTo>
                  <a:cubicBezTo>
                    <a:pt x="3595" y="2988"/>
                    <a:pt x="3992" y="3169"/>
                    <a:pt x="4266" y="3530"/>
                  </a:cubicBezTo>
                  <a:cubicBezTo>
                    <a:pt x="4295" y="3573"/>
                    <a:pt x="4331" y="3623"/>
                    <a:pt x="4360" y="3674"/>
                  </a:cubicBezTo>
                  <a:cubicBezTo>
                    <a:pt x="4482" y="3898"/>
                    <a:pt x="4562" y="4143"/>
                    <a:pt x="4591" y="4396"/>
                  </a:cubicBezTo>
                  <a:cubicBezTo>
                    <a:pt x="4576" y="4497"/>
                    <a:pt x="4511" y="4583"/>
                    <a:pt x="4425" y="4634"/>
                  </a:cubicBezTo>
                  <a:cubicBezTo>
                    <a:pt x="4352" y="4684"/>
                    <a:pt x="4273" y="4728"/>
                    <a:pt x="4186" y="4764"/>
                  </a:cubicBezTo>
                  <a:cubicBezTo>
                    <a:pt x="3844" y="4894"/>
                    <a:pt x="3488" y="4959"/>
                    <a:pt x="3125" y="4959"/>
                  </a:cubicBezTo>
                  <a:cubicBezTo>
                    <a:pt x="3106" y="4959"/>
                    <a:pt x="3087" y="4959"/>
                    <a:pt x="3068" y="4959"/>
                  </a:cubicBezTo>
                  <a:cubicBezTo>
                    <a:pt x="2851" y="4959"/>
                    <a:pt x="2635" y="4944"/>
                    <a:pt x="2418" y="4901"/>
                  </a:cubicBezTo>
                  <a:cubicBezTo>
                    <a:pt x="2409" y="4899"/>
                    <a:pt x="2400" y="4899"/>
                    <a:pt x="2391" y="4899"/>
                  </a:cubicBezTo>
                  <a:cubicBezTo>
                    <a:pt x="2241" y="4899"/>
                    <a:pt x="2211" y="5126"/>
                    <a:pt x="2368" y="5153"/>
                  </a:cubicBezTo>
                  <a:cubicBezTo>
                    <a:pt x="2599" y="5197"/>
                    <a:pt x="2837" y="5218"/>
                    <a:pt x="3068" y="5218"/>
                  </a:cubicBezTo>
                  <a:cubicBezTo>
                    <a:pt x="3087" y="5219"/>
                    <a:pt x="3106" y="5219"/>
                    <a:pt x="3125" y="5219"/>
                  </a:cubicBezTo>
                  <a:cubicBezTo>
                    <a:pt x="3524" y="5219"/>
                    <a:pt x="3915" y="5147"/>
                    <a:pt x="4287" y="5002"/>
                  </a:cubicBezTo>
                  <a:cubicBezTo>
                    <a:pt x="4388" y="4959"/>
                    <a:pt x="4482" y="4908"/>
                    <a:pt x="4576" y="4843"/>
                  </a:cubicBezTo>
                  <a:cubicBezTo>
                    <a:pt x="4764" y="4728"/>
                    <a:pt x="4865" y="4511"/>
                    <a:pt x="4836" y="4295"/>
                  </a:cubicBezTo>
                  <a:cubicBezTo>
                    <a:pt x="4814" y="4136"/>
                    <a:pt x="4771" y="3977"/>
                    <a:pt x="4713" y="3825"/>
                  </a:cubicBezTo>
                  <a:lnTo>
                    <a:pt x="4713" y="3825"/>
                  </a:lnTo>
                  <a:lnTo>
                    <a:pt x="4749" y="3833"/>
                  </a:lnTo>
                  <a:cubicBezTo>
                    <a:pt x="4995" y="3934"/>
                    <a:pt x="5262" y="4071"/>
                    <a:pt x="5435" y="4280"/>
                  </a:cubicBezTo>
                  <a:cubicBezTo>
                    <a:pt x="5514" y="4374"/>
                    <a:pt x="5565" y="4489"/>
                    <a:pt x="5572" y="4619"/>
                  </a:cubicBezTo>
                  <a:cubicBezTo>
                    <a:pt x="5572" y="4858"/>
                    <a:pt x="5370" y="5045"/>
                    <a:pt x="5182" y="5175"/>
                  </a:cubicBezTo>
                  <a:cubicBezTo>
                    <a:pt x="4583" y="5579"/>
                    <a:pt x="3782" y="5680"/>
                    <a:pt x="3068" y="5680"/>
                  </a:cubicBezTo>
                  <a:cubicBezTo>
                    <a:pt x="2353" y="5680"/>
                    <a:pt x="1566" y="5587"/>
                    <a:pt x="960" y="5182"/>
                  </a:cubicBezTo>
                  <a:cubicBezTo>
                    <a:pt x="772" y="5052"/>
                    <a:pt x="563" y="4865"/>
                    <a:pt x="563" y="4619"/>
                  </a:cubicBezTo>
                  <a:cubicBezTo>
                    <a:pt x="563" y="4316"/>
                    <a:pt x="888" y="4028"/>
                    <a:pt x="1422" y="3818"/>
                  </a:cubicBezTo>
                  <a:lnTo>
                    <a:pt x="1422" y="3825"/>
                  </a:lnTo>
                  <a:cubicBezTo>
                    <a:pt x="1364" y="3970"/>
                    <a:pt x="1321" y="4121"/>
                    <a:pt x="1299" y="4280"/>
                  </a:cubicBezTo>
                  <a:cubicBezTo>
                    <a:pt x="1292" y="4316"/>
                    <a:pt x="1292" y="4352"/>
                    <a:pt x="1292" y="4388"/>
                  </a:cubicBezTo>
                  <a:cubicBezTo>
                    <a:pt x="1292" y="4634"/>
                    <a:pt x="1487" y="4850"/>
                    <a:pt x="1848" y="5002"/>
                  </a:cubicBezTo>
                  <a:cubicBezTo>
                    <a:pt x="1864" y="5007"/>
                    <a:pt x="1881" y="5010"/>
                    <a:pt x="1897" y="5010"/>
                  </a:cubicBezTo>
                  <a:cubicBezTo>
                    <a:pt x="1944" y="5010"/>
                    <a:pt x="1987" y="4987"/>
                    <a:pt x="2014" y="4944"/>
                  </a:cubicBezTo>
                  <a:cubicBezTo>
                    <a:pt x="2050" y="4879"/>
                    <a:pt x="2021" y="4793"/>
                    <a:pt x="1949" y="4764"/>
                  </a:cubicBezTo>
                  <a:cubicBezTo>
                    <a:pt x="1833" y="4720"/>
                    <a:pt x="1725" y="4655"/>
                    <a:pt x="1639" y="4569"/>
                  </a:cubicBezTo>
                  <a:cubicBezTo>
                    <a:pt x="1581" y="4526"/>
                    <a:pt x="1552" y="4461"/>
                    <a:pt x="1545" y="4396"/>
                  </a:cubicBezTo>
                  <a:cubicBezTo>
                    <a:pt x="1566" y="4143"/>
                    <a:pt x="1646" y="3890"/>
                    <a:pt x="1776" y="3674"/>
                  </a:cubicBezTo>
                  <a:cubicBezTo>
                    <a:pt x="2043" y="3219"/>
                    <a:pt x="2476" y="2988"/>
                    <a:pt x="3068" y="2988"/>
                  </a:cubicBezTo>
                  <a:close/>
                  <a:moveTo>
                    <a:pt x="6245" y="2166"/>
                  </a:moveTo>
                  <a:cubicBezTo>
                    <a:pt x="6765" y="2166"/>
                    <a:pt x="7267" y="2426"/>
                    <a:pt x="7644" y="2764"/>
                  </a:cubicBezTo>
                  <a:cubicBezTo>
                    <a:pt x="7867" y="2952"/>
                    <a:pt x="8033" y="3198"/>
                    <a:pt x="8142" y="3465"/>
                  </a:cubicBezTo>
                  <a:lnTo>
                    <a:pt x="8142" y="3457"/>
                  </a:lnTo>
                  <a:cubicBezTo>
                    <a:pt x="8257" y="3804"/>
                    <a:pt x="8264" y="4172"/>
                    <a:pt x="8156" y="4518"/>
                  </a:cubicBezTo>
                  <a:cubicBezTo>
                    <a:pt x="7846" y="5587"/>
                    <a:pt x="6684" y="6525"/>
                    <a:pt x="5666" y="6532"/>
                  </a:cubicBezTo>
                  <a:cubicBezTo>
                    <a:pt x="6070" y="5688"/>
                    <a:pt x="5861" y="4742"/>
                    <a:pt x="5825" y="4598"/>
                  </a:cubicBezTo>
                  <a:cubicBezTo>
                    <a:pt x="5818" y="4554"/>
                    <a:pt x="5818" y="4504"/>
                    <a:pt x="5810" y="4453"/>
                  </a:cubicBezTo>
                  <a:cubicBezTo>
                    <a:pt x="5688" y="3948"/>
                    <a:pt x="5096" y="3674"/>
                    <a:pt x="4641" y="3522"/>
                  </a:cubicBezTo>
                  <a:lnTo>
                    <a:pt x="4554" y="3493"/>
                  </a:lnTo>
                  <a:lnTo>
                    <a:pt x="4518" y="3443"/>
                  </a:lnTo>
                  <a:cubicBezTo>
                    <a:pt x="4872" y="2714"/>
                    <a:pt x="5428" y="2252"/>
                    <a:pt x="6041" y="2180"/>
                  </a:cubicBezTo>
                  <a:cubicBezTo>
                    <a:pt x="6109" y="2171"/>
                    <a:pt x="6177" y="2166"/>
                    <a:pt x="6245" y="2166"/>
                  </a:cubicBezTo>
                  <a:close/>
                  <a:moveTo>
                    <a:pt x="5630" y="5103"/>
                  </a:moveTo>
                  <a:cubicBezTo>
                    <a:pt x="5673" y="5500"/>
                    <a:pt x="5623" y="5904"/>
                    <a:pt x="5486" y="6279"/>
                  </a:cubicBezTo>
                  <a:lnTo>
                    <a:pt x="5493" y="6279"/>
                  </a:lnTo>
                  <a:cubicBezTo>
                    <a:pt x="5435" y="6453"/>
                    <a:pt x="5341" y="6611"/>
                    <a:pt x="5233" y="6756"/>
                  </a:cubicBezTo>
                  <a:cubicBezTo>
                    <a:pt x="4814" y="7297"/>
                    <a:pt x="4085" y="7571"/>
                    <a:pt x="3068" y="7571"/>
                  </a:cubicBezTo>
                  <a:cubicBezTo>
                    <a:pt x="2050" y="7571"/>
                    <a:pt x="1328" y="7304"/>
                    <a:pt x="902" y="6756"/>
                  </a:cubicBezTo>
                  <a:cubicBezTo>
                    <a:pt x="491" y="6229"/>
                    <a:pt x="455" y="5543"/>
                    <a:pt x="491" y="5103"/>
                  </a:cubicBezTo>
                  <a:lnTo>
                    <a:pt x="491" y="5103"/>
                  </a:lnTo>
                  <a:cubicBezTo>
                    <a:pt x="852" y="5558"/>
                    <a:pt x="1480" y="5745"/>
                    <a:pt x="2036" y="5846"/>
                  </a:cubicBezTo>
                  <a:cubicBezTo>
                    <a:pt x="2371" y="5909"/>
                    <a:pt x="2709" y="5940"/>
                    <a:pt x="3046" y="5940"/>
                  </a:cubicBezTo>
                  <a:cubicBezTo>
                    <a:pt x="3210" y="5940"/>
                    <a:pt x="3374" y="5933"/>
                    <a:pt x="3537" y="5919"/>
                  </a:cubicBezTo>
                  <a:cubicBezTo>
                    <a:pt x="4121" y="5875"/>
                    <a:pt x="4720" y="5760"/>
                    <a:pt x="5218" y="5449"/>
                  </a:cubicBezTo>
                  <a:cubicBezTo>
                    <a:pt x="5377" y="5356"/>
                    <a:pt x="5514" y="5240"/>
                    <a:pt x="5630" y="5103"/>
                  </a:cubicBezTo>
                  <a:close/>
                  <a:moveTo>
                    <a:pt x="5601" y="0"/>
                  </a:moveTo>
                  <a:cubicBezTo>
                    <a:pt x="5565" y="7"/>
                    <a:pt x="5529" y="22"/>
                    <a:pt x="5507" y="51"/>
                  </a:cubicBezTo>
                  <a:cubicBezTo>
                    <a:pt x="5096" y="549"/>
                    <a:pt x="5016" y="1249"/>
                    <a:pt x="5305" y="1833"/>
                  </a:cubicBezTo>
                  <a:cubicBezTo>
                    <a:pt x="5348" y="1920"/>
                    <a:pt x="5399" y="1999"/>
                    <a:pt x="5457" y="2079"/>
                  </a:cubicBezTo>
                  <a:cubicBezTo>
                    <a:pt x="5016" y="2295"/>
                    <a:pt x="4619" y="2685"/>
                    <a:pt x="4338" y="3219"/>
                  </a:cubicBezTo>
                  <a:cubicBezTo>
                    <a:pt x="4085" y="2952"/>
                    <a:pt x="3681" y="2728"/>
                    <a:pt x="3068" y="2728"/>
                  </a:cubicBezTo>
                  <a:cubicBezTo>
                    <a:pt x="2245" y="2728"/>
                    <a:pt x="1805" y="3133"/>
                    <a:pt x="1588" y="3493"/>
                  </a:cubicBezTo>
                  <a:cubicBezTo>
                    <a:pt x="794" y="3732"/>
                    <a:pt x="325" y="4143"/>
                    <a:pt x="311" y="4598"/>
                  </a:cubicBezTo>
                  <a:cubicBezTo>
                    <a:pt x="274" y="4749"/>
                    <a:pt x="0" y="5998"/>
                    <a:pt x="708" y="6915"/>
                  </a:cubicBezTo>
                  <a:cubicBezTo>
                    <a:pt x="1177" y="7521"/>
                    <a:pt x="1971" y="7831"/>
                    <a:pt x="3068" y="7831"/>
                  </a:cubicBezTo>
                  <a:cubicBezTo>
                    <a:pt x="4172" y="7831"/>
                    <a:pt x="4966" y="7521"/>
                    <a:pt x="5435" y="6915"/>
                  </a:cubicBezTo>
                  <a:cubicBezTo>
                    <a:pt x="5471" y="6871"/>
                    <a:pt x="5500" y="6821"/>
                    <a:pt x="5529" y="6785"/>
                  </a:cubicBezTo>
                  <a:lnTo>
                    <a:pt x="5652" y="6785"/>
                  </a:lnTo>
                  <a:cubicBezTo>
                    <a:pt x="6207" y="6785"/>
                    <a:pt x="6799" y="6546"/>
                    <a:pt x="7333" y="6121"/>
                  </a:cubicBezTo>
                  <a:cubicBezTo>
                    <a:pt x="7831" y="5731"/>
                    <a:pt x="8199" y="5197"/>
                    <a:pt x="8401" y="4591"/>
                  </a:cubicBezTo>
                  <a:cubicBezTo>
                    <a:pt x="8524" y="4186"/>
                    <a:pt x="8517" y="3760"/>
                    <a:pt x="8380" y="3371"/>
                  </a:cubicBezTo>
                  <a:cubicBezTo>
                    <a:pt x="8300" y="3154"/>
                    <a:pt x="8185" y="2959"/>
                    <a:pt x="8041" y="2793"/>
                  </a:cubicBezTo>
                  <a:cubicBezTo>
                    <a:pt x="8957" y="2375"/>
                    <a:pt x="9282" y="1227"/>
                    <a:pt x="8726" y="390"/>
                  </a:cubicBezTo>
                  <a:cubicBezTo>
                    <a:pt x="8705" y="361"/>
                    <a:pt x="8676" y="339"/>
                    <a:pt x="8640" y="332"/>
                  </a:cubicBezTo>
                  <a:cubicBezTo>
                    <a:pt x="8553" y="325"/>
                    <a:pt x="8474" y="318"/>
                    <a:pt x="8394" y="318"/>
                  </a:cubicBezTo>
                  <a:cubicBezTo>
                    <a:pt x="7903" y="318"/>
                    <a:pt x="7449" y="527"/>
                    <a:pt x="7138" y="902"/>
                  </a:cubicBezTo>
                  <a:cubicBezTo>
                    <a:pt x="6857" y="347"/>
                    <a:pt x="6287" y="0"/>
                    <a:pt x="567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9" name="Google Shape;11199;p64"/>
          <p:cNvGrpSpPr/>
          <p:nvPr/>
        </p:nvGrpSpPr>
        <p:grpSpPr>
          <a:xfrm>
            <a:off x="4768421" y="2479759"/>
            <a:ext cx="326221" cy="365762"/>
            <a:chOff x="5019441" y="2179958"/>
            <a:chExt cx="305222" cy="340878"/>
          </a:xfrm>
        </p:grpSpPr>
        <p:sp>
          <p:nvSpPr>
            <p:cNvPr id="11200" name="Google Shape;11200;p64"/>
            <p:cNvSpPr/>
            <p:nvPr/>
          </p:nvSpPr>
          <p:spPr>
            <a:xfrm>
              <a:off x="5129319" y="2365369"/>
              <a:ext cx="74099" cy="63455"/>
            </a:xfrm>
            <a:custGeom>
              <a:avLst/>
              <a:gdLst/>
              <a:ahLst/>
              <a:cxnLst/>
              <a:rect l="l" t="t" r="r" b="b"/>
              <a:pathLst>
                <a:path w="2166" h="1855" extrusionOk="0">
                  <a:moveTo>
                    <a:pt x="1235" y="291"/>
                  </a:moveTo>
                  <a:cubicBezTo>
                    <a:pt x="1559" y="291"/>
                    <a:pt x="1869" y="543"/>
                    <a:pt x="1869" y="925"/>
                  </a:cubicBezTo>
                  <a:cubicBezTo>
                    <a:pt x="1869" y="1278"/>
                    <a:pt x="1588" y="1560"/>
                    <a:pt x="1242" y="1560"/>
                  </a:cubicBezTo>
                  <a:cubicBezTo>
                    <a:pt x="679" y="1560"/>
                    <a:pt x="397" y="881"/>
                    <a:pt x="794" y="477"/>
                  </a:cubicBezTo>
                  <a:cubicBezTo>
                    <a:pt x="922" y="349"/>
                    <a:pt x="1080" y="291"/>
                    <a:pt x="1235" y="291"/>
                  </a:cubicBezTo>
                  <a:close/>
                  <a:moveTo>
                    <a:pt x="1242" y="1"/>
                  </a:moveTo>
                  <a:cubicBezTo>
                    <a:pt x="419" y="1"/>
                    <a:pt x="0" y="997"/>
                    <a:pt x="585" y="1581"/>
                  </a:cubicBezTo>
                  <a:cubicBezTo>
                    <a:pt x="773" y="1770"/>
                    <a:pt x="1004" y="1854"/>
                    <a:pt x="1231" y="1854"/>
                  </a:cubicBezTo>
                  <a:cubicBezTo>
                    <a:pt x="1708" y="1854"/>
                    <a:pt x="2165" y="1482"/>
                    <a:pt x="2165" y="925"/>
                  </a:cubicBezTo>
                  <a:cubicBezTo>
                    <a:pt x="2165" y="419"/>
                    <a:pt x="1747" y="1"/>
                    <a:pt x="124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4"/>
            <p:cNvSpPr/>
            <p:nvPr/>
          </p:nvSpPr>
          <p:spPr>
            <a:xfrm>
              <a:off x="5151760" y="2382166"/>
              <a:ext cx="34860" cy="29863"/>
            </a:xfrm>
            <a:custGeom>
              <a:avLst/>
              <a:gdLst/>
              <a:ahLst/>
              <a:cxnLst/>
              <a:rect l="l" t="t" r="r" b="b"/>
              <a:pathLst>
                <a:path w="1019" h="873" extrusionOk="0">
                  <a:moveTo>
                    <a:pt x="585" y="288"/>
                  </a:moveTo>
                  <a:cubicBezTo>
                    <a:pt x="658" y="288"/>
                    <a:pt x="730" y="346"/>
                    <a:pt x="730" y="434"/>
                  </a:cubicBezTo>
                  <a:cubicBezTo>
                    <a:pt x="730" y="513"/>
                    <a:pt x="665" y="578"/>
                    <a:pt x="586" y="578"/>
                  </a:cubicBezTo>
                  <a:cubicBezTo>
                    <a:pt x="456" y="578"/>
                    <a:pt x="391" y="426"/>
                    <a:pt x="484" y="333"/>
                  </a:cubicBezTo>
                  <a:cubicBezTo>
                    <a:pt x="513" y="302"/>
                    <a:pt x="549" y="288"/>
                    <a:pt x="585" y="288"/>
                  </a:cubicBezTo>
                  <a:close/>
                  <a:moveTo>
                    <a:pt x="586" y="1"/>
                  </a:moveTo>
                  <a:cubicBezTo>
                    <a:pt x="196" y="1"/>
                    <a:pt x="1" y="470"/>
                    <a:pt x="275" y="744"/>
                  </a:cubicBezTo>
                  <a:cubicBezTo>
                    <a:pt x="364" y="832"/>
                    <a:pt x="472" y="872"/>
                    <a:pt x="579" y="872"/>
                  </a:cubicBezTo>
                  <a:cubicBezTo>
                    <a:pt x="803" y="872"/>
                    <a:pt x="1019" y="698"/>
                    <a:pt x="1019" y="434"/>
                  </a:cubicBezTo>
                  <a:cubicBezTo>
                    <a:pt x="1019" y="195"/>
                    <a:pt x="824" y="1"/>
                    <a:pt x="58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4"/>
            <p:cNvSpPr/>
            <p:nvPr/>
          </p:nvSpPr>
          <p:spPr>
            <a:xfrm>
              <a:off x="5019441" y="2179958"/>
              <a:ext cx="305222" cy="340878"/>
            </a:xfrm>
            <a:custGeom>
              <a:avLst/>
              <a:gdLst/>
              <a:ahLst/>
              <a:cxnLst/>
              <a:rect l="l" t="t" r="r" b="b"/>
              <a:pathLst>
                <a:path w="8922" h="9965" extrusionOk="0">
                  <a:moveTo>
                    <a:pt x="4461" y="289"/>
                  </a:moveTo>
                  <a:cubicBezTo>
                    <a:pt x="4612" y="289"/>
                    <a:pt x="4656" y="354"/>
                    <a:pt x="4670" y="368"/>
                  </a:cubicBezTo>
                  <a:cubicBezTo>
                    <a:pt x="4757" y="484"/>
                    <a:pt x="4706" y="729"/>
                    <a:pt x="4684" y="802"/>
                  </a:cubicBezTo>
                  <a:cubicBezTo>
                    <a:pt x="4654" y="909"/>
                    <a:pt x="4739" y="994"/>
                    <a:pt x="4827" y="994"/>
                  </a:cubicBezTo>
                  <a:cubicBezTo>
                    <a:pt x="4863" y="994"/>
                    <a:pt x="4900" y="980"/>
                    <a:pt x="4930" y="946"/>
                  </a:cubicBezTo>
                  <a:cubicBezTo>
                    <a:pt x="5009" y="838"/>
                    <a:pt x="5132" y="773"/>
                    <a:pt x="5262" y="765"/>
                  </a:cubicBezTo>
                  <a:cubicBezTo>
                    <a:pt x="5267" y="765"/>
                    <a:pt x="5271" y="765"/>
                    <a:pt x="5276" y="765"/>
                  </a:cubicBezTo>
                  <a:cubicBezTo>
                    <a:pt x="5337" y="765"/>
                    <a:pt x="5401" y="806"/>
                    <a:pt x="5421" y="866"/>
                  </a:cubicBezTo>
                  <a:cubicBezTo>
                    <a:pt x="5464" y="960"/>
                    <a:pt x="5421" y="1141"/>
                    <a:pt x="5204" y="1350"/>
                  </a:cubicBezTo>
                  <a:cubicBezTo>
                    <a:pt x="5098" y="1450"/>
                    <a:pt x="5189" y="1608"/>
                    <a:pt x="5304" y="1608"/>
                  </a:cubicBezTo>
                  <a:cubicBezTo>
                    <a:pt x="5331" y="1608"/>
                    <a:pt x="5358" y="1600"/>
                    <a:pt x="5385" y="1581"/>
                  </a:cubicBezTo>
                  <a:cubicBezTo>
                    <a:pt x="5442" y="1545"/>
                    <a:pt x="5500" y="1530"/>
                    <a:pt x="5565" y="1523"/>
                  </a:cubicBezTo>
                  <a:cubicBezTo>
                    <a:pt x="5570" y="1523"/>
                    <a:pt x="5574" y="1523"/>
                    <a:pt x="5578" y="1523"/>
                  </a:cubicBezTo>
                  <a:cubicBezTo>
                    <a:pt x="5653" y="1523"/>
                    <a:pt x="5725" y="1578"/>
                    <a:pt x="5745" y="1653"/>
                  </a:cubicBezTo>
                  <a:cubicBezTo>
                    <a:pt x="5753" y="1689"/>
                    <a:pt x="5753" y="1725"/>
                    <a:pt x="5738" y="1761"/>
                  </a:cubicBezTo>
                  <a:cubicBezTo>
                    <a:pt x="5695" y="1906"/>
                    <a:pt x="5522" y="2086"/>
                    <a:pt x="5175" y="2252"/>
                  </a:cubicBezTo>
                  <a:cubicBezTo>
                    <a:pt x="5033" y="2323"/>
                    <a:pt x="5094" y="2528"/>
                    <a:pt x="5232" y="2528"/>
                  </a:cubicBezTo>
                  <a:cubicBezTo>
                    <a:pt x="5249" y="2528"/>
                    <a:pt x="5266" y="2525"/>
                    <a:pt x="5284" y="2519"/>
                  </a:cubicBezTo>
                  <a:cubicBezTo>
                    <a:pt x="5377" y="2490"/>
                    <a:pt x="5464" y="2469"/>
                    <a:pt x="5558" y="2454"/>
                  </a:cubicBezTo>
                  <a:cubicBezTo>
                    <a:pt x="5584" y="2452"/>
                    <a:pt x="5623" y="2448"/>
                    <a:pt x="5664" y="2448"/>
                  </a:cubicBezTo>
                  <a:cubicBezTo>
                    <a:pt x="5745" y="2448"/>
                    <a:pt x="5837" y="2464"/>
                    <a:pt x="5861" y="2541"/>
                  </a:cubicBezTo>
                  <a:cubicBezTo>
                    <a:pt x="5868" y="2635"/>
                    <a:pt x="5832" y="2736"/>
                    <a:pt x="5767" y="2808"/>
                  </a:cubicBezTo>
                  <a:cubicBezTo>
                    <a:pt x="5630" y="2981"/>
                    <a:pt x="5421" y="3082"/>
                    <a:pt x="5197" y="3082"/>
                  </a:cubicBezTo>
                  <a:cubicBezTo>
                    <a:pt x="5154" y="3082"/>
                    <a:pt x="5103" y="3075"/>
                    <a:pt x="5060" y="3068"/>
                  </a:cubicBezTo>
                  <a:cubicBezTo>
                    <a:pt x="4908" y="3039"/>
                    <a:pt x="4764" y="3017"/>
                    <a:pt x="4612" y="3010"/>
                  </a:cubicBezTo>
                  <a:lnTo>
                    <a:pt x="4612" y="1278"/>
                  </a:lnTo>
                  <a:cubicBezTo>
                    <a:pt x="4612" y="1180"/>
                    <a:pt x="4540" y="1132"/>
                    <a:pt x="4468" y="1132"/>
                  </a:cubicBezTo>
                  <a:cubicBezTo>
                    <a:pt x="4396" y="1132"/>
                    <a:pt x="4324" y="1180"/>
                    <a:pt x="4324" y="1278"/>
                  </a:cubicBezTo>
                  <a:lnTo>
                    <a:pt x="4324" y="3010"/>
                  </a:lnTo>
                  <a:cubicBezTo>
                    <a:pt x="4172" y="3017"/>
                    <a:pt x="4028" y="3039"/>
                    <a:pt x="3883" y="3068"/>
                  </a:cubicBezTo>
                  <a:cubicBezTo>
                    <a:pt x="3833" y="3075"/>
                    <a:pt x="3782" y="3082"/>
                    <a:pt x="3739" y="3082"/>
                  </a:cubicBezTo>
                  <a:cubicBezTo>
                    <a:pt x="3515" y="3082"/>
                    <a:pt x="3313" y="2981"/>
                    <a:pt x="3176" y="2808"/>
                  </a:cubicBezTo>
                  <a:cubicBezTo>
                    <a:pt x="3104" y="2736"/>
                    <a:pt x="3068" y="2635"/>
                    <a:pt x="3082" y="2541"/>
                  </a:cubicBezTo>
                  <a:cubicBezTo>
                    <a:pt x="3097" y="2454"/>
                    <a:pt x="3212" y="2447"/>
                    <a:pt x="3277" y="2447"/>
                  </a:cubicBezTo>
                  <a:cubicBezTo>
                    <a:pt x="3407" y="2454"/>
                    <a:pt x="3530" y="2476"/>
                    <a:pt x="3652" y="2519"/>
                  </a:cubicBezTo>
                  <a:cubicBezTo>
                    <a:pt x="3670" y="2525"/>
                    <a:pt x="3687" y="2528"/>
                    <a:pt x="3703" y="2528"/>
                  </a:cubicBezTo>
                  <a:cubicBezTo>
                    <a:pt x="3842" y="2528"/>
                    <a:pt x="3903" y="2323"/>
                    <a:pt x="3761" y="2252"/>
                  </a:cubicBezTo>
                  <a:cubicBezTo>
                    <a:pt x="3429" y="2093"/>
                    <a:pt x="3255" y="1920"/>
                    <a:pt x="3205" y="1776"/>
                  </a:cubicBezTo>
                  <a:cubicBezTo>
                    <a:pt x="3190" y="1733"/>
                    <a:pt x="3183" y="1689"/>
                    <a:pt x="3190" y="1653"/>
                  </a:cubicBezTo>
                  <a:lnTo>
                    <a:pt x="3176" y="1653"/>
                  </a:lnTo>
                  <a:cubicBezTo>
                    <a:pt x="3196" y="1578"/>
                    <a:pt x="3262" y="1523"/>
                    <a:pt x="3342" y="1523"/>
                  </a:cubicBezTo>
                  <a:cubicBezTo>
                    <a:pt x="3347" y="1523"/>
                    <a:pt x="3352" y="1523"/>
                    <a:pt x="3356" y="1523"/>
                  </a:cubicBezTo>
                  <a:cubicBezTo>
                    <a:pt x="3421" y="1530"/>
                    <a:pt x="3479" y="1545"/>
                    <a:pt x="3537" y="1581"/>
                  </a:cubicBezTo>
                  <a:cubicBezTo>
                    <a:pt x="3565" y="1600"/>
                    <a:pt x="3593" y="1608"/>
                    <a:pt x="3620" y="1608"/>
                  </a:cubicBezTo>
                  <a:cubicBezTo>
                    <a:pt x="3739" y="1608"/>
                    <a:pt x="3829" y="1450"/>
                    <a:pt x="3717" y="1350"/>
                  </a:cubicBezTo>
                  <a:cubicBezTo>
                    <a:pt x="3494" y="1141"/>
                    <a:pt x="3457" y="960"/>
                    <a:pt x="3501" y="866"/>
                  </a:cubicBezTo>
                  <a:cubicBezTo>
                    <a:pt x="3528" y="806"/>
                    <a:pt x="3585" y="765"/>
                    <a:pt x="3651" y="765"/>
                  </a:cubicBezTo>
                  <a:cubicBezTo>
                    <a:pt x="3656" y="765"/>
                    <a:pt x="3662" y="765"/>
                    <a:pt x="3667" y="765"/>
                  </a:cubicBezTo>
                  <a:cubicBezTo>
                    <a:pt x="3797" y="780"/>
                    <a:pt x="3912" y="845"/>
                    <a:pt x="3992" y="946"/>
                  </a:cubicBezTo>
                  <a:cubicBezTo>
                    <a:pt x="4023" y="980"/>
                    <a:pt x="4062" y="994"/>
                    <a:pt x="4099" y="994"/>
                  </a:cubicBezTo>
                  <a:cubicBezTo>
                    <a:pt x="4189" y="994"/>
                    <a:pt x="4273" y="909"/>
                    <a:pt x="4237" y="802"/>
                  </a:cubicBezTo>
                  <a:cubicBezTo>
                    <a:pt x="4208" y="708"/>
                    <a:pt x="4172" y="477"/>
                    <a:pt x="4251" y="368"/>
                  </a:cubicBezTo>
                  <a:cubicBezTo>
                    <a:pt x="4266" y="354"/>
                    <a:pt x="4309" y="289"/>
                    <a:pt x="4461" y="289"/>
                  </a:cubicBezTo>
                  <a:close/>
                  <a:moveTo>
                    <a:pt x="1285" y="1458"/>
                  </a:moveTo>
                  <a:cubicBezTo>
                    <a:pt x="1386" y="1458"/>
                    <a:pt x="1538" y="1567"/>
                    <a:pt x="1631" y="1870"/>
                  </a:cubicBezTo>
                  <a:cubicBezTo>
                    <a:pt x="1653" y="1941"/>
                    <a:pt x="1711" y="1974"/>
                    <a:pt x="1770" y="1974"/>
                  </a:cubicBezTo>
                  <a:cubicBezTo>
                    <a:pt x="1847" y="1974"/>
                    <a:pt x="1924" y="1918"/>
                    <a:pt x="1920" y="1819"/>
                  </a:cubicBezTo>
                  <a:cubicBezTo>
                    <a:pt x="1906" y="1740"/>
                    <a:pt x="1927" y="1653"/>
                    <a:pt x="1985" y="1588"/>
                  </a:cubicBezTo>
                  <a:cubicBezTo>
                    <a:pt x="2014" y="1559"/>
                    <a:pt x="2050" y="1538"/>
                    <a:pt x="2101" y="1538"/>
                  </a:cubicBezTo>
                  <a:cubicBezTo>
                    <a:pt x="2151" y="1538"/>
                    <a:pt x="2202" y="1559"/>
                    <a:pt x="2238" y="1603"/>
                  </a:cubicBezTo>
                  <a:cubicBezTo>
                    <a:pt x="2303" y="1675"/>
                    <a:pt x="2425" y="1862"/>
                    <a:pt x="2411" y="2317"/>
                  </a:cubicBezTo>
                  <a:cubicBezTo>
                    <a:pt x="2411" y="2414"/>
                    <a:pt x="2483" y="2465"/>
                    <a:pt x="2556" y="2465"/>
                  </a:cubicBezTo>
                  <a:cubicBezTo>
                    <a:pt x="2619" y="2465"/>
                    <a:pt x="2683" y="2427"/>
                    <a:pt x="2700" y="2346"/>
                  </a:cubicBezTo>
                  <a:cubicBezTo>
                    <a:pt x="2743" y="2065"/>
                    <a:pt x="2830" y="1913"/>
                    <a:pt x="2902" y="1862"/>
                  </a:cubicBezTo>
                  <a:cubicBezTo>
                    <a:pt x="2945" y="1978"/>
                    <a:pt x="3010" y="2086"/>
                    <a:pt x="3104" y="2173"/>
                  </a:cubicBezTo>
                  <a:cubicBezTo>
                    <a:pt x="3017" y="2187"/>
                    <a:pt x="2938" y="2231"/>
                    <a:pt x="2873" y="2288"/>
                  </a:cubicBezTo>
                  <a:cubicBezTo>
                    <a:pt x="2801" y="2361"/>
                    <a:pt x="2757" y="2469"/>
                    <a:pt x="2765" y="2570"/>
                  </a:cubicBezTo>
                  <a:cubicBezTo>
                    <a:pt x="2779" y="2801"/>
                    <a:pt x="2895" y="3010"/>
                    <a:pt x="3082" y="3147"/>
                  </a:cubicBezTo>
                  <a:cubicBezTo>
                    <a:pt x="3118" y="3176"/>
                    <a:pt x="3154" y="3198"/>
                    <a:pt x="3198" y="3227"/>
                  </a:cubicBezTo>
                  <a:lnTo>
                    <a:pt x="3234" y="3299"/>
                  </a:lnTo>
                  <a:cubicBezTo>
                    <a:pt x="3205" y="3313"/>
                    <a:pt x="3183" y="3328"/>
                    <a:pt x="3162" y="3342"/>
                  </a:cubicBezTo>
                  <a:lnTo>
                    <a:pt x="1285" y="2368"/>
                  </a:lnTo>
                  <a:cubicBezTo>
                    <a:pt x="1261" y="2356"/>
                    <a:pt x="1237" y="2350"/>
                    <a:pt x="1215" y="2350"/>
                  </a:cubicBezTo>
                  <a:cubicBezTo>
                    <a:pt x="1080" y="2350"/>
                    <a:pt x="999" y="2553"/>
                    <a:pt x="1148" y="2628"/>
                  </a:cubicBezTo>
                  <a:lnTo>
                    <a:pt x="2895" y="3530"/>
                  </a:lnTo>
                  <a:lnTo>
                    <a:pt x="2866" y="3551"/>
                  </a:lnTo>
                  <a:cubicBezTo>
                    <a:pt x="2656" y="3746"/>
                    <a:pt x="2483" y="3984"/>
                    <a:pt x="2353" y="4244"/>
                  </a:cubicBezTo>
                  <a:cubicBezTo>
                    <a:pt x="2238" y="4353"/>
                    <a:pt x="2086" y="4417"/>
                    <a:pt x="1935" y="4417"/>
                  </a:cubicBezTo>
                  <a:lnTo>
                    <a:pt x="1935" y="4425"/>
                  </a:lnTo>
                  <a:cubicBezTo>
                    <a:pt x="1812" y="4425"/>
                    <a:pt x="1711" y="4381"/>
                    <a:pt x="1682" y="4309"/>
                  </a:cubicBezTo>
                  <a:cubicBezTo>
                    <a:pt x="1660" y="4266"/>
                    <a:pt x="1631" y="4107"/>
                    <a:pt x="1949" y="3797"/>
                  </a:cubicBezTo>
                  <a:cubicBezTo>
                    <a:pt x="2007" y="3746"/>
                    <a:pt x="2014" y="3660"/>
                    <a:pt x="1963" y="3602"/>
                  </a:cubicBezTo>
                  <a:cubicBezTo>
                    <a:pt x="1930" y="3568"/>
                    <a:pt x="1889" y="3549"/>
                    <a:pt x="1848" y="3549"/>
                  </a:cubicBezTo>
                  <a:cubicBezTo>
                    <a:pt x="1818" y="3549"/>
                    <a:pt x="1789" y="3559"/>
                    <a:pt x="1761" y="3580"/>
                  </a:cubicBezTo>
                  <a:cubicBezTo>
                    <a:pt x="1523" y="3761"/>
                    <a:pt x="1299" y="3855"/>
                    <a:pt x="1133" y="3855"/>
                  </a:cubicBezTo>
                  <a:cubicBezTo>
                    <a:pt x="1018" y="3855"/>
                    <a:pt x="939" y="3811"/>
                    <a:pt x="917" y="3732"/>
                  </a:cubicBezTo>
                  <a:cubicBezTo>
                    <a:pt x="895" y="3652"/>
                    <a:pt x="931" y="3537"/>
                    <a:pt x="1068" y="3458"/>
                  </a:cubicBezTo>
                  <a:cubicBezTo>
                    <a:pt x="1198" y="3380"/>
                    <a:pt x="1129" y="3190"/>
                    <a:pt x="993" y="3190"/>
                  </a:cubicBezTo>
                  <a:cubicBezTo>
                    <a:pt x="978" y="3190"/>
                    <a:pt x="962" y="3193"/>
                    <a:pt x="946" y="3198"/>
                  </a:cubicBezTo>
                  <a:cubicBezTo>
                    <a:pt x="852" y="3234"/>
                    <a:pt x="751" y="3248"/>
                    <a:pt x="657" y="3255"/>
                  </a:cubicBezTo>
                  <a:cubicBezTo>
                    <a:pt x="498" y="3255"/>
                    <a:pt x="383" y="3183"/>
                    <a:pt x="376" y="3082"/>
                  </a:cubicBezTo>
                  <a:cubicBezTo>
                    <a:pt x="361" y="2981"/>
                    <a:pt x="462" y="2830"/>
                    <a:pt x="708" y="2765"/>
                  </a:cubicBezTo>
                  <a:cubicBezTo>
                    <a:pt x="859" y="2721"/>
                    <a:pt x="845" y="2505"/>
                    <a:pt x="693" y="2476"/>
                  </a:cubicBezTo>
                  <a:cubicBezTo>
                    <a:pt x="599" y="2462"/>
                    <a:pt x="376" y="2389"/>
                    <a:pt x="318" y="2267"/>
                  </a:cubicBezTo>
                  <a:cubicBezTo>
                    <a:pt x="311" y="2245"/>
                    <a:pt x="275" y="2180"/>
                    <a:pt x="347" y="2050"/>
                  </a:cubicBezTo>
                  <a:cubicBezTo>
                    <a:pt x="419" y="1913"/>
                    <a:pt x="491" y="1891"/>
                    <a:pt x="542" y="1891"/>
                  </a:cubicBezTo>
                  <a:cubicBezTo>
                    <a:pt x="679" y="1891"/>
                    <a:pt x="845" y="2028"/>
                    <a:pt x="902" y="2086"/>
                  </a:cubicBezTo>
                  <a:cubicBezTo>
                    <a:pt x="932" y="2116"/>
                    <a:pt x="967" y="2129"/>
                    <a:pt x="1001" y="2129"/>
                  </a:cubicBezTo>
                  <a:cubicBezTo>
                    <a:pt x="1092" y="2129"/>
                    <a:pt x="1177" y="2038"/>
                    <a:pt x="1141" y="1927"/>
                  </a:cubicBezTo>
                  <a:cubicBezTo>
                    <a:pt x="1083" y="1769"/>
                    <a:pt x="1083" y="1624"/>
                    <a:pt x="1148" y="1530"/>
                  </a:cubicBezTo>
                  <a:cubicBezTo>
                    <a:pt x="1177" y="1487"/>
                    <a:pt x="1227" y="1458"/>
                    <a:pt x="1285" y="1458"/>
                  </a:cubicBezTo>
                  <a:close/>
                  <a:moveTo>
                    <a:pt x="7622" y="1458"/>
                  </a:moveTo>
                  <a:cubicBezTo>
                    <a:pt x="7673" y="1458"/>
                    <a:pt x="7723" y="1487"/>
                    <a:pt x="7752" y="1538"/>
                  </a:cubicBezTo>
                  <a:cubicBezTo>
                    <a:pt x="7817" y="1624"/>
                    <a:pt x="7817" y="1769"/>
                    <a:pt x="7759" y="1935"/>
                  </a:cubicBezTo>
                  <a:cubicBezTo>
                    <a:pt x="7723" y="2039"/>
                    <a:pt x="7807" y="2129"/>
                    <a:pt x="7898" y="2129"/>
                  </a:cubicBezTo>
                  <a:cubicBezTo>
                    <a:pt x="7932" y="2129"/>
                    <a:pt x="7968" y="2116"/>
                    <a:pt x="7997" y="2086"/>
                  </a:cubicBezTo>
                  <a:cubicBezTo>
                    <a:pt x="8055" y="2036"/>
                    <a:pt x="8221" y="1899"/>
                    <a:pt x="8358" y="1899"/>
                  </a:cubicBezTo>
                  <a:cubicBezTo>
                    <a:pt x="8409" y="1899"/>
                    <a:pt x="8481" y="1913"/>
                    <a:pt x="8553" y="2050"/>
                  </a:cubicBezTo>
                  <a:cubicBezTo>
                    <a:pt x="8625" y="2187"/>
                    <a:pt x="8596" y="2252"/>
                    <a:pt x="8582" y="2274"/>
                  </a:cubicBezTo>
                  <a:lnTo>
                    <a:pt x="8589" y="2267"/>
                  </a:lnTo>
                  <a:lnTo>
                    <a:pt x="8589" y="2267"/>
                  </a:lnTo>
                  <a:cubicBezTo>
                    <a:pt x="8524" y="2397"/>
                    <a:pt x="8286" y="2469"/>
                    <a:pt x="8207" y="2476"/>
                  </a:cubicBezTo>
                  <a:cubicBezTo>
                    <a:pt x="8055" y="2505"/>
                    <a:pt x="8048" y="2721"/>
                    <a:pt x="8199" y="2765"/>
                  </a:cubicBezTo>
                  <a:cubicBezTo>
                    <a:pt x="8445" y="2830"/>
                    <a:pt x="8546" y="2974"/>
                    <a:pt x="8531" y="3082"/>
                  </a:cubicBezTo>
                  <a:cubicBezTo>
                    <a:pt x="8517" y="3191"/>
                    <a:pt x="8409" y="3248"/>
                    <a:pt x="8250" y="3248"/>
                  </a:cubicBezTo>
                  <a:cubicBezTo>
                    <a:pt x="8149" y="3248"/>
                    <a:pt x="8055" y="3234"/>
                    <a:pt x="7961" y="3198"/>
                  </a:cubicBezTo>
                  <a:cubicBezTo>
                    <a:pt x="7943" y="3191"/>
                    <a:pt x="7926" y="3189"/>
                    <a:pt x="7910" y="3189"/>
                  </a:cubicBezTo>
                  <a:cubicBezTo>
                    <a:pt x="7776" y="3189"/>
                    <a:pt x="7710" y="3380"/>
                    <a:pt x="7839" y="3458"/>
                  </a:cubicBezTo>
                  <a:cubicBezTo>
                    <a:pt x="7976" y="3537"/>
                    <a:pt x="8012" y="3652"/>
                    <a:pt x="7990" y="3732"/>
                  </a:cubicBezTo>
                  <a:cubicBezTo>
                    <a:pt x="7968" y="3811"/>
                    <a:pt x="7889" y="3855"/>
                    <a:pt x="7774" y="3855"/>
                  </a:cubicBezTo>
                  <a:cubicBezTo>
                    <a:pt x="7608" y="3855"/>
                    <a:pt x="7384" y="3753"/>
                    <a:pt x="7146" y="3580"/>
                  </a:cubicBezTo>
                  <a:cubicBezTo>
                    <a:pt x="7115" y="3557"/>
                    <a:pt x="7083" y="3547"/>
                    <a:pt x="7053" y="3547"/>
                  </a:cubicBezTo>
                  <a:cubicBezTo>
                    <a:pt x="6936" y="3547"/>
                    <a:pt x="6847" y="3699"/>
                    <a:pt x="6951" y="3797"/>
                  </a:cubicBezTo>
                  <a:cubicBezTo>
                    <a:pt x="7268" y="4107"/>
                    <a:pt x="7232" y="4266"/>
                    <a:pt x="7218" y="4309"/>
                  </a:cubicBezTo>
                  <a:cubicBezTo>
                    <a:pt x="7189" y="4381"/>
                    <a:pt x="7088" y="4425"/>
                    <a:pt x="6965" y="4425"/>
                  </a:cubicBezTo>
                  <a:cubicBezTo>
                    <a:pt x="6806" y="4425"/>
                    <a:pt x="6655" y="4360"/>
                    <a:pt x="6539" y="4251"/>
                  </a:cubicBezTo>
                  <a:cubicBezTo>
                    <a:pt x="6417" y="3992"/>
                    <a:pt x="6243" y="3753"/>
                    <a:pt x="6027" y="3559"/>
                  </a:cubicBezTo>
                  <a:cubicBezTo>
                    <a:pt x="6020" y="3551"/>
                    <a:pt x="6005" y="3544"/>
                    <a:pt x="5998" y="3537"/>
                  </a:cubicBezTo>
                  <a:lnTo>
                    <a:pt x="7745" y="2635"/>
                  </a:lnTo>
                  <a:cubicBezTo>
                    <a:pt x="7892" y="2555"/>
                    <a:pt x="7815" y="2355"/>
                    <a:pt x="7686" y="2355"/>
                  </a:cubicBezTo>
                  <a:cubicBezTo>
                    <a:pt x="7664" y="2355"/>
                    <a:pt x="7640" y="2361"/>
                    <a:pt x="7615" y="2375"/>
                  </a:cubicBezTo>
                  <a:lnTo>
                    <a:pt x="5738" y="3349"/>
                  </a:lnTo>
                  <a:cubicBezTo>
                    <a:pt x="5717" y="3328"/>
                    <a:pt x="5688" y="3313"/>
                    <a:pt x="5666" y="3306"/>
                  </a:cubicBezTo>
                  <a:lnTo>
                    <a:pt x="5702" y="3234"/>
                  </a:lnTo>
                  <a:cubicBezTo>
                    <a:pt x="5731" y="3212"/>
                    <a:pt x="5767" y="3191"/>
                    <a:pt x="5796" y="3169"/>
                  </a:cubicBezTo>
                  <a:lnTo>
                    <a:pt x="5810" y="3154"/>
                  </a:lnTo>
                  <a:cubicBezTo>
                    <a:pt x="5998" y="3017"/>
                    <a:pt x="6121" y="2808"/>
                    <a:pt x="6135" y="2577"/>
                  </a:cubicBezTo>
                  <a:cubicBezTo>
                    <a:pt x="6135" y="2411"/>
                    <a:pt x="6027" y="2259"/>
                    <a:pt x="5875" y="2202"/>
                  </a:cubicBezTo>
                  <a:cubicBezTo>
                    <a:pt x="5861" y="2194"/>
                    <a:pt x="5803" y="2180"/>
                    <a:pt x="5789" y="2173"/>
                  </a:cubicBezTo>
                  <a:cubicBezTo>
                    <a:pt x="5883" y="2086"/>
                    <a:pt x="5948" y="1985"/>
                    <a:pt x="5991" y="1870"/>
                  </a:cubicBezTo>
                  <a:cubicBezTo>
                    <a:pt x="6070" y="1913"/>
                    <a:pt x="6150" y="2072"/>
                    <a:pt x="6200" y="2353"/>
                  </a:cubicBezTo>
                  <a:cubicBezTo>
                    <a:pt x="6213" y="2433"/>
                    <a:pt x="6275" y="2470"/>
                    <a:pt x="6338" y="2470"/>
                  </a:cubicBezTo>
                  <a:cubicBezTo>
                    <a:pt x="6413" y="2470"/>
                    <a:pt x="6489" y="2418"/>
                    <a:pt x="6489" y="2324"/>
                  </a:cubicBezTo>
                  <a:cubicBezTo>
                    <a:pt x="6474" y="1870"/>
                    <a:pt x="6590" y="1675"/>
                    <a:pt x="6662" y="1603"/>
                  </a:cubicBezTo>
                  <a:cubicBezTo>
                    <a:pt x="6691" y="1567"/>
                    <a:pt x="6741" y="1538"/>
                    <a:pt x="6799" y="1538"/>
                  </a:cubicBezTo>
                  <a:cubicBezTo>
                    <a:pt x="6843" y="1538"/>
                    <a:pt x="6886" y="1559"/>
                    <a:pt x="6915" y="1595"/>
                  </a:cubicBezTo>
                  <a:cubicBezTo>
                    <a:pt x="6972" y="1653"/>
                    <a:pt x="6994" y="1740"/>
                    <a:pt x="6987" y="1826"/>
                  </a:cubicBezTo>
                  <a:cubicBezTo>
                    <a:pt x="6979" y="1922"/>
                    <a:pt x="7056" y="1979"/>
                    <a:pt x="7133" y="1979"/>
                  </a:cubicBezTo>
                  <a:cubicBezTo>
                    <a:pt x="7190" y="1979"/>
                    <a:pt x="7247" y="1948"/>
                    <a:pt x="7268" y="1877"/>
                  </a:cubicBezTo>
                  <a:cubicBezTo>
                    <a:pt x="7362" y="1567"/>
                    <a:pt x="7514" y="1458"/>
                    <a:pt x="7622" y="1458"/>
                  </a:cubicBezTo>
                  <a:close/>
                  <a:moveTo>
                    <a:pt x="4454" y="3299"/>
                  </a:moveTo>
                  <a:cubicBezTo>
                    <a:pt x="4609" y="3299"/>
                    <a:pt x="4764" y="3313"/>
                    <a:pt x="4915" y="3342"/>
                  </a:cubicBezTo>
                  <a:cubicBezTo>
                    <a:pt x="5435" y="3421"/>
                    <a:pt x="5897" y="3732"/>
                    <a:pt x="6171" y="4179"/>
                  </a:cubicBezTo>
                  <a:cubicBezTo>
                    <a:pt x="6215" y="4244"/>
                    <a:pt x="6251" y="4316"/>
                    <a:pt x="6287" y="4389"/>
                  </a:cubicBezTo>
                  <a:lnTo>
                    <a:pt x="3883" y="4389"/>
                  </a:lnTo>
                  <a:cubicBezTo>
                    <a:pt x="3879" y="4388"/>
                    <a:pt x="3874" y="4388"/>
                    <a:pt x="3870" y="4388"/>
                  </a:cubicBezTo>
                  <a:cubicBezTo>
                    <a:pt x="3678" y="4388"/>
                    <a:pt x="3678" y="4685"/>
                    <a:pt x="3870" y="4685"/>
                  </a:cubicBezTo>
                  <a:cubicBezTo>
                    <a:pt x="3874" y="4685"/>
                    <a:pt x="3879" y="4685"/>
                    <a:pt x="3883" y="4685"/>
                  </a:cubicBezTo>
                  <a:lnTo>
                    <a:pt x="6402" y="4685"/>
                  </a:lnTo>
                  <a:cubicBezTo>
                    <a:pt x="6438" y="4778"/>
                    <a:pt x="6467" y="4879"/>
                    <a:pt x="6489" y="4980"/>
                  </a:cubicBezTo>
                  <a:lnTo>
                    <a:pt x="2411" y="4980"/>
                  </a:lnTo>
                  <a:cubicBezTo>
                    <a:pt x="2440" y="4879"/>
                    <a:pt x="2461" y="4778"/>
                    <a:pt x="2498" y="4685"/>
                  </a:cubicBezTo>
                  <a:lnTo>
                    <a:pt x="3291" y="4685"/>
                  </a:lnTo>
                  <a:cubicBezTo>
                    <a:pt x="3472" y="4670"/>
                    <a:pt x="3472" y="4403"/>
                    <a:pt x="3291" y="4389"/>
                  </a:cubicBezTo>
                  <a:lnTo>
                    <a:pt x="2613" y="4389"/>
                  </a:lnTo>
                  <a:cubicBezTo>
                    <a:pt x="2649" y="4331"/>
                    <a:pt x="2678" y="4266"/>
                    <a:pt x="2714" y="4208"/>
                  </a:cubicBezTo>
                  <a:cubicBezTo>
                    <a:pt x="2721" y="4201"/>
                    <a:pt x="2729" y="4187"/>
                    <a:pt x="2736" y="4179"/>
                  </a:cubicBezTo>
                  <a:cubicBezTo>
                    <a:pt x="3010" y="3725"/>
                    <a:pt x="3472" y="3421"/>
                    <a:pt x="3992" y="3342"/>
                  </a:cubicBezTo>
                  <a:cubicBezTo>
                    <a:pt x="4143" y="3313"/>
                    <a:pt x="4298" y="3299"/>
                    <a:pt x="4454" y="3299"/>
                  </a:cubicBezTo>
                  <a:close/>
                  <a:moveTo>
                    <a:pt x="6539" y="5269"/>
                  </a:moveTo>
                  <a:cubicBezTo>
                    <a:pt x="6626" y="5998"/>
                    <a:pt x="6539" y="6742"/>
                    <a:pt x="6265" y="7427"/>
                  </a:cubicBezTo>
                  <a:lnTo>
                    <a:pt x="2627" y="7427"/>
                  </a:lnTo>
                  <a:cubicBezTo>
                    <a:pt x="2360" y="6742"/>
                    <a:pt x="2267" y="5998"/>
                    <a:pt x="2360" y="5269"/>
                  </a:cubicBezTo>
                  <a:close/>
                  <a:moveTo>
                    <a:pt x="6135" y="7716"/>
                  </a:moveTo>
                  <a:cubicBezTo>
                    <a:pt x="6085" y="7817"/>
                    <a:pt x="6020" y="7918"/>
                    <a:pt x="5955" y="8012"/>
                  </a:cubicBezTo>
                  <a:lnTo>
                    <a:pt x="2945" y="8012"/>
                  </a:lnTo>
                  <a:cubicBezTo>
                    <a:pt x="2880" y="7918"/>
                    <a:pt x="2815" y="7817"/>
                    <a:pt x="2765" y="7716"/>
                  </a:cubicBezTo>
                  <a:close/>
                  <a:moveTo>
                    <a:pt x="5745" y="8301"/>
                  </a:moveTo>
                  <a:cubicBezTo>
                    <a:pt x="5551" y="8539"/>
                    <a:pt x="5334" y="8762"/>
                    <a:pt x="5118" y="8972"/>
                  </a:cubicBezTo>
                  <a:lnTo>
                    <a:pt x="5110" y="8972"/>
                  </a:lnTo>
                  <a:cubicBezTo>
                    <a:pt x="4850" y="9217"/>
                    <a:pt x="4656" y="9412"/>
                    <a:pt x="4562" y="9607"/>
                  </a:cubicBezTo>
                  <a:cubicBezTo>
                    <a:pt x="4540" y="9650"/>
                    <a:pt x="4497" y="9672"/>
                    <a:pt x="4454" y="9672"/>
                  </a:cubicBezTo>
                  <a:cubicBezTo>
                    <a:pt x="4410" y="9672"/>
                    <a:pt x="4367" y="9650"/>
                    <a:pt x="4345" y="9607"/>
                  </a:cubicBezTo>
                  <a:cubicBezTo>
                    <a:pt x="4251" y="9419"/>
                    <a:pt x="4049" y="9224"/>
                    <a:pt x="3804" y="8972"/>
                  </a:cubicBezTo>
                  <a:cubicBezTo>
                    <a:pt x="3580" y="8762"/>
                    <a:pt x="3371" y="8539"/>
                    <a:pt x="3169" y="8301"/>
                  </a:cubicBezTo>
                  <a:close/>
                  <a:moveTo>
                    <a:pt x="4458" y="0"/>
                  </a:moveTo>
                  <a:cubicBezTo>
                    <a:pt x="4295" y="0"/>
                    <a:pt x="4132" y="65"/>
                    <a:pt x="4013" y="195"/>
                  </a:cubicBezTo>
                  <a:cubicBezTo>
                    <a:pt x="3948" y="296"/>
                    <a:pt x="3912" y="412"/>
                    <a:pt x="3912" y="527"/>
                  </a:cubicBezTo>
                  <a:cubicBezTo>
                    <a:pt x="3833" y="491"/>
                    <a:pt x="3746" y="470"/>
                    <a:pt x="3660" y="470"/>
                  </a:cubicBezTo>
                  <a:cubicBezTo>
                    <a:pt x="3472" y="470"/>
                    <a:pt x="3299" y="578"/>
                    <a:pt x="3227" y="758"/>
                  </a:cubicBezTo>
                  <a:cubicBezTo>
                    <a:pt x="3169" y="917"/>
                    <a:pt x="3183" y="1097"/>
                    <a:pt x="3270" y="1242"/>
                  </a:cubicBezTo>
                  <a:cubicBezTo>
                    <a:pt x="3097" y="1271"/>
                    <a:pt x="2959" y="1393"/>
                    <a:pt x="2909" y="1559"/>
                  </a:cubicBezTo>
                  <a:cubicBezTo>
                    <a:pt x="2801" y="1574"/>
                    <a:pt x="2707" y="1632"/>
                    <a:pt x="2642" y="1718"/>
                  </a:cubicBezTo>
                  <a:cubicBezTo>
                    <a:pt x="2606" y="1603"/>
                    <a:pt x="2548" y="1487"/>
                    <a:pt x="2461" y="1393"/>
                  </a:cubicBezTo>
                  <a:cubicBezTo>
                    <a:pt x="2375" y="1300"/>
                    <a:pt x="2245" y="1242"/>
                    <a:pt x="2115" y="1242"/>
                  </a:cubicBezTo>
                  <a:cubicBezTo>
                    <a:pt x="1985" y="1242"/>
                    <a:pt x="1870" y="1292"/>
                    <a:pt x="1783" y="1393"/>
                  </a:cubicBezTo>
                  <a:cubicBezTo>
                    <a:pt x="1769" y="1401"/>
                    <a:pt x="1761" y="1415"/>
                    <a:pt x="1754" y="1422"/>
                  </a:cubicBezTo>
                  <a:cubicBezTo>
                    <a:pt x="1653" y="1271"/>
                    <a:pt x="1480" y="1170"/>
                    <a:pt x="1292" y="1162"/>
                  </a:cubicBezTo>
                  <a:cubicBezTo>
                    <a:pt x="1141" y="1162"/>
                    <a:pt x="1004" y="1235"/>
                    <a:pt x="917" y="1364"/>
                  </a:cubicBezTo>
                  <a:cubicBezTo>
                    <a:pt x="859" y="1451"/>
                    <a:pt x="823" y="1559"/>
                    <a:pt x="816" y="1668"/>
                  </a:cubicBezTo>
                  <a:cubicBezTo>
                    <a:pt x="736" y="1624"/>
                    <a:pt x="643" y="1603"/>
                    <a:pt x="556" y="1603"/>
                  </a:cubicBezTo>
                  <a:cubicBezTo>
                    <a:pt x="419" y="1603"/>
                    <a:pt x="231" y="1653"/>
                    <a:pt x="101" y="1913"/>
                  </a:cubicBezTo>
                  <a:cubicBezTo>
                    <a:pt x="7" y="2057"/>
                    <a:pt x="0" y="2245"/>
                    <a:pt x="72" y="2397"/>
                  </a:cubicBezTo>
                  <a:cubicBezTo>
                    <a:pt x="130" y="2505"/>
                    <a:pt x="210" y="2584"/>
                    <a:pt x="318" y="2642"/>
                  </a:cubicBezTo>
                  <a:cubicBezTo>
                    <a:pt x="282" y="2671"/>
                    <a:pt x="253" y="2700"/>
                    <a:pt x="224" y="2736"/>
                  </a:cubicBezTo>
                  <a:cubicBezTo>
                    <a:pt x="130" y="2837"/>
                    <a:pt x="87" y="2981"/>
                    <a:pt x="101" y="3118"/>
                  </a:cubicBezTo>
                  <a:cubicBezTo>
                    <a:pt x="137" y="3407"/>
                    <a:pt x="404" y="3537"/>
                    <a:pt x="657" y="3544"/>
                  </a:cubicBezTo>
                  <a:cubicBezTo>
                    <a:pt x="628" y="3631"/>
                    <a:pt x="628" y="3725"/>
                    <a:pt x="650" y="3811"/>
                  </a:cubicBezTo>
                  <a:cubicBezTo>
                    <a:pt x="708" y="4021"/>
                    <a:pt x="902" y="4150"/>
                    <a:pt x="1148" y="4150"/>
                  </a:cubicBezTo>
                  <a:cubicBezTo>
                    <a:pt x="1242" y="4150"/>
                    <a:pt x="1328" y="4136"/>
                    <a:pt x="1415" y="4107"/>
                  </a:cubicBezTo>
                  <a:lnTo>
                    <a:pt x="1415" y="4107"/>
                  </a:lnTo>
                  <a:cubicBezTo>
                    <a:pt x="1386" y="4208"/>
                    <a:pt x="1393" y="4324"/>
                    <a:pt x="1429" y="4425"/>
                  </a:cubicBezTo>
                  <a:cubicBezTo>
                    <a:pt x="1502" y="4605"/>
                    <a:pt x="1704" y="4721"/>
                    <a:pt x="1956" y="4721"/>
                  </a:cubicBezTo>
                  <a:cubicBezTo>
                    <a:pt x="2043" y="4721"/>
                    <a:pt x="2129" y="4706"/>
                    <a:pt x="2209" y="4685"/>
                  </a:cubicBezTo>
                  <a:lnTo>
                    <a:pt x="2209" y="4685"/>
                  </a:lnTo>
                  <a:cubicBezTo>
                    <a:pt x="2173" y="4822"/>
                    <a:pt x="2137" y="4959"/>
                    <a:pt x="2115" y="5103"/>
                  </a:cubicBezTo>
                  <a:cubicBezTo>
                    <a:pt x="1978" y="5948"/>
                    <a:pt x="2079" y="6814"/>
                    <a:pt x="2404" y="7600"/>
                  </a:cubicBezTo>
                  <a:cubicBezTo>
                    <a:pt x="2664" y="8228"/>
                    <a:pt x="3133" y="8719"/>
                    <a:pt x="3609" y="9181"/>
                  </a:cubicBezTo>
                  <a:cubicBezTo>
                    <a:pt x="3833" y="9405"/>
                    <a:pt x="4028" y="9592"/>
                    <a:pt x="4100" y="9737"/>
                  </a:cubicBezTo>
                  <a:cubicBezTo>
                    <a:pt x="4176" y="9888"/>
                    <a:pt x="4324" y="9964"/>
                    <a:pt x="4472" y="9964"/>
                  </a:cubicBezTo>
                  <a:cubicBezTo>
                    <a:pt x="4620" y="9964"/>
                    <a:pt x="4767" y="9888"/>
                    <a:pt x="4843" y="9737"/>
                  </a:cubicBezTo>
                  <a:cubicBezTo>
                    <a:pt x="4908" y="9592"/>
                    <a:pt x="5103" y="9405"/>
                    <a:pt x="5327" y="9181"/>
                  </a:cubicBezTo>
                  <a:cubicBezTo>
                    <a:pt x="5803" y="8719"/>
                    <a:pt x="6272" y="8228"/>
                    <a:pt x="6532" y="7600"/>
                  </a:cubicBezTo>
                  <a:cubicBezTo>
                    <a:pt x="6857" y="6814"/>
                    <a:pt x="6958" y="5948"/>
                    <a:pt x="6828" y="5110"/>
                  </a:cubicBezTo>
                  <a:cubicBezTo>
                    <a:pt x="6806" y="4966"/>
                    <a:pt x="6770" y="4822"/>
                    <a:pt x="6727" y="4685"/>
                  </a:cubicBezTo>
                  <a:lnTo>
                    <a:pt x="6727" y="4685"/>
                  </a:lnTo>
                  <a:cubicBezTo>
                    <a:pt x="6814" y="4713"/>
                    <a:pt x="6900" y="4728"/>
                    <a:pt x="6987" y="4728"/>
                  </a:cubicBezTo>
                  <a:cubicBezTo>
                    <a:pt x="7232" y="4728"/>
                    <a:pt x="7434" y="4612"/>
                    <a:pt x="7507" y="4432"/>
                  </a:cubicBezTo>
                  <a:cubicBezTo>
                    <a:pt x="7550" y="4324"/>
                    <a:pt x="7550" y="4215"/>
                    <a:pt x="7521" y="4107"/>
                  </a:cubicBezTo>
                  <a:lnTo>
                    <a:pt x="7521" y="4107"/>
                  </a:lnTo>
                  <a:cubicBezTo>
                    <a:pt x="7608" y="4136"/>
                    <a:pt x="7701" y="4150"/>
                    <a:pt x="7788" y="4158"/>
                  </a:cubicBezTo>
                  <a:cubicBezTo>
                    <a:pt x="8041" y="4158"/>
                    <a:pt x="8228" y="4028"/>
                    <a:pt x="8286" y="3818"/>
                  </a:cubicBezTo>
                  <a:cubicBezTo>
                    <a:pt x="8315" y="3725"/>
                    <a:pt x="8308" y="3631"/>
                    <a:pt x="8279" y="3544"/>
                  </a:cubicBezTo>
                  <a:cubicBezTo>
                    <a:pt x="8625" y="3537"/>
                    <a:pt x="8813" y="3335"/>
                    <a:pt x="8835" y="3126"/>
                  </a:cubicBezTo>
                  <a:cubicBezTo>
                    <a:pt x="8849" y="2981"/>
                    <a:pt x="8806" y="2844"/>
                    <a:pt x="8712" y="2736"/>
                  </a:cubicBezTo>
                  <a:cubicBezTo>
                    <a:pt x="8690" y="2700"/>
                    <a:pt x="8654" y="2671"/>
                    <a:pt x="8625" y="2649"/>
                  </a:cubicBezTo>
                  <a:cubicBezTo>
                    <a:pt x="8726" y="2591"/>
                    <a:pt x="8813" y="2505"/>
                    <a:pt x="8863" y="2404"/>
                  </a:cubicBezTo>
                  <a:lnTo>
                    <a:pt x="8849" y="2397"/>
                  </a:lnTo>
                  <a:cubicBezTo>
                    <a:pt x="8921" y="2245"/>
                    <a:pt x="8907" y="2057"/>
                    <a:pt x="8820" y="1913"/>
                  </a:cubicBezTo>
                  <a:cubicBezTo>
                    <a:pt x="8683" y="1653"/>
                    <a:pt x="8503" y="1603"/>
                    <a:pt x="8365" y="1603"/>
                  </a:cubicBezTo>
                  <a:cubicBezTo>
                    <a:pt x="8272" y="1603"/>
                    <a:pt x="8185" y="1624"/>
                    <a:pt x="8098" y="1668"/>
                  </a:cubicBezTo>
                  <a:cubicBezTo>
                    <a:pt x="8098" y="1559"/>
                    <a:pt x="8062" y="1451"/>
                    <a:pt x="8005" y="1364"/>
                  </a:cubicBezTo>
                  <a:cubicBezTo>
                    <a:pt x="7918" y="1242"/>
                    <a:pt x="7774" y="1162"/>
                    <a:pt x="7629" y="1162"/>
                  </a:cubicBezTo>
                  <a:cubicBezTo>
                    <a:pt x="7442" y="1170"/>
                    <a:pt x="7268" y="1271"/>
                    <a:pt x="7167" y="1422"/>
                  </a:cubicBezTo>
                  <a:cubicBezTo>
                    <a:pt x="7160" y="1415"/>
                    <a:pt x="7146" y="1401"/>
                    <a:pt x="7138" y="1386"/>
                  </a:cubicBezTo>
                  <a:cubicBezTo>
                    <a:pt x="7052" y="1292"/>
                    <a:pt x="6929" y="1242"/>
                    <a:pt x="6806" y="1242"/>
                  </a:cubicBezTo>
                  <a:cubicBezTo>
                    <a:pt x="6677" y="1242"/>
                    <a:pt x="6547" y="1300"/>
                    <a:pt x="6460" y="1393"/>
                  </a:cubicBezTo>
                  <a:cubicBezTo>
                    <a:pt x="6373" y="1487"/>
                    <a:pt x="6316" y="1603"/>
                    <a:pt x="6280" y="1718"/>
                  </a:cubicBezTo>
                  <a:cubicBezTo>
                    <a:pt x="6215" y="1632"/>
                    <a:pt x="6121" y="1574"/>
                    <a:pt x="6012" y="1559"/>
                  </a:cubicBezTo>
                  <a:cubicBezTo>
                    <a:pt x="5962" y="1393"/>
                    <a:pt x="5825" y="1271"/>
                    <a:pt x="5652" y="1242"/>
                  </a:cubicBezTo>
                  <a:cubicBezTo>
                    <a:pt x="5731" y="1097"/>
                    <a:pt x="5753" y="917"/>
                    <a:pt x="5695" y="758"/>
                  </a:cubicBezTo>
                  <a:cubicBezTo>
                    <a:pt x="5623" y="578"/>
                    <a:pt x="5450" y="470"/>
                    <a:pt x="5255" y="470"/>
                  </a:cubicBezTo>
                  <a:cubicBezTo>
                    <a:pt x="5168" y="470"/>
                    <a:pt x="5089" y="491"/>
                    <a:pt x="5009" y="527"/>
                  </a:cubicBezTo>
                  <a:cubicBezTo>
                    <a:pt x="5009" y="412"/>
                    <a:pt x="4973" y="296"/>
                    <a:pt x="4908" y="195"/>
                  </a:cubicBezTo>
                  <a:cubicBezTo>
                    <a:pt x="4786" y="65"/>
                    <a:pt x="4621" y="0"/>
                    <a:pt x="4458"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3" name="Google Shape;11203;p64"/>
          <p:cNvSpPr/>
          <p:nvPr/>
        </p:nvSpPr>
        <p:spPr>
          <a:xfrm>
            <a:off x="5467660" y="2488466"/>
            <a:ext cx="365766" cy="348347"/>
          </a:xfrm>
          <a:custGeom>
            <a:avLst/>
            <a:gdLst/>
            <a:ahLst/>
            <a:cxnLst/>
            <a:rect l="l" t="t" r="r" b="b"/>
            <a:pathLst>
              <a:path w="10856" h="10509" extrusionOk="0">
                <a:moveTo>
                  <a:pt x="630" y="700"/>
                </a:moveTo>
                <a:cubicBezTo>
                  <a:pt x="634" y="700"/>
                  <a:pt x="638" y="700"/>
                  <a:pt x="643" y="700"/>
                </a:cubicBezTo>
                <a:lnTo>
                  <a:pt x="809" y="700"/>
                </a:lnTo>
                <a:lnTo>
                  <a:pt x="809" y="1032"/>
                </a:lnTo>
                <a:lnTo>
                  <a:pt x="643" y="1032"/>
                </a:lnTo>
                <a:cubicBezTo>
                  <a:pt x="636" y="1033"/>
                  <a:pt x="630" y="1033"/>
                  <a:pt x="623" y="1033"/>
                </a:cubicBezTo>
                <a:cubicBezTo>
                  <a:pt x="409" y="1033"/>
                  <a:pt x="411" y="700"/>
                  <a:pt x="630" y="700"/>
                </a:cubicBezTo>
                <a:close/>
                <a:moveTo>
                  <a:pt x="10386" y="700"/>
                </a:moveTo>
                <a:cubicBezTo>
                  <a:pt x="10604" y="700"/>
                  <a:pt x="10606" y="1033"/>
                  <a:pt x="10392" y="1033"/>
                </a:cubicBezTo>
                <a:cubicBezTo>
                  <a:pt x="10386" y="1033"/>
                  <a:pt x="10379" y="1033"/>
                  <a:pt x="10372" y="1032"/>
                </a:cubicBezTo>
                <a:lnTo>
                  <a:pt x="10206" y="1032"/>
                </a:lnTo>
                <a:lnTo>
                  <a:pt x="10206" y="700"/>
                </a:lnTo>
                <a:lnTo>
                  <a:pt x="10372" y="700"/>
                </a:lnTo>
                <a:cubicBezTo>
                  <a:pt x="10377" y="700"/>
                  <a:pt x="10381" y="700"/>
                  <a:pt x="10386" y="700"/>
                </a:cubicBezTo>
                <a:close/>
                <a:moveTo>
                  <a:pt x="1480" y="318"/>
                </a:moveTo>
                <a:lnTo>
                  <a:pt x="1480" y="426"/>
                </a:lnTo>
                <a:lnTo>
                  <a:pt x="1480" y="1422"/>
                </a:lnTo>
                <a:lnTo>
                  <a:pt x="1119" y="1422"/>
                </a:lnTo>
                <a:lnTo>
                  <a:pt x="1119" y="318"/>
                </a:lnTo>
                <a:close/>
                <a:moveTo>
                  <a:pt x="9896" y="318"/>
                </a:moveTo>
                <a:lnTo>
                  <a:pt x="9896" y="1422"/>
                </a:lnTo>
                <a:lnTo>
                  <a:pt x="9542" y="1422"/>
                </a:lnTo>
                <a:lnTo>
                  <a:pt x="9542" y="1314"/>
                </a:lnTo>
                <a:lnTo>
                  <a:pt x="9542" y="318"/>
                </a:lnTo>
                <a:close/>
                <a:moveTo>
                  <a:pt x="1307" y="2158"/>
                </a:moveTo>
                <a:lnTo>
                  <a:pt x="1646" y="2498"/>
                </a:lnTo>
                <a:lnTo>
                  <a:pt x="1646" y="2505"/>
                </a:lnTo>
                <a:lnTo>
                  <a:pt x="1307" y="2851"/>
                </a:lnTo>
                <a:lnTo>
                  <a:pt x="1293" y="2851"/>
                </a:lnTo>
                <a:lnTo>
                  <a:pt x="953" y="2505"/>
                </a:lnTo>
                <a:cubicBezTo>
                  <a:pt x="953" y="2505"/>
                  <a:pt x="953" y="2498"/>
                  <a:pt x="953" y="2498"/>
                </a:cubicBezTo>
                <a:lnTo>
                  <a:pt x="1293" y="2158"/>
                </a:lnTo>
                <a:close/>
                <a:moveTo>
                  <a:pt x="9730" y="2158"/>
                </a:moveTo>
                <a:lnTo>
                  <a:pt x="10062" y="2498"/>
                </a:lnTo>
                <a:cubicBezTo>
                  <a:pt x="10069" y="2498"/>
                  <a:pt x="10069" y="2505"/>
                  <a:pt x="10062" y="2505"/>
                </a:cubicBezTo>
                <a:lnTo>
                  <a:pt x="9723" y="2851"/>
                </a:lnTo>
                <a:lnTo>
                  <a:pt x="9715" y="2851"/>
                </a:lnTo>
                <a:lnTo>
                  <a:pt x="9383" y="2512"/>
                </a:lnTo>
                <a:cubicBezTo>
                  <a:pt x="9376" y="2512"/>
                  <a:pt x="9376" y="2505"/>
                  <a:pt x="9383" y="2505"/>
                </a:cubicBezTo>
                <a:lnTo>
                  <a:pt x="9723" y="2158"/>
                </a:lnTo>
                <a:close/>
                <a:moveTo>
                  <a:pt x="1300" y="3580"/>
                </a:moveTo>
                <a:cubicBezTo>
                  <a:pt x="1466" y="3580"/>
                  <a:pt x="1603" y="3717"/>
                  <a:pt x="1603" y="3883"/>
                </a:cubicBezTo>
                <a:cubicBezTo>
                  <a:pt x="1603" y="4069"/>
                  <a:pt x="1455" y="4191"/>
                  <a:pt x="1298" y="4191"/>
                </a:cubicBezTo>
                <a:cubicBezTo>
                  <a:pt x="1223" y="4191"/>
                  <a:pt x="1147" y="4163"/>
                  <a:pt x="1083" y="4100"/>
                </a:cubicBezTo>
                <a:cubicBezTo>
                  <a:pt x="896" y="3912"/>
                  <a:pt x="1026" y="3580"/>
                  <a:pt x="1300" y="3580"/>
                </a:cubicBezTo>
                <a:close/>
                <a:moveTo>
                  <a:pt x="9715" y="3580"/>
                </a:moveTo>
                <a:cubicBezTo>
                  <a:pt x="9889" y="3580"/>
                  <a:pt x="10026" y="3717"/>
                  <a:pt x="10026" y="3883"/>
                </a:cubicBezTo>
                <a:cubicBezTo>
                  <a:pt x="10026" y="4069"/>
                  <a:pt x="9874" y="4191"/>
                  <a:pt x="9718" y="4191"/>
                </a:cubicBezTo>
                <a:cubicBezTo>
                  <a:pt x="9643" y="4191"/>
                  <a:pt x="9567" y="4163"/>
                  <a:pt x="9506" y="4100"/>
                </a:cubicBezTo>
                <a:cubicBezTo>
                  <a:pt x="9311" y="3912"/>
                  <a:pt x="9448" y="3580"/>
                  <a:pt x="9715" y="3580"/>
                </a:cubicBezTo>
                <a:close/>
                <a:moveTo>
                  <a:pt x="9719" y="4930"/>
                </a:moveTo>
                <a:cubicBezTo>
                  <a:pt x="9797" y="4930"/>
                  <a:pt x="9874" y="4980"/>
                  <a:pt x="9874" y="5081"/>
                </a:cubicBezTo>
                <a:cubicBezTo>
                  <a:pt x="9874" y="5182"/>
                  <a:pt x="9797" y="5233"/>
                  <a:pt x="9719" y="5233"/>
                </a:cubicBezTo>
                <a:cubicBezTo>
                  <a:pt x="9642" y="5233"/>
                  <a:pt x="9564" y="5182"/>
                  <a:pt x="9564" y="5081"/>
                </a:cubicBezTo>
                <a:cubicBezTo>
                  <a:pt x="9564" y="4980"/>
                  <a:pt x="9642" y="4930"/>
                  <a:pt x="9719" y="4930"/>
                </a:cubicBezTo>
                <a:close/>
                <a:moveTo>
                  <a:pt x="1300" y="4941"/>
                </a:moveTo>
                <a:cubicBezTo>
                  <a:pt x="1372" y="4941"/>
                  <a:pt x="1444" y="4988"/>
                  <a:pt x="1451" y="5081"/>
                </a:cubicBezTo>
                <a:cubicBezTo>
                  <a:pt x="1462" y="5193"/>
                  <a:pt x="1381" y="5249"/>
                  <a:pt x="1300" y="5249"/>
                </a:cubicBezTo>
                <a:cubicBezTo>
                  <a:pt x="1219" y="5249"/>
                  <a:pt x="1137" y="5193"/>
                  <a:pt x="1148" y="5081"/>
                </a:cubicBezTo>
                <a:cubicBezTo>
                  <a:pt x="1155" y="4988"/>
                  <a:pt x="1228" y="4941"/>
                  <a:pt x="1300" y="4941"/>
                </a:cubicBezTo>
                <a:close/>
                <a:moveTo>
                  <a:pt x="1430" y="5529"/>
                </a:moveTo>
                <a:cubicBezTo>
                  <a:pt x="1509" y="5839"/>
                  <a:pt x="1560" y="6164"/>
                  <a:pt x="1581" y="6482"/>
                </a:cubicBezTo>
                <a:lnTo>
                  <a:pt x="1026" y="6482"/>
                </a:lnTo>
                <a:cubicBezTo>
                  <a:pt x="1040" y="6164"/>
                  <a:pt x="1098" y="5839"/>
                  <a:pt x="1177" y="5529"/>
                </a:cubicBezTo>
                <a:cubicBezTo>
                  <a:pt x="1220" y="5543"/>
                  <a:pt x="1257" y="5543"/>
                  <a:pt x="1300" y="5543"/>
                </a:cubicBezTo>
                <a:cubicBezTo>
                  <a:pt x="1343" y="5543"/>
                  <a:pt x="1379" y="5543"/>
                  <a:pt x="1423" y="5529"/>
                </a:cubicBezTo>
                <a:close/>
                <a:moveTo>
                  <a:pt x="9845" y="5529"/>
                </a:moveTo>
                <a:cubicBezTo>
                  <a:pt x="9925" y="5839"/>
                  <a:pt x="9975" y="6164"/>
                  <a:pt x="9997" y="6482"/>
                </a:cubicBezTo>
                <a:lnTo>
                  <a:pt x="9441" y="6482"/>
                </a:lnTo>
                <a:cubicBezTo>
                  <a:pt x="9463" y="6164"/>
                  <a:pt x="9513" y="5839"/>
                  <a:pt x="9593" y="5529"/>
                </a:cubicBezTo>
                <a:lnTo>
                  <a:pt x="9600" y="5529"/>
                </a:lnTo>
                <a:cubicBezTo>
                  <a:pt x="9636" y="5543"/>
                  <a:pt x="9679" y="5543"/>
                  <a:pt x="9715" y="5543"/>
                </a:cubicBezTo>
                <a:cubicBezTo>
                  <a:pt x="9759" y="5543"/>
                  <a:pt x="9802" y="5543"/>
                  <a:pt x="9838" y="5529"/>
                </a:cubicBezTo>
                <a:close/>
                <a:moveTo>
                  <a:pt x="10019" y="6792"/>
                </a:moveTo>
                <a:cubicBezTo>
                  <a:pt x="10019" y="6879"/>
                  <a:pt x="10019" y="6958"/>
                  <a:pt x="10026" y="7037"/>
                </a:cubicBezTo>
                <a:lnTo>
                  <a:pt x="9412" y="7037"/>
                </a:lnTo>
                <a:cubicBezTo>
                  <a:pt x="9412" y="6958"/>
                  <a:pt x="9412" y="6879"/>
                  <a:pt x="9420" y="6792"/>
                </a:cubicBezTo>
                <a:close/>
                <a:moveTo>
                  <a:pt x="1589" y="6792"/>
                </a:moveTo>
                <a:cubicBezTo>
                  <a:pt x="1589" y="6879"/>
                  <a:pt x="1596" y="6958"/>
                  <a:pt x="1596" y="7045"/>
                </a:cubicBezTo>
                <a:lnTo>
                  <a:pt x="989" y="7045"/>
                </a:lnTo>
                <a:cubicBezTo>
                  <a:pt x="989" y="6958"/>
                  <a:pt x="989" y="6879"/>
                  <a:pt x="997" y="6792"/>
                </a:cubicBezTo>
                <a:close/>
                <a:moveTo>
                  <a:pt x="3046" y="1473"/>
                </a:moveTo>
                <a:lnTo>
                  <a:pt x="3046" y="9037"/>
                </a:lnTo>
                <a:lnTo>
                  <a:pt x="2476" y="9037"/>
                </a:lnTo>
                <a:lnTo>
                  <a:pt x="2476" y="1473"/>
                </a:lnTo>
                <a:close/>
                <a:moveTo>
                  <a:pt x="3783" y="1473"/>
                </a:moveTo>
                <a:lnTo>
                  <a:pt x="3783" y="9037"/>
                </a:lnTo>
                <a:lnTo>
                  <a:pt x="3357" y="9037"/>
                </a:lnTo>
                <a:lnTo>
                  <a:pt x="3357" y="1473"/>
                </a:lnTo>
                <a:close/>
                <a:moveTo>
                  <a:pt x="6930" y="1473"/>
                </a:moveTo>
                <a:lnTo>
                  <a:pt x="6930" y="9037"/>
                </a:lnTo>
                <a:lnTo>
                  <a:pt x="4100" y="9037"/>
                </a:lnTo>
                <a:lnTo>
                  <a:pt x="4100" y="1473"/>
                </a:lnTo>
                <a:close/>
                <a:moveTo>
                  <a:pt x="7666" y="1473"/>
                </a:moveTo>
                <a:lnTo>
                  <a:pt x="7666" y="9037"/>
                </a:lnTo>
                <a:lnTo>
                  <a:pt x="7240" y="9037"/>
                </a:lnTo>
                <a:lnTo>
                  <a:pt x="7240" y="1473"/>
                </a:lnTo>
                <a:close/>
                <a:moveTo>
                  <a:pt x="8553" y="1473"/>
                </a:moveTo>
                <a:lnTo>
                  <a:pt x="8553" y="9037"/>
                </a:lnTo>
                <a:lnTo>
                  <a:pt x="7983" y="9037"/>
                </a:lnTo>
                <a:lnTo>
                  <a:pt x="7983" y="1473"/>
                </a:lnTo>
                <a:close/>
                <a:moveTo>
                  <a:pt x="624" y="9476"/>
                </a:moveTo>
                <a:cubicBezTo>
                  <a:pt x="630" y="9476"/>
                  <a:pt x="636" y="9476"/>
                  <a:pt x="643" y="9477"/>
                </a:cubicBezTo>
                <a:lnTo>
                  <a:pt x="809" y="9477"/>
                </a:lnTo>
                <a:lnTo>
                  <a:pt x="809" y="9809"/>
                </a:lnTo>
                <a:lnTo>
                  <a:pt x="643" y="9809"/>
                </a:lnTo>
                <a:cubicBezTo>
                  <a:pt x="636" y="9809"/>
                  <a:pt x="630" y="9810"/>
                  <a:pt x="624" y="9810"/>
                </a:cubicBezTo>
                <a:cubicBezTo>
                  <a:pt x="411" y="9810"/>
                  <a:pt x="411" y="9476"/>
                  <a:pt x="624" y="9476"/>
                </a:cubicBezTo>
                <a:close/>
                <a:moveTo>
                  <a:pt x="10392" y="9476"/>
                </a:moveTo>
                <a:cubicBezTo>
                  <a:pt x="10604" y="9476"/>
                  <a:pt x="10604" y="9810"/>
                  <a:pt x="10392" y="9810"/>
                </a:cubicBezTo>
                <a:cubicBezTo>
                  <a:pt x="10385" y="9810"/>
                  <a:pt x="10379" y="9809"/>
                  <a:pt x="10372" y="9809"/>
                </a:cubicBezTo>
                <a:lnTo>
                  <a:pt x="10213" y="9809"/>
                </a:lnTo>
                <a:lnTo>
                  <a:pt x="10213" y="9477"/>
                </a:lnTo>
                <a:lnTo>
                  <a:pt x="10372" y="9477"/>
                </a:lnTo>
                <a:cubicBezTo>
                  <a:pt x="10379" y="9476"/>
                  <a:pt x="10385" y="9476"/>
                  <a:pt x="10392" y="9476"/>
                </a:cubicBezTo>
                <a:close/>
                <a:moveTo>
                  <a:pt x="9232" y="9354"/>
                </a:moveTo>
                <a:lnTo>
                  <a:pt x="9232" y="9932"/>
                </a:lnTo>
                <a:lnTo>
                  <a:pt x="1791" y="9932"/>
                </a:lnTo>
                <a:lnTo>
                  <a:pt x="1791" y="9354"/>
                </a:lnTo>
                <a:close/>
                <a:moveTo>
                  <a:pt x="1480" y="9094"/>
                </a:moveTo>
                <a:lnTo>
                  <a:pt x="1480" y="10199"/>
                </a:lnTo>
                <a:lnTo>
                  <a:pt x="1127" y="10199"/>
                </a:lnTo>
                <a:lnTo>
                  <a:pt x="1127" y="9094"/>
                </a:lnTo>
                <a:close/>
                <a:moveTo>
                  <a:pt x="9903" y="9094"/>
                </a:moveTo>
                <a:lnTo>
                  <a:pt x="9903" y="10199"/>
                </a:lnTo>
                <a:lnTo>
                  <a:pt x="9549" y="10199"/>
                </a:lnTo>
                <a:lnTo>
                  <a:pt x="9549" y="9094"/>
                </a:lnTo>
                <a:close/>
                <a:moveTo>
                  <a:pt x="1112" y="0"/>
                </a:moveTo>
                <a:cubicBezTo>
                  <a:pt x="939" y="0"/>
                  <a:pt x="809" y="137"/>
                  <a:pt x="809" y="311"/>
                </a:cubicBezTo>
                <a:lnTo>
                  <a:pt x="809" y="390"/>
                </a:lnTo>
                <a:lnTo>
                  <a:pt x="643" y="390"/>
                </a:lnTo>
                <a:cubicBezTo>
                  <a:pt x="1" y="390"/>
                  <a:pt x="1" y="1350"/>
                  <a:pt x="643" y="1350"/>
                </a:cubicBezTo>
                <a:lnTo>
                  <a:pt x="809" y="1350"/>
                </a:lnTo>
                <a:lnTo>
                  <a:pt x="809" y="1429"/>
                </a:lnTo>
                <a:cubicBezTo>
                  <a:pt x="809" y="1595"/>
                  <a:pt x="946" y="1732"/>
                  <a:pt x="1112" y="1732"/>
                </a:cubicBezTo>
                <a:lnTo>
                  <a:pt x="1141" y="1732"/>
                </a:lnTo>
                <a:lnTo>
                  <a:pt x="1141" y="1884"/>
                </a:lnTo>
                <a:cubicBezTo>
                  <a:pt x="1119" y="1891"/>
                  <a:pt x="1098" y="1913"/>
                  <a:pt x="1076" y="1935"/>
                </a:cubicBezTo>
                <a:lnTo>
                  <a:pt x="730" y="2274"/>
                </a:lnTo>
                <a:cubicBezTo>
                  <a:pt x="607" y="2396"/>
                  <a:pt x="607" y="2599"/>
                  <a:pt x="730" y="2728"/>
                </a:cubicBezTo>
                <a:lnTo>
                  <a:pt x="1076" y="3068"/>
                </a:lnTo>
                <a:cubicBezTo>
                  <a:pt x="1098" y="3089"/>
                  <a:pt x="1119" y="3104"/>
                  <a:pt x="1141" y="3118"/>
                </a:cubicBezTo>
                <a:lnTo>
                  <a:pt x="1141" y="3284"/>
                </a:lnTo>
                <a:cubicBezTo>
                  <a:pt x="528" y="3443"/>
                  <a:pt x="528" y="4324"/>
                  <a:pt x="1141" y="4482"/>
                </a:cubicBezTo>
                <a:lnTo>
                  <a:pt x="1141" y="4641"/>
                </a:lnTo>
                <a:cubicBezTo>
                  <a:pt x="860" y="4742"/>
                  <a:pt x="744" y="5074"/>
                  <a:pt x="903" y="5327"/>
                </a:cubicBezTo>
                <a:cubicBezTo>
                  <a:pt x="780" y="5753"/>
                  <a:pt x="715" y="6186"/>
                  <a:pt x="701" y="6626"/>
                </a:cubicBezTo>
                <a:cubicBezTo>
                  <a:pt x="686" y="6806"/>
                  <a:pt x="679" y="7001"/>
                  <a:pt x="679" y="7196"/>
                </a:cubicBezTo>
                <a:cubicBezTo>
                  <a:pt x="679" y="7283"/>
                  <a:pt x="751" y="7355"/>
                  <a:pt x="838" y="7355"/>
                </a:cubicBezTo>
                <a:lnTo>
                  <a:pt x="1762" y="7355"/>
                </a:lnTo>
                <a:cubicBezTo>
                  <a:pt x="1848" y="7355"/>
                  <a:pt x="1921" y="7283"/>
                  <a:pt x="1921" y="7196"/>
                </a:cubicBezTo>
                <a:cubicBezTo>
                  <a:pt x="1921" y="7189"/>
                  <a:pt x="1921" y="7189"/>
                  <a:pt x="1921" y="7182"/>
                </a:cubicBezTo>
                <a:cubicBezTo>
                  <a:pt x="1921" y="6994"/>
                  <a:pt x="1913" y="6806"/>
                  <a:pt x="1906" y="6626"/>
                </a:cubicBezTo>
                <a:cubicBezTo>
                  <a:pt x="1884" y="6279"/>
                  <a:pt x="1841" y="5926"/>
                  <a:pt x="1762" y="5587"/>
                </a:cubicBezTo>
                <a:cubicBezTo>
                  <a:pt x="1740" y="5493"/>
                  <a:pt x="1718" y="5406"/>
                  <a:pt x="1697" y="5327"/>
                </a:cubicBezTo>
                <a:cubicBezTo>
                  <a:pt x="1856" y="5081"/>
                  <a:pt x="1740" y="4742"/>
                  <a:pt x="1459" y="4641"/>
                </a:cubicBezTo>
                <a:lnTo>
                  <a:pt x="1459" y="4482"/>
                </a:lnTo>
                <a:cubicBezTo>
                  <a:pt x="2072" y="4324"/>
                  <a:pt x="2072" y="3450"/>
                  <a:pt x="1459" y="3284"/>
                </a:cubicBezTo>
                <a:lnTo>
                  <a:pt x="1459" y="3125"/>
                </a:lnTo>
                <a:cubicBezTo>
                  <a:pt x="1487" y="3111"/>
                  <a:pt x="1509" y="3089"/>
                  <a:pt x="1531" y="3068"/>
                </a:cubicBezTo>
                <a:lnTo>
                  <a:pt x="1870" y="2728"/>
                </a:lnTo>
                <a:cubicBezTo>
                  <a:pt x="1993" y="2606"/>
                  <a:pt x="1993" y="2404"/>
                  <a:pt x="1870" y="2281"/>
                </a:cubicBezTo>
                <a:lnTo>
                  <a:pt x="1531" y="1935"/>
                </a:lnTo>
                <a:cubicBezTo>
                  <a:pt x="1509" y="1913"/>
                  <a:pt x="1487" y="1898"/>
                  <a:pt x="1459" y="1884"/>
                </a:cubicBezTo>
                <a:lnTo>
                  <a:pt x="1459" y="1732"/>
                </a:lnTo>
                <a:lnTo>
                  <a:pt x="1487" y="1732"/>
                </a:lnTo>
                <a:cubicBezTo>
                  <a:pt x="1639" y="1732"/>
                  <a:pt x="1769" y="1624"/>
                  <a:pt x="1791" y="1473"/>
                </a:cubicBezTo>
                <a:lnTo>
                  <a:pt x="2166" y="1473"/>
                </a:lnTo>
                <a:lnTo>
                  <a:pt x="2166" y="9044"/>
                </a:lnTo>
                <a:lnTo>
                  <a:pt x="1791" y="9044"/>
                </a:lnTo>
                <a:cubicBezTo>
                  <a:pt x="1769" y="8892"/>
                  <a:pt x="1639" y="8777"/>
                  <a:pt x="1487" y="8777"/>
                </a:cubicBezTo>
                <a:lnTo>
                  <a:pt x="1112" y="8777"/>
                </a:lnTo>
                <a:cubicBezTo>
                  <a:pt x="946" y="8777"/>
                  <a:pt x="809" y="8914"/>
                  <a:pt x="809" y="9087"/>
                </a:cubicBezTo>
                <a:lnTo>
                  <a:pt x="809" y="9166"/>
                </a:lnTo>
                <a:lnTo>
                  <a:pt x="643" y="9166"/>
                </a:lnTo>
                <a:cubicBezTo>
                  <a:pt x="8" y="9166"/>
                  <a:pt x="8" y="10126"/>
                  <a:pt x="643" y="10126"/>
                </a:cubicBezTo>
                <a:lnTo>
                  <a:pt x="809" y="10126"/>
                </a:lnTo>
                <a:lnTo>
                  <a:pt x="809" y="10206"/>
                </a:lnTo>
                <a:cubicBezTo>
                  <a:pt x="809" y="10372"/>
                  <a:pt x="946" y="10509"/>
                  <a:pt x="1112" y="10509"/>
                </a:cubicBezTo>
                <a:lnTo>
                  <a:pt x="1487" y="10509"/>
                </a:lnTo>
                <a:cubicBezTo>
                  <a:pt x="1639" y="10509"/>
                  <a:pt x="1769" y="10401"/>
                  <a:pt x="1791" y="10249"/>
                </a:cubicBezTo>
                <a:lnTo>
                  <a:pt x="9239" y="10249"/>
                </a:lnTo>
                <a:cubicBezTo>
                  <a:pt x="9261" y="10401"/>
                  <a:pt x="9391" y="10509"/>
                  <a:pt x="9542" y="10509"/>
                </a:cubicBezTo>
                <a:lnTo>
                  <a:pt x="9910" y="10509"/>
                </a:lnTo>
                <a:cubicBezTo>
                  <a:pt x="10076" y="10509"/>
                  <a:pt x="10213" y="10372"/>
                  <a:pt x="10213" y="10206"/>
                </a:cubicBezTo>
                <a:lnTo>
                  <a:pt x="10213" y="10126"/>
                </a:lnTo>
                <a:lnTo>
                  <a:pt x="10372" y="10126"/>
                </a:lnTo>
                <a:cubicBezTo>
                  <a:pt x="10639" y="10126"/>
                  <a:pt x="10856" y="9910"/>
                  <a:pt x="10856" y="9643"/>
                </a:cubicBezTo>
                <a:cubicBezTo>
                  <a:pt x="10856" y="9376"/>
                  <a:pt x="10639" y="9166"/>
                  <a:pt x="10372" y="9166"/>
                </a:cubicBezTo>
                <a:lnTo>
                  <a:pt x="10372" y="9159"/>
                </a:lnTo>
                <a:lnTo>
                  <a:pt x="10206" y="9159"/>
                </a:lnTo>
                <a:lnTo>
                  <a:pt x="10206" y="9080"/>
                </a:lnTo>
                <a:cubicBezTo>
                  <a:pt x="10206" y="8914"/>
                  <a:pt x="10069" y="8777"/>
                  <a:pt x="9903" y="8777"/>
                </a:cubicBezTo>
                <a:lnTo>
                  <a:pt x="9535" y="8777"/>
                </a:lnTo>
                <a:cubicBezTo>
                  <a:pt x="9383" y="8777"/>
                  <a:pt x="9254" y="8885"/>
                  <a:pt x="9232" y="9037"/>
                </a:cubicBezTo>
                <a:lnTo>
                  <a:pt x="8857" y="9037"/>
                </a:lnTo>
                <a:lnTo>
                  <a:pt x="8857" y="1473"/>
                </a:lnTo>
                <a:lnTo>
                  <a:pt x="9232" y="1473"/>
                </a:lnTo>
                <a:cubicBezTo>
                  <a:pt x="9254" y="1624"/>
                  <a:pt x="9383" y="1732"/>
                  <a:pt x="9535" y="1732"/>
                </a:cubicBezTo>
                <a:lnTo>
                  <a:pt x="9564" y="1732"/>
                </a:lnTo>
                <a:lnTo>
                  <a:pt x="9564" y="1884"/>
                </a:lnTo>
                <a:cubicBezTo>
                  <a:pt x="9535" y="1891"/>
                  <a:pt x="9513" y="1913"/>
                  <a:pt x="9492" y="1935"/>
                </a:cubicBezTo>
                <a:lnTo>
                  <a:pt x="9153" y="2274"/>
                </a:lnTo>
                <a:cubicBezTo>
                  <a:pt x="9023" y="2396"/>
                  <a:pt x="9023" y="2599"/>
                  <a:pt x="9153" y="2728"/>
                </a:cubicBezTo>
                <a:lnTo>
                  <a:pt x="9492" y="3068"/>
                </a:lnTo>
                <a:cubicBezTo>
                  <a:pt x="9513" y="3089"/>
                  <a:pt x="9535" y="3104"/>
                  <a:pt x="9564" y="3118"/>
                </a:cubicBezTo>
                <a:lnTo>
                  <a:pt x="9564" y="3284"/>
                </a:lnTo>
                <a:cubicBezTo>
                  <a:pt x="8950" y="3450"/>
                  <a:pt x="8950" y="4316"/>
                  <a:pt x="9564" y="4482"/>
                </a:cubicBezTo>
                <a:lnTo>
                  <a:pt x="9564" y="4641"/>
                </a:lnTo>
                <a:cubicBezTo>
                  <a:pt x="9275" y="4735"/>
                  <a:pt x="9160" y="5074"/>
                  <a:pt x="9326" y="5327"/>
                </a:cubicBezTo>
                <a:cubicBezTo>
                  <a:pt x="9203" y="5753"/>
                  <a:pt x="9131" y="6186"/>
                  <a:pt x="9116" y="6626"/>
                </a:cubicBezTo>
                <a:cubicBezTo>
                  <a:pt x="9109" y="6806"/>
                  <a:pt x="9102" y="7001"/>
                  <a:pt x="9102" y="7196"/>
                </a:cubicBezTo>
                <a:cubicBezTo>
                  <a:pt x="9102" y="7283"/>
                  <a:pt x="9167" y="7355"/>
                  <a:pt x="9254" y="7355"/>
                </a:cubicBezTo>
                <a:lnTo>
                  <a:pt x="10177" y="7355"/>
                </a:lnTo>
                <a:cubicBezTo>
                  <a:pt x="10264" y="7355"/>
                  <a:pt x="10336" y="7283"/>
                  <a:pt x="10336" y="7196"/>
                </a:cubicBezTo>
                <a:cubicBezTo>
                  <a:pt x="10336" y="7001"/>
                  <a:pt x="10329" y="6806"/>
                  <a:pt x="10322" y="6626"/>
                </a:cubicBezTo>
                <a:cubicBezTo>
                  <a:pt x="10307" y="6186"/>
                  <a:pt x="10235" y="5753"/>
                  <a:pt x="10112" y="5327"/>
                </a:cubicBezTo>
                <a:cubicBezTo>
                  <a:pt x="10271" y="5074"/>
                  <a:pt x="10156" y="4735"/>
                  <a:pt x="9874" y="4641"/>
                </a:cubicBezTo>
                <a:lnTo>
                  <a:pt x="9874" y="4482"/>
                </a:lnTo>
                <a:cubicBezTo>
                  <a:pt x="10488" y="4316"/>
                  <a:pt x="10488" y="3450"/>
                  <a:pt x="9874" y="3284"/>
                </a:cubicBezTo>
                <a:lnTo>
                  <a:pt x="9874" y="3118"/>
                </a:lnTo>
                <a:cubicBezTo>
                  <a:pt x="9903" y="3104"/>
                  <a:pt x="9925" y="3089"/>
                  <a:pt x="9946" y="3068"/>
                </a:cubicBezTo>
                <a:lnTo>
                  <a:pt x="10286" y="2728"/>
                </a:lnTo>
                <a:cubicBezTo>
                  <a:pt x="10408" y="2599"/>
                  <a:pt x="10408" y="2396"/>
                  <a:pt x="10286" y="2274"/>
                </a:cubicBezTo>
                <a:lnTo>
                  <a:pt x="9946" y="1935"/>
                </a:lnTo>
                <a:cubicBezTo>
                  <a:pt x="9925" y="1913"/>
                  <a:pt x="9903" y="1891"/>
                  <a:pt x="9874" y="1884"/>
                </a:cubicBezTo>
                <a:lnTo>
                  <a:pt x="9874" y="1732"/>
                </a:lnTo>
                <a:lnTo>
                  <a:pt x="9903" y="1732"/>
                </a:lnTo>
                <a:cubicBezTo>
                  <a:pt x="10069" y="1732"/>
                  <a:pt x="10206" y="1595"/>
                  <a:pt x="10206" y="1429"/>
                </a:cubicBezTo>
                <a:lnTo>
                  <a:pt x="10206" y="1350"/>
                </a:lnTo>
                <a:lnTo>
                  <a:pt x="10372" y="1350"/>
                </a:lnTo>
                <a:cubicBezTo>
                  <a:pt x="10639" y="1350"/>
                  <a:pt x="10856" y="1133"/>
                  <a:pt x="10856" y="866"/>
                </a:cubicBezTo>
                <a:cubicBezTo>
                  <a:pt x="10856" y="599"/>
                  <a:pt x="10639" y="390"/>
                  <a:pt x="10372" y="390"/>
                </a:cubicBezTo>
                <a:lnTo>
                  <a:pt x="10206" y="390"/>
                </a:lnTo>
                <a:lnTo>
                  <a:pt x="10206" y="303"/>
                </a:lnTo>
                <a:cubicBezTo>
                  <a:pt x="10206" y="137"/>
                  <a:pt x="10069" y="0"/>
                  <a:pt x="9903" y="0"/>
                </a:cubicBezTo>
                <a:lnTo>
                  <a:pt x="9535" y="0"/>
                </a:lnTo>
                <a:cubicBezTo>
                  <a:pt x="9383" y="0"/>
                  <a:pt x="9254" y="116"/>
                  <a:pt x="9232" y="260"/>
                </a:cubicBezTo>
                <a:lnTo>
                  <a:pt x="3378" y="260"/>
                </a:lnTo>
                <a:cubicBezTo>
                  <a:pt x="3169" y="260"/>
                  <a:pt x="3169" y="578"/>
                  <a:pt x="3378" y="578"/>
                </a:cubicBezTo>
                <a:lnTo>
                  <a:pt x="9225" y="578"/>
                </a:lnTo>
                <a:lnTo>
                  <a:pt x="9225" y="1162"/>
                </a:lnTo>
                <a:lnTo>
                  <a:pt x="1783" y="1162"/>
                </a:lnTo>
                <a:lnTo>
                  <a:pt x="1783" y="578"/>
                </a:lnTo>
                <a:lnTo>
                  <a:pt x="2758" y="578"/>
                </a:lnTo>
                <a:cubicBezTo>
                  <a:pt x="2965" y="578"/>
                  <a:pt x="2967" y="267"/>
                  <a:pt x="2765" y="267"/>
                </a:cubicBezTo>
                <a:cubicBezTo>
                  <a:pt x="2762" y="267"/>
                  <a:pt x="2760" y="267"/>
                  <a:pt x="2758" y="267"/>
                </a:cubicBezTo>
                <a:lnTo>
                  <a:pt x="1783" y="267"/>
                </a:lnTo>
                <a:cubicBezTo>
                  <a:pt x="1762" y="116"/>
                  <a:pt x="1632" y="0"/>
                  <a:pt x="148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4"/>
          <p:cNvSpPr/>
          <p:nvPr/>
        </p:nvSpPr>
        <p:spPr>
          <a:xfrm>
            <a:off x="6186671" y="2491955"/>
            <a:ext cx="365768" cy="341369"/>
          </a:xfrm>
          <a:custGeom>
            <a:avLst/>
            <a:gdLst/>
            <a:ahLst/>
            <a:cxnLst/>
            <a:rect l="l" t="t" r="r" b="b"/>
            <a:pathLst>
              <a:path w="8763" h="8389" extrusionOk="0">
                <a:moveTo>
                  <a:pt x="4259" y="255"/>
                </a:moveTo>
                <a:lnTo>
                  <a:pt x="4259" y="3575"/>
                </a:lnTo>
                <a:lnTo>
                  <a:pt x="4237" y="3575"/>
                </a:lnTo>
                <a:cubicBezTo>
                  <a:pt x="4187" y="3575"/>
                  <a:pt x="4129" y="3582"/>
                  <a:pt x="4071" y="3589"/>
                </a:cubicBezTo>
                <a:lnTo>
                  <a:pt x="3241" y="320"/>
                </a:lnTo>
                <a:cubicBezTo>
                  <a:pt x="3580" y="276"/>
                  <a:pt x="3920" y="255"/>
                  <a:pt x="4259" y="255"/>
                </a:cubicBezTo>
                <a:close/>
                <a:moveTo>
                  <a:pt x="4519" y="255"/>
                </a:moveTo>
                <a:cubicBezTo>
                  <a:pt x="4858" y="262"/>
                  <a:pt x="5197" y="283"/>
                  <a:pt x="5536" y="320"/>
                </a:cubicBezTo>
                <a:lnTo>
                  <a:pt x="4706" y="3589"/>
                </a:lnTo>
                <a:lnTo>
                  <a:pt x="4692" y="3589"/>
                </a:lnTo>
                <a:cubicBezTo>
                  <a:pt x="4634" y="3582"/>
                  <a:pt x="4576" y="3575"/>
                  <a:pt x="4511" y="3575"/>
                </a:cubicBezTo>
                <a:lnTo>
                  <a:pt x="4519" y="255"/>
                </a:lnTo>
                <a:close/>
                <a:moveTo>
                  <a:pt x="5796" y="356"/>
                </a:moveTo>
                <a:cubicBezTo>
                  <a:pt x="6107" y="399"/>
                  <a:pt x="6424" y="464"/>
                  <a:pt x="6727" y="543"/>
                </a:cubicBezTo>
                <a:lnTo>
                  <a:pt x="5139" y="3705"/>
                </a:lnTo>
                <a:lnTo>
                  <a:pt x="5132" y="3705"/>
                </a:lnTo>
                <a:cubicBezTo>
                  <a:pt x="5074" y="3683"/>
                  <a:pt x="5017" y="3661"/>
                  <a:pt x="4959" y="3647"/>
                </a:cubicBezTo>
                <a:lnTo>
                  <a:pt x="5796" y="356"/>
                </a:lnTo>
                <a:close/>
                <a:moveTo>
                  <a:pt x="2989" y="356"/>
                </a:moveTo>
                <a:lnTo>
                  <a:pt x="3826" y="3647"/>
                </a:lnTo>
                <a:cubicBezTo>
                  <a:pt x="3761" y="3661"/>
                  <a:pt x="3703" y="3683"/>
                  <a:pt x="3645" y="3705"/>
                </a:cubicBezTo>
                <a:lnTo>
                  <a:pt x="3270" y="2968"/>
                </a:lnTo>
                <a:cubicBezTo>
                  <a:pt x="3246" y="2918"/>
                  <a:pt x="3205" y="2897"/>
                  <a:pt x="3163" y="2897"/>
                </a:cubicBezTo>
                <a:cubicBezTo>
                  <a:pt x="3079" y="2897"/>
                  <a:pt x="2993" y="2982"/>
                  <a:pt x="3046" y="3084"/>
                </a:cubicBezTo>
                <a:lnTo>
                  <a:pt x="3407" y="3806"/>
                </a:lnTo>
                <a:lnTo>
                  <a:pt x="3400" y="3806"/>
                </a:lnTo>
                <a:cubicBezTo>
                  <a:pt x="3321" y="3849"/>
                  <a:pt x="3248" y="3892"/>
                  <a:pt x="3183" y="3936"/>
                </a:cubicBezTo>
                <a:lnTo>
                  <a:pt x="910" y="998"/>
                </a:lnTo>
                <a:cubicBezTo>
                  <a:pt x="1191" y="839"/>
                  <a:pt x="1487" y="709"/>
                  <a:pt x="1798" y="615"/>
                </a:cubicBezTo>
                <a:lnTo>
                  <a:pt x="2815" y="2636"/>
                </a:lnTo>
                <a:cubicBezTo>
                  <a:pt x="2841" y="2681"/>
                  <a:pt x="2880" y="2699"/>
                  <a:pt x="2920" y="2699"/>
                </a:cubicBezTo>
                <a:cubicBezTo>
                  <a:pt x="3002" y="2699"/>
                  <a:pt x="3085" y="2618"/>
                  <a:pt x="3046" y="2521"/>
                </a:cubicBezTo>
                <a:lnTo>
                  <a:pt x="2050" y="543"/>
                </a:lnTo>
                <a:cubicBezTo>
                  <a:pt x="2353" y="464"/>
                  <a:pt x="2671" y="399"/>
                  <a:pt x="2989" y="356"/>
                </a:cubicBezTo>
                <a:close/>
                <a:moveTo>
                  <a:pt x="6980" y="615"/>
                </a:moveTo>
                <a:cubicBezTo>
                  <a:pt x="7290" y="709"/>
                  <a:pt x="7586" y="839"/>
                  <a:pt x="7868" y="1005"/>
                </a:cubicBezTo>
                <a:lnTo>
                  <a:pt x="5594" y="3943"/>
                </a:lnTo>
                <a:cubicBezTo>
                  <a:pt x="5529" y="3892"/>
                  <a:pt x="5450" y="3849"/>
                  <a:pt x="5378" y="3813"/>
                </a:cubicBezTo>
                <a:lnTo>
                  <a:pt x="6799" y="984"/>
                </a:lnTo>
                <a:lnTo>
                  <a:pt x="6980" y="615"/>
                </a:lnTo>
                <a:close/>
                <a:moveTo>
                  <a:pt x="701" y="1150"/>
                </a:moveTo>
                <a:lnTo>
                  <a:pt x="2974" y="4102"/>
                </a:lnTo>
                <a:lnTo>
                  <a:pt x="2938" y="4138"/>
                </a:lnTo>
                <a:lnTo>
                  <a:pt x="2887" y="4181"/>
                </a:lnTo>
                <a:lnTo>
                  <a:pt x="260" y="1799"/>
                </a:lnTo>
                <a:cubicBezTo>
                  <a:pt x="282" y="1532"/>
                  <a:pt x="491" y="1308"/>
                  <a:pt x="701" y="1150"/>
                </a:cubicBezTo>
                <a:close/>
                <a:moveTo>
                  <a:pt x="8077" y="1157"/>
                </a:moveTo>
                <a:cubicBezTo>
                  <a:pt x="8286" y="1308"/>
                  <a:pt x="8496" y="1532"/>
                  <a:pt x="8517" y="1806"/>
                </a:cubicBezTo>
                <a:lnTo>
                  <a:pt x="5890" y="4181"/>
                </a:lnTo>
                <a:lnTo>
                  <a:pt x="5883" y="4174"/>
                </a:lnTo>
                <a:cubicBezTo>
                  <a:pt x="5854" y="4152"/>
                  <a:pt x="5825" y="4123"/>
                  <a:pt x="5803" y="4102"/>
                </a:cubicBezTo>
                <a:lnTo>
                  <a:pt x="8077" y="1157"/>
                </a:lnTo>
                <a:close/>
                <a:moveTo>
                  <a:pt x="4259" y="3827"/>
                </a:moveTo>
                <a:lnTo>
                  <a:pt x="4259" y="4571"/>
                </a:lnTo>
                <a:lnTo>
                  <a:pt x="4252" y="4571"/>
                </a:lnTo>
                <a:cubicBezTo>
                  <a:pt x="4179" y="4578"/>
                  <a:pt x="4114" y="4592"/>
                  <a:pt x="4049" y="4614"/>
                </a:cubicBezTo>
                <a:lnTo>
                  <a:pt x="3746" y="3936"/>
                </a:lnTo>
                <a:cubicBezTo>
                  <a:pt x="3833" y="3907"/>
                  <a:pt x="3912" y="3885"/>
                  <a:pt x="3999" y="3863"/>
                </a:cubicBezTo>
                <a:cubicBezTo>
                  <a:pt x="4049" y="3856"/>
                  <a:pt x="4093" y="3849"/>
                  <a:pt x="4143" y="3842"/>
                </a:cubicBezTo>
                <a:cubicBezTo>
                  <a:pt x="4172" y="3842"/>
                  <a:pt x="4252" y="3827"/>
                  <a:pt x="4259" y="3827"/>
                </a:cubicBezTo>
                <a:close/>
                <a:moveTo>
                  <a:pt x="4540" y="3827"/>
                </a:moveTo>
                <a:cubicBezTo>
                  <a:pt x="4706" y="3842"/>
                  <a:pt x="4872" y="3878"/>
                  <a:pt x="5031" y="3936"/>
                </a:cubicBezTo>
                <a:lnTo>
                  <a:pt x="4728" y="4614"/>
                </a:lnTo>
                <a:lnTo>
                  <a:pt x="4692" y="4607"/>
                </a:lnTo>
                <a:lnTo>
                  <a:pt x="4670" y="4600"/>
                </a:lnTo>
                <a:cubicBezTo>
                  <a:pt x="4620" y="4585"/>
                  <a:pt x="4569" y="4578"/>
                  <a:pt x="4519" y="4571"/>
                </a:cubicBezTo>
                <a:lnTo>
                  <a:pt x="4519" y="3827"/>
                </a:lnTo>
                <a:close/>
                <a:moveTo>
                  <a:pt x="3515" y="4044"/>
                </a:moveTo>
                <a:lnTo>
                  <a:pt x="3811" y="4722"/>
                </a:lnTo>
                <a:cubicBezTo>
                  <a:pt x="3811" y="4722"/>
                  <a:pt x="3782" y="4737"/>
                  <a:pt x="3775" y="4744"/>
                </a:cubicBezTo>
                <a:cubicBezTo>
                  <a:pt x="3725" y="4773"/>
                  <a:pt x="3674" y="4809"/>
                  <a:pt x="3631" y="4852"/>
                </a:cubicBezTo>
                <a:lnTo>
                  <a:pt x="3075" y="4354"/>
                </a:lnTo>
                <a:cubicBezTo>
                  <a:pt x="3126" y="4304"/>
                  <a:pt x="3176" y="4260"/>
                  <a:pt x="3234" y="4224"/>
                </a:cubicBezTo>
                <a:cubicBezTo>
                  <a:pt x="3321" y="4152"/>
                  <a:pt x="3414" y="4094"/>
                  <a:pt x="3515" y="4044"/>
                </a:cubicBezTo>
                <a:close/>
                <a:moveTo>
                  <a:pt x="5262" y="4044"/>
                </a:moveTo>
                <a:cubicBezTo>
                  <a:pt x="5363" y="4094"/>
                  <a:pt x="5457" y="4159"/>
                  <a:pt x="5544" y="4224"/>
                </a:cubicBezTo>
                <a:cubicBezTo>
                  <a:pt x="5594" y="4268"/>
                  <a:pt x="5645" y="4311"/>
                  <a:pt x="5695" y="4354"/>
                </a:cubicBezTo>
                <a:lnTo>
                  <a:pt x="5147" y="4852"/>
                </a:lnTo>
                <a:cubicBezTo>
                  <a:pt x="5132" y="4845"/>
                  <a:pt x="5118" y="4830"/>
                  <a:pt x="5110" y="4823"/>
                </a:cubicBezTo>
                <a:cubicBezTo>
                  <a:pt x="5096" y="4816"/>
                  <a:pt x="4966" y="4722"/>
                  <a:pt x="4966" y="4722"/>
                </a:cubicBezTo>
                <a:lnTo>
                  <a:pt x="5262" y="4044"/>
                </a:lnTo>
                <a:close/>
                <a:moveTo>
                  <a:pt x="4385" y="4825"/>
                </a:moveTo>
                <a:cubicBezTo>
                  <a:pt x="4585" y="4825"/>
                  <a:pt x="4786" y="4892"/>
                  <a:pt x="4952" y="5025"/>
                </a:cubicBezTo>
                <a:lnTo>
                  <a:pt x="4677" y="5278"/>
                </a:lnTo>
                <a:lnTo>
                  <a:pt x="4670" y="5278"/>
                </a:lnTo>
                <a:cubicBezTo>
                  <a:pt x="4584" y="5224"/>
                  <a:pt x="4484" y="5197"/>
                  <a:pt x="4385" y="5197"/>
                </a:cubicBezTo>
                <a:cubicBezTo>
                  <a:pt x="4286" y="5197"/>
                  <a:pt x="4187" y="5224"/>
                  <a:pt x="4100" y="5278"/>
                </a:cubicBezTo>
                <a:lnTo>
                  <a:pt x="3819" y="5025"/>
                </a:lnTo>
                <a:cubicBezTo>
                  <a:pt x="3985" y="4892"/>
                  <a:pt x="4185" y="4825"/>
                  <a:pt x="4385" y="4825"/>
                </a:cubicBezTo>
                <a:close/>
                <a:moveTo>
                  <a:pt x="4380" y="5451"/>
                </a:moveTo>
                <a:cubicBezTo>
                  <a:pt x="4383" y="5451"/>
                  <a:pt x="4386" y="5451"/>
                  <a:pt x="4389" y="5451"/>
                </a:cubicBezTo>
                <a:cubicBezTo>
                  <a:pt x="4548" y="5451"/>
                  <a:pt x="4670" y="5588"/>
                  <a:pt x="4656" y="5747"/>
                </a:cubicBezTo>
                <a:cubicBezTo>
                  <a:pt x="4637" y="5896"/>
                  <a:pt x="4510" y="5988"/>
                  <a:pt x="4380" y="5988"/>
                </a:cubicBezTo>
                <a:cubicBezTo>
                  <a:pt x="4309" y="5988"/>
                  <a:pt x="4236" y="5960"/>
                  <a:pt x="4179" y="5899"/>
                </a:cubicBezTo>
                <a:cubicBezTo>
                  <a:pt x="4030" y="5728"/>
                  <a:pt x="4147" y="5451"/>
                  <a:pt x="4380" y="5451"/>
                </a:cubicBezTo>
                <a:close/>
                <a:moveTo>
                  <a:pt x="4006" y="6079"/>
                </a:moveTo>
                <a:cubicBezTo>
                  <a:pt x="4050" y="6122"/>
                  <a:pt x="4093" y="6151"/>
                  <a:pt x="4143" y="6180"/>
                </a:cubicBezTo>
                <a:cubicBezTo>
                  <a:pt x="4107" y="6281"/>
                  <a:pt x="4086" y="6389"/>
                  <a:pt x="4071" y="6498"/>
                </a:cubicBezTo>
                <a:lnTo>
                  <a:pt x="4049" y="6498"/>
                </a:lnTo>
                <a:cubicBezTo>
                  <a:pt x="4028" y="6494"/>
                  <a:pt x="4004" y="6492"/>
                  <a:pt x="3981" y="6492"/>
                </a:cubicBezTo>
                <a:cubicBezTo>
                  <a:pt x="3957" y="6492"/>
                  <a:pt x="3934" y="6494"/>
                  <a:pt x="3912" y="6498"/>
                </a:cubicBezTo>
                <a:cubicBezTo>
                  <a:pt x="3934" y="6361"/>
                  <a:pt x="3963" y="6223"/>
                  <a:pt x="4013" y="6086"/>
                </a:cubicBezTo>
                <a:lnTo>
                  <a:pt x="4006" y="6079"/>
                </a:lnTo>
                <a:close/>
                <a:moveTo>
                  <a:pt x="4851" y="5971"/>
                </a:moveTo>
                <a:cubicBezTo>
                  <a:pt x="5046" y="6216"/>
                  <a:pt x="5161" y="6512"/>
                  <a:pt x="5197" y="6823"/>
                </a:cubicBezTo>
                <a:lnTo>
                  <a:pt x="5161" y="6823"/>
                </a:lnTo>
                <a:cubicBezTo>
                  <a:pt x="5118" y="6823"/>
                  <a:pt x="5082" y="6823"/>
                  <a:pt x="5038" y="6830"/>
                </a:cubicBezTo>
                <a:cubicBezTo>
                  <a:pt x="5009" y="6570"/>
                  <a:pt x="4908" y="6317"/>
                  <a:pt x="4750" y="6101"/>
                </a:cubicBezTo>
                <a:cubicBezTo>
                  <a:pt x="4793" y="6057"/>
                  <a:pt x="4822" y="6014"/>
                  <a:pt x="4851" y="5971"/>
                </a:cubicBezTo>
                <a:close/>
                <a:moveTo>
                  <a:pt x="3955" y="6743"/>
                </a:moveTo>
                <a:cubicBezTo>
                  <a:pt x="4083" y="6743"/>
                  <a:pt x="4201" y="6844"/>
                  <a:pt x="4201" y="6981"/>
                </a:cubicBezTo>
                <a:cubicBezTo>
                  <a:pt x="4201" y="7111"/>
                  <a:pt x="4093" y="7219"/>
                  <a:pt x="3963" y="7227"/>
                </a:cubicBezTo>
                <a:cubicBezTo>
                  <a:pt x="3703" y="7227"/>
                  <a:pt x="3631" y="6880"/>
                  <a:pt x="3855" y="6765"/>
                </a:cubicBezTo>
                <a:cubicBezTo>
                  <a:pt x="3888" y="6750"/>
                  <a:pt x="3922" y="6743"/>
                  <a:pt x="3955" y="6743"/>
                </a:cubicBezTo>
                <a:close/>
                <a:moveTo>
                  <a:pt x="5144" y="7077"/>
                </a:moveTo>
                <a:cubicBezTo>
                  <a:pt x="5269" y="7077"/>
                  <a:pt x="5385" y="7174"/>
                  <a:pt x="5385" y="7321"/>
                </a:cubicBezTo>
                <a:cubicBezTo>
                  <a:pt x="5385" y="7450"/>
                  <a:pt x="5276" y="7551"/>
                  <a:pt x="5147" y="7559"/>
                </a:cubicBezTo>
                <a:cubicBezTo>
                  <a:pt x="4930" y="7559"/>
                  <a:pt x="4822" y="7299"/>
                  <a:pt x="4973" y="7147"/>
                </a:cubicBezTo>
                <a:cubicBezTo>
                  <a:pt x="5024" y="7099"/>
                  <a:pt x="5085" y="7077"/>
                  <a:pt x="5144" y="7077"/>
                </a:cubicBezTo>
                <a:close/>
                <a:moveTo>
                  <a:pt x="4151" y="7443"/>
                </a:moveTo>
                <a:lnTo>
                  <a:pt x="4244" y="7725"/>
                </a:lnTo>
                <a:cubicBezTo>
                  <a:pt x="4252" y="7746"/>
                  <a:pt x="4244" y="7761"/>
                  <a:pt x="4237" y="7775"/>
                </a:cubicBezTo>
                <a:lnTo>
                  <a:pt x="4244" y="7775"/>
                </a:lnTo>
                <a:cubicBezTo>
                  <a:pt x="4230" y="7797"/>
                  <a:pt x="4215" y="7804"/>
                  <a:pt x="4194" y="7804"/>
                </a:cubicBezTo>
                <a:lnTo>
                  <a:pt x="3732" y="7804"/>
                </a:lnTo>
                <a:cubicBezTo>
                  <a:pt x="3710" y="7804"/>
                  <a:pt x="3696" y="7797"/>
                  <a:pt x="3681" y="7775"/>
                </a:cubicBezTo>
                <a:cubicBezTo>
                  <a:pt x="3674" y="7761"/>
                  <a:pt x="3667" y="7746"/>
                  <a:pt x="3674" y="7725"/>
                </a:cubicBezTo>
                <a:lnTo>
                  <a:pt x="3768" y="7443"/>
                </a:lnTo>
                <a:cubicBezTo>
                  <a:pt x="3819" y="7465"/>
                  <a:pt x="3876" y="7479"/>
                  <a:pt x="3934" y="7479"/>
                </a:cubicBezTo>
                <a:lnTo>
                  <a:pt x="3985" y="7479"/>
                </a:lnTo>
                <a:cubicBezTo>
                  <a:pt x="4042" y="7479"/>
                  <a:pt x="4100" y="7465"/>
                  <a:pt x="4151" y="7443"/>
                </a:cubicBezTo>
                <a:close/>
                <a:moveTo>
                  <a:pt x="5334" y="7775"/>
                </a:moveTo>
                <a:lnTo>
                  <a:pt x="5428" y="8057"/>
                </a:lnTo>
                <a:cubicBezTo>
                  <a:pt x="5428" y="8078"/>
                  <a:pt x="5428" y="8093"/>
                  <a:pt x="5414" y="8114"/>
                </a:cubicBezTo>
                <a:lnTo>
                  <a:pt x="5421" y="8114"/>
                </a:lnTo>
                <a:cubicBezTo>
                  <a:pt x="5414" y="8129"/>
                  <a:pt x="5392" y="8136"/>
                  <a:pt x="5378" y="8136"/>
                </a:cubicBezTo>
                <a:lnTo>
                  <a:pt x="4908" y="8136"/>
                </a:lnTo>
                <a:cubicBezTo>
                  <a:pt x="4894" y="8136"/>
                  <a:pt x="4872" y="8129"/>
                  <a:pt x="4865" y="8114"/>
                </a:cubicBezTo>
                <a:cubicBezTo>
                  <a:pt x="4851" y="8093"/>
                  <a:pt x="4851" y="8078"/>
                  <a:pt x="4858" y="8057"/>
                </a:cubicBezTo>
                <a:lnTo>
                  <a:pt x="4944" y="7775"/>
                </a:lnTo>
                <a:cubicBezTo>
                  <a:pt x="5002" y="7804"/>
                  <a:pt x="5067" y="7811"/>
                  <a:pt x="5139" y="7819"/>
                </a:cubicBezTo>
                <a:lnTo>
                  <a:pt x="5147" y="7819"/>
                </a:lnTo>
                <a:cubicBezTo>
                  <a:pt x="5212" y="7811"/>
                  <a:pt x="5276" y="7804"/>
                  <a:pt x="5334" y="7775"/>
                </a:cubicBezTo>
                <a:close/>
                <a:moveTo>
                  <a:pt x="4389" y="0"/>
                </a:moveTo>
                <a:cubicBezTo>
                  <a:pt x="3947" y="0"/>
                  <a:pt x="3505" y="27"/>
                  <a:pt x="3068" y="81"/>
                </a:cubicBezTo>
                <a:cubicBezTo>
                  <a:pt x="2642" y="132"/>
                  <a:pt x="2231" y="218"/>
                  <a:pt x="1826" y="341"/>
                </a:cubicBezTo>
                <a:cubicBezTo>
                  <a:pt x="1408" y="457"/>
                  <a:pt x="1011" y="630"/>
                  <a:pt x="650" y="868"/>
                </a:cubicBezTo>
                <a:cubicBezTo>
                  <a:pt x="224" y="1157"/>
                  <a:pt x="0" y="1496"/>
                  <a:pt x="0" y="1850"/>
                </a:cubicBezTo>
                <a:cubicBezTo>
                  <a:pt x="0" y="1886"/>
                  <a:pt x="15" y="1922"/>
                  <a:pt x="44" y="1951"/>
                </a:cubicBezTo>
                <a:lnTo>
                  <a:pt x="3920" y="5466"/>
                </a:lnTo>
                <a:cubicBezTo>
                  <a:pt x="3883" y="5545"/>
                  <a:pt x="3862" y="5624"/>
                  <a:pt x="3862" y="5711"/>
                </a:cubicBezTo>
                <a:cubicBezTo>
                  <a:pt x="3862" y="5725"/>
                  <a:pt x="3862" y="5747"/>
                  <a:pt x="3862" y="5762"/>
                </a:cubicBezTo>
                <a:cubicBezTo>
                  <a:pt x="3732" y="6021"/>
                  <a:pt x="3653" y="6310"/>
                  <a:pt x="3631" y="6606"/>
                </a:cubicBezTo>
                <a:cubicBezTo>
                  <a:pt x="3436" y="6772"/>
                  <a:pt x="3400" y="7053"/>
                  <a:pt x="3551" y="7263"/>
                </a:cubicBezTo>
                <a:lnTo>
                  <a:pt x="3422" y="7638"/>
                </a:lnTo>
                <a:cubicBezTo>
                  <a:pt x="3357" y="7847"/>
                  <a:pt x="3508" y="8057"/>
                  <a:pt x="3725" y="8057"/>
                </a:cubicBezTo>
                <a:lnTo>
                  <a:pt x="4194" y="8057"/>
                </a:lnTo>
                <a:cubicBezTo>
                  <a:pt x="4403" y="8057"/>
                  <a:pt x="4555" y="7847"/>
                  <a:pt x="4490" y="7638"/>
                </a:cubicBezTo>
                <a:lnTo>
                  <a:pt x="4367" y="7263"/>
                </a:lnTo>
                <a:cubicBezTo>
                  <a:pt x="4504" y="7068"/>
                  <a:pt x="4483" y="6794"/>
                  <a:pt x="4309" y="6628"/>
                </a:cubicBezTo>
                <a:cubicBezTo>
                  <a:pt x="4317" y="6491"/>
                  <a:pt x="4345" y="6361"/>
                  <a:pt x="4389" y="6238"/>
                </a:cubicBezTo>
                <a:cubicBezTo>
                  <a:pt x="4432" y="6238"/>
                  <a:pt x="4475" y="6231"/>
                  <a:pt x="4519" y="6216"/>
                </a:cubicBezTo>
                <a:cubicBezTo>
                  <a:pt x="4677" y="6433"/>
                  <a:pt x="4771" y="6685"/>
                  <a:pt x="4786" y="6960"/>
                </a:cubicBezTo>
                <a:cubicBezTo>
                  <a:pt x="4692" y="7053"/>
                  <a:pt x="4634" y="7176"/>
                  <a:pt x="4634" y="7313"/>
                </a:cubicBezTo>
                <a:cubicBezTo>
                  <a:pt x="4634" y="7414"/>
                  <a:pt x="4670" y="7515"/>
                  <a:pt x="4728" y="7595"/>
                </a:cubicBezTo>
                <a:lnTo>
                  <a:pt x="4605" y="7970"/>
                </a:lnTo>
                <a:cubicBezTo>
                  <a:pt x="4533" y="8179"/>
                  <a:pt x="4685" y="8389"/>
                  <a:pt x="4901" y="8389"/>
                </a:cubicBezTo>
                <a:lnTo>
                  <a:pt x="5370" y="8389"/>
                </a:lnTo>
                <a:cubicBezTo>
                  <a:pt x="5580" y="8389"/>
                  <a:pt x="5731" y="8179"/>
                  <a:pt x="5666" y="7970"/>
                </a:cubicBezTo>
                <a:lnTo>
                  <a:pt x="5544" y="7595"/>
                </a:lnTo>
                <a:cubicBezTo>
                  <a:pt x="5688" y="7385"/>
                  <a:pt x="5652" y="7104"/>
                  <a:pt x="5457" y="6938"/>
                </a:cubicBezTo>
                <a:cubicBezTo>
                  <a:pt x="5399" y="6260"/>
                  <a:pt x="5132" y="5870"/>
                  <a:pt x="4901" y="5653"/>
                </a:cubicBezTo>
                <a:cubicBezTo>
                  <a:pt x="4894" y="5588"/>
                  <a:pt x="4872" y="5523"/>
                  <a:pt x="4843" y="5466"/>
                </a:cubicBezTo>
                <a:lnTo>
                  <a:pt x="8719" y="1951"/>
                </a:lnTo>
                <a:cubicBezTo>
                  <a:pt x="8748" y="1922"/>
                  <a:pt x="8763" y="1886"/>
                  <a:pt x="8763" y="1850"/>
                </a:cubicBezTo>
                <a:cubicBezTo>
                  <a:pt x="8763" y="1496"/>
                  <a:pt x="8539" y="1157"/>
                  <a:pt x="8113" y="868"/>
                </a:cubicBezTo>
                <a:lnTo>
                  <a:pt x="8127" y="868"/>
                </a:lnTo>
                <a:cubicBezTo>
                  <a:pt x="7759" y="630"/>
                  <a:pt x="7370" y="457"/>
                  <a:pt x="6951" y="341"/>
                </a:cubicBezTo>
                <a:cubicBezTo>
                  <a:pt x="6547" y="218"/>
                  <a:pt x="6128" y="132"/>
                  <a:pt x="5710" y="81"/>
                </a:cubicBezTo>
                <a:cubicBezTo>
                  <a:pt x="5273" y="27"/>
                  <a:pt x="4831" y="0"/>
                  <a:pt x="4389"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4"/>
          <p:cNvSpPr/>
          <p:nvPr/>
        </p:nvSpPr>
        <p:spPr>
          <a:xfrm>
            <a:off x="6905681" y="2472727"/>
            <a:ext cx="365762" cy="379827"/>
          </a:xfrm>
          <a:custGeom>
            <a:avLst/>
            <a:gdLst/>
            <a:ahLst/>
            <a:cxnLst/>
            <a:rect l="l" t="t" r="r" b="b"/>
            <a:pathLst>
              <a:path w="6952" h="7340" extrusionOk="0">
                <a:moveTo>
                  <a:pt x="1475" y="225"/>
                </a:moveTo>
                <a:cubicBezTo>
                  <a:pt x="1505" y="225"/>
                  <a:pt x="1534" y="241"/>
                  <a:pt x="1545" y="280"/>
                </a:cubicBezTo>
                <a:lnTo>
                  <a:pt x="2188" y="2309"/>
                </a:lnTo>
                <a:cubicBezTo>
                  <a:pt x="2166" y="2337"/>
                  <a:pt x="2137" y="2359"/>
                  <a:pt x="2116" y="2388"/>
                </a:cubicBezTo>
                <a:lnTo>
                  <a:pt x="2094" y="2417"/>
                </a:lnTo>
                <a:lnTo>
                  <a:pt x="1401" y="324"/>
                </a:lnTo>
                <a:cubicBezTo>
                  <a:pt x="1379" y="266"/>
                  <a:pt x="1427" y="225"/>
                  <a:pt x="1475" y="225"/>
                </a:cubicBezTo>
                <a:close/>
                <a:moveTo>
                  <a:pt x="3472" y="1962"/>
                </a:moveTo>
                <a:cubicBezTo>
                  <a:pt x="4007" y="1962"/>
                  <a:pt x="4505" y="2236"/>
                  <a:pt x="4786" y="2691"/>
                </a:cubicBezTo>
                <a:lnTo>
                  <a:pt x="4714" y="2691"/>
                </a:lnTo>
                <a:cubicBezTo>
                  <a:pt x="4663" y="2691"/>
                  <a:pt x="4613" y="2698"/>
                  <a:pt x="4562" y="2706"/>
                </a:cubicBezTo>
                <a:cubicBezTo>
                  <a:pt x="4292" y="2337"/>
                  <a:pt x="3882" y="2153"/>
                  <a:pt x="3473" y="2153"/>
                </a:cubicBezTo>
                <a:cubicBezTo>
                  <a:pt x="3065" y="2153"/>
                  <a:pt x="2657" y="2337"/>
                  <a:pt x="2390" y="2706"/>
                </a:cubicBezTo>
                <a:cubicBezTo>
                  <a:pt x="2318" y="2691"/>
                  <a:pt x="2253" y="2691"/>
                  <a:pt x="2188" y="2691"/>
                </a:cubicBezTo>
                <a:lnTo>
                  <a:pt x="2166" y="2691"/>
                </a:lnTo>
                <a:lnTo>
                  <a:pt x="2166" y="2684"/>
                </a:lnTo>
                <a:cubicBezTo>
                  <a:pt x="2180" y="2655"/>
                  <a:pt x="2195" y="2633"/>
                  <a:pt x="2217" y="2604"/>
                </a:cubicBezTo>
                <a:cubicBezTo>
                  <a:pt x="2505" y="2200"/>
                  <a:pt x="2974" y="1962"/>
                  <a:pt x="3472" y="1962"/>
                </a:cubicBezTo>
                <a:close/>
                <a:moveTo>
                  <a:pt x="418" y="694"/>
                </a:moveTo>
                <a:cubicBezTo>
                  <a:pt x="442" y="694"/>
                  <a:pt x="464" y="705"/>
                  <a:pt x="477" y="728"/>
                </a:cubicBezTo>
                <a:lnTo>
                  <a:pt x="1632" y="2770"/>
                </a:lnTo>
                <a:cubicBezTo>
                  <a:pt x="1589" y="2785"/>
                  <a:pt x="1553" y="2799"/>
                  <a:pt x="1509" y="2814"/>
                </a:cubicBezTo>
                <a:lnTo>
                  <a:pt x="347" y="807"/>
                </a:lnTo>
                <a:cubicBezTo>
                  <a:pt x="326" y="771"/>
                  <a:pt x="340" y="721"/>
                  <a:pt x="376" y="706"/>
                </a:cubicBezTo>
                <a:cubicBezTo>
                  <a:pt x="390" y="698"/>
                  <a:pt x="404" y="694"/>
                  <a:pt x="418" y="694"/>
                </a:cubicBezTo>
                <a:close/>
                <a:moveTo>
                  <a:pt x="3475" y="2366"/>
                </a:moveTo>
                <a:cubicBezTo>
                  <a:pt x="3788" y="2366"/>
                  <a:pt x="4100" y="2496"/>
                  <a:pt x="4324" y="2756"/>
                </a:cubicBezTo>
                <a:cubicBezTo>
                  <a:pt x="4259" y="2770"/>
                  <a:pt x="4194" y="2799"/>
                  <a:pt x="4129" y="2821"/>
                </a:cubicBezTo>
                <a:cubicBezTo>
                  <a:pt x="3945" y="2648"/>
                  <a:pt x="3709" y="2561"/>
                  <a:pt x="3473" y="2561"/>
                </a:cubicBezTo>
                <a:cubicBezTo>
                  <a:pt x="3238" y="2561"/>
                  <a:pt x="3003" y="2648"/>
                  <a:pt x="2823" y="2821"/>
                </a:cubicBezTo>
                <a:cubicBezTo>
                  <a:pt x="2758" y="2799"/>
                  <a:pt x="2693" y="2770"/>
                  <a:pt x="2621" y="2756"/>
                </a:cubicBezTo>
                <a:cubicBezTo>
                  <a:pt x="2848" y="2496"/>
                  <a:pt x="3162" y="2366"/>
                  <a:pt x="3475" y="2366"/>
                </a:cubicBezTo>
                <a:close/>
                <a:moveTo>
                  <a:pt x="3472" y="2778"/>
                </a:moveTo>
                <a:cubicBezTo>
                  <a:pt x="3631" y="2778"/>
                  <a:pt x="3790" y="2828"/>
                  <a:pt x="3920" y="2929"/>
                </a:cubicBezTo>
                <a:cubicBezTo>
                  <a:pt x="3898" y="2936"/>
                  <a:pt x="3884" y="2944"/>
                  <a:pt x="3862" y="2958"/>
                </a:cubicBezTo>
                <a:cubicBezTo>
                  <a:pt x="3739" y="3038"/>
                  <a:pt x="3624" y="3131"/>
                  <a:pt x="3523" y="3240"/>
                </a:cubicBezTo>
                <a:cubicBezTo>
                  <a:pt x="3509" y="3254"/>
                  <a:pt x="3494" y="3276"/>
                  <a:pt x="3472" y="3297"/>
                </a:cubicBezTo>
                <a:lnTo>
                  <a:pt x="3458" y="3276"/>
                </a:lnTo>
                <a:cubicBezTo>
                  <a:pt x="3335" y="3139"/>
                  <a:pt x="3191" y="3023"/>
                  <a:pt x="3032" y="2929"/>
                </a:cubicBezTo>
                <a:cubicBezTo>
                  <a:pt x="3155" y="2828"/>
                  <a:pt x="3314" y="2778"/>
                  <a:pt x="3472" y="2778"/>
                </a:cubicBezTo>
                <a:close/>
                <a:moveTo>
                  <a:pt x="2144" y="2908"/>
                </a:moveTo>
                <a:cubicBezTo>
                  <a:pt x="2599" y="2908"/>
                  <a:pt x="3032" y="3110"/>
                  <a:pt x="3328" y="3456"/>
                </a:cubicBezTo>
                <a:lnTo>
                  <a:pt x="3335" y="3471"/>
                </a:lnTo>
                <a:cubicBezTo>
                  <a:pt x="3299" y="3521"/>
                  <a:pt x="3270" y="3579"/>
                  <a:pt x="3241" y="3629"/>
                </a:cubicBezTo>
                <a:cubicBezTo>
                  <a:pt x="3234" y="3637"/>
                  <a:pt x="3234" y="3644"/>
                  <a:pt x="3234" y="3644"/>
                </a:cubicBezTo>
                <a:cubicBezTo>
                  <a:pt x="2960" y="3274"/>
                  <a:pt x="2555" y="3097"/>
                  <a:pt x="2152" y="3097"/>
                </a:cubicBezTo>
                <a:cubicBezTo>
                  <a:pt x="1644" y="3097"/>
                  <a:pt x="1140" y="3379"/>
                  <a:pt x="910" y="3911"/>
                </a:cubicBezTo>
                <a:lnTo>
                  <a:pt x="701" y="3911"/>
                </a:lnTo>
                <a:cubicBezTo>
                  <a:pt x="910" y="3362"/>
                  <a:pt x="1408" y="2980"/>
                  <a:pt x="1993" y="2915"/>
                </a:cubicBezTo>
                <a:cubicBezTo>
                  <a:pt x="2043" y="2908"/>
                  <a:pt x="2094" y="2908"/>
                  <a:pt x="2144" y="2908"/>
                </a:cubicBezTo>
                <a:close/>
                <a:moveTo>
                  <a:pt x="2148" y="3721"/>
                </a:moveTo>
                <a:cubicBezTo>
                  <a:pt x="2323" y="3721"/>
                  <a:pt x="2498" y="3785"/>
                  <a:pt x="2635" y="3911"/>
                </a:cubicBezTo>
                <a:lnTo>
                  <a:pt x="1661" y="3911"/>
                </a:lnTo>
                <a:cubicBezTo>
                  <a:pt x="1798" y="3785"/>
                  <a:pt x="1973" y="3721"/>
                  <a:pt x="2148" y="3721"/>
                </a:cubicBezTo>
                <a:close/>
                <a:moveTo>
                  <a:pt x="2149" y="3312"/>
                </a:moveTo>
                <a:cubicBezTo>
                  <a:pt x="2532" y="3312"/>
                  <a:pt x="2916" y="3501"/>
                  <a:pt x="3133" y="3882"/>
                </a:cubicBezTo>
                <a:lnTo>
                  <a:pt x="3133" y="3896"/>
                </a:lnTo>
                <a:lnTo>
                  <a:pt x="3126" y="3911"/>
                </a:lnTo>
                <a:lnTo>
                  <a:pt x="2924" y="3911"/>
                </a:lnTo>
                <a:cubicBezTo>
                  <a:pt x="2751" y="3658"/>
                  <a:pt x="2462" y="3507"/>
                  <a:pt x="2152" y="3507"/>
                </a:cubicBezTo>
                <a:lnTo>
                  <a:pt x="2144" y="3507"/>
                </a:lnTo>
                <a:cubicBezTo>
                  <a:pt x="1841" y="3507"/>
                  <a:pt x="1553" y="3658"/>
                  <a:pt x="1372" y="3911"/>
                </a:cubicBezTo>
                <a:lnTo>
                  <a:pt x="1148" y="3911"/>
                </a:lnTo>
                <a:cubicBezTo>
                  <a:pt x="1361" y="3512"/>
                  <a:pt x="1755" y="3312"/>
                  <a:pt x="2149" y="3312"/>
                </a:cubicBezTo>
                <a:close/>
                <a:moveTo>
                  <a:pt x="4797" y="3721"/>
                </a:moveTo>
                <a:cubicBezTo>
                  <a:pt x="4972" y="3721"/>
                  <a:pt x="5147" y="3785"/>
                  <a:pt x="5284" y="3911"/>
                </a:cubicBezTo>
                <a:lnTo>
                  <a:pt x="4310" y="3911"/>
                </a:lnTo>
                <a:cubicBezTo>
                  <a:pt x="4447" y="3785"/>
                  <a:pt x="4622" y="3721"/>
                  <a:pt x="4797" y="3721"/>
                </a:cubicBezTo>
                <a:close/>
                <a:moveTo>
                  <a:pt x="4800" y="3315"/>
                </a:moveTo>
                <a:cubicBezTo>
                  <a:pt x="5192" y="3315"/>
                  <a:pt x="5584" y="3514"/>
                  <a:pt x="5796" y="3911"/>
                </a:cubicBezTo>
                <a:lnTo>
                  <a:pt x="5573" y="3911"/>
                </a:lnTo>
                <a:cubicBezTo>
                  <a:pt x="5392" y="3658"/>
                  <a:pt x="5104" y="3507"/>
                  <a:pt x="4800" y="3507"/>
                </a:cubicBezTo>
                <a:cubicBezTo>
                  <a:pt x="4490" y="3507"/>
                  <a:pt x="4201" y="3658"/>
                  <a:pt x="4028" y="3911"/>
                </a:cubicBezTo>
                <a:lnTo>
                  <a:pt x="3797" y="3911"/>
                </a:lnTo>
                <a:cubicBezTo>
                  <a:pt x="4014" y="3514"/>
                  <a:pt x="4407" y="3315"/>
                  <a:pt x="4800" y="3315"/>
                </a:cubicBezTo>
                <a:close/>
                <a:moveTo>
                  <a:pt x="4804" y="2913"/>
                </a:moveTo>
                <a:cubicBezTo>
                  <a:pt x="5442" y="2913"/>
                  <a:pt x="6015" y="3309"/>
                  <a:pt x="6237" y="3911"/>
                </a:cubicBezTo>
                <a:lnTo>
                  <a:pt x="6035" y="3911"/>
                </a:lnTo>
                <a:cubicBezTo>
                  <a:pt x="5800" y="3370"/>
                  <a:pt x="5298" y="3099"/>
                  <a:pt x="4797" y="3099"/>
                </a:cubicBezTo>
                <a:cubicBezTo>
                  <a:pt x="4295" y="3099"/>
                  <a:pt x="3794" y="3370"/>
                  <a:pt x="3559" y="3911"/>
                </a:cubicBezTo>
                <a:lnTo>
                  <a:pt x="3350" y="3911"/>
                </a:lnTo>
                <a:cubicBezTo>
                  <a:pt x="3573" y="3341"/>
                  <a:pt x="4108" y="2951"/>
                  <a:pt x="4721" y="2915"/>
                </a:cubicBezTo>
                <a:cubicBezTo>
                  <a:pt x="4749" y="2913"/>
                  <a:pt x="4777" y="2913"/>
                  <a:pt x="4804" y="2913"/>
                </a:cubicBezTo>
                <a:close/>
                <a:moveTo>
                  <a:pt x="6728" y="4127"/>
                </a:moveTo>
                <a:cubicBezTo>
                  <a:pt x="6720" y="4228"/>
                  <a:pt x="6713" y="4329"/>
                  <a:pt x="6699" y="4423"/>
                </a:cubicBezTo>
                <a:lnTo>
                  <a:pt x="1704" y="4423"/>
                </a:lnTo>
                <a:cubicBezTo>
                  <a:pt x="1560" y="4423"/>
                  <a:pt x="1560" y="4640"/>
                  <a:pt x="1704" y="4640"/>
                </a:cubicBezTo>
                <a:lnTo>
                  <a:pt x="6648" y="4640"/>
                </a:lnTo>
                <a:cubicBezTo>
                  <a:pt x="6626" y="4741"/>
                  <a:pt x="6598" y="4842"/>
                  <a:pt x="6554" y="4936"/>
                </a:cubicBezTo>
                <a:lnTo>
                  <a:pt x="383" y="4936"/>
                </a:lnTo>
                <a:cubicBezTo>
                  <a:pt x="347" y="4842"/>
                  <a:pt x="311" y="4741"/>
                  <a:pt x="289" y="4640"/>
                </a:cubicBezTo>
                <a:lnTo>
                  <a:pt x="1278" y="4640"/>
                </a:lnTo>
                <a:cubicBezTo>
                  <a:pt x="1423" y="4640"/>
                  <a:pt x="1423" y="4423"/>
                  <a:pt x="1278" y="4423"/>
                </a:cubicBezTo>
                <a:lnTo>
                  <a:pt x="246" y="4423"/>
                </a:lnTo>
                <a:cubicBezTo>
                  <a:pt x="225" y="4329"/>
                  <a:pt x="217" y="4228"/>
                  <a:pt x="210" y="4127"/>
                </a:cubicBezTo>
                <a:close/>
                <a:moveTo>
                  <a:pt x="6460" y="5152"/>
                </a:moveTo>
                <a:cubicBezTo>
                  <a:pt x="6035" y="6004"/>
                  <a:pt x="5161" y="6538"/>
                  <a:pt x="4201" y="6538"/>
                </a:cubicBezTo>
                <a:lnTo>
                  <a:pt x="2736" y="6538"/>
                </a:lnTo>
                <a:cubicBezTo>
                  <a:pt x="1776" y="6538"/>
                  <a:pt x="903" y="6004"/>
                  <a:pt x="477" y="5152"/>
                </a:cubicBezTo>
                <a:close/>
                <a:moveTo>
                  <a:pt x="4158" y="6755"/>
                </a:moveTo>
                <a:cubicBezTo>
                  <a:pt x="4403" y="6827"/>
                  <a:pt x="4634" y="6957"/>
                  <a:pt x="4837" y="7123"/>
                </a:cubicBezTo>
                <a:lnTo>
                  <a:pt x="2108" y="7123"/>
                </a:lnTo>
                <a:cubicBezTo>
                  <a:pt x="2303" y="6957"/>
                  <a:pt x="2534" y="6834"/>
                  <a:pt x="2787" y="6755"/>
                </a:cubicBezTo>
                <a:close/>
                <a:moveTo>
                  <a:pt x="1479" y="0"/>
                </a:moveTo>
                <a:cubicBezTo>
                  <a:pt x="1298" y="0"/>
                  <a:pt x="1112" y="161"/>
                  <a:pt x="1192" y="396"/>
                </a:cubicBezTo>
                <a:lnTo>
                  <a:pt x="1942" y="2648"/>
                </a:lnTo>
                <a:cubicBezTo>
                  <a:pt x="1928" y="2669"/>
                  <a:pt x="1921" y="2684"/>
                  <a:pt x="1906" y="2706"/>
                </a:cubicBezTo>
                <a:lnTo>
                  <a:pt x="1848" y="2720"/>
                </a:lnTo>
                <a:lnTo>
                  <a:pt x="665" y="627"/>
                </a:lnTo>
                <a:cubicBezTo>
                  <a:pt x="611" y="534"/>
                  <a:pt x="514" y="481"/>
                  <a:pt x="413" y="481"/>
                </a:cubicBezTo>
                <a:cubicBezTo>
                  <a:pt x="364" y="481"/>
                  <a:pt x="314" y="493"/>
                  <a:pt x="268" y="519"/>
                </a:cubicBezTo>
                <a:cubicBezTo>
                  <a:pt x="131" y="598"/>
                  <a:pt x="80" y="778"/>
                  <a:pt x="160" y="923"/>
                </a:cubicBezTo>
                <a:lnTo>
                  <a:pt x="1314" y="2908"/>
                </a:lnTo>
                <a:cubicBezTo>
                  <a:pt x="917" y="3117"/>
                  <a:pt x="621" y="3478"/>
                  <a:pt x="477" y="3911"/>
                </a:cubicBezTo>
                <a:lnTo>
                  <a:pt x="109" y="3911"/>
                </a:lnTo>
                <a:cubicBezTo>
                  <a:pt x="51" y="3911"/>
                  <a:pt x="1" y="3961"/>
                  <a:pt x="1" y="4019"/>
                </a:cubicBezTo>
                <a:cubicBezTo>
                  <a:pt x="1" y="4200"/>
                  <a:pt x="22" y="4380"/>
                  <a:pt x="51" y="4560"/>
                </a:cubicBezTo>
                <a:cubicBezTo>
                  <a:pt x="87" y="4741"/>
                  <a:pt x="145" y="4921"/>
                  <a:pt x="217" y="5087"/>
                </a:cubicBezTo>
                <a:cubicBezTo>
                  <a:pt x="585" y="5961"/>
                  <a:pt x="1387" y="6581"/>
                  <a:pt x="2318" y="6726"/>
                </a:cubicBezTo>
                <a:cubicBezTo>
                  <a:pt x="2173" y="6805"/>
                  <a:pt x="2029" y="6906"/>
                  <a:pt x="1906" y="7022"/>
                </a:cubicBezTo>
                <a:cubicBezTo>
                  <a:pt x="1780" y="7133"/>
                  <a:pt x="1858" y="7340"/>
                  <a:pt x="2013" y="7340"/>
                </a:cubicBezTo>
                <a:cubicBezTo>
                  <a:pt x="2018" y="7340"/>
                  <a:pt x="2024" y="7340"/>
                  <a:pt x="2029" y="7339"/>
                </a:cubicBezTo>
                <a:lnTo>
                  <a:pt x="4916" y="7339"/>
                </a:lnTo>
                <a:cubicBezTo>
                  <a:pt x="4919" y="7339"/>
                  <a:pt x="4922" y="7339"/>
                  <a:pt x="4925" y="7339"/>
                </a:cubicBezTo>
                <a:cubicBezTo>
                  <a:pt x="5092" y="7339"/>
                  <a:pt x="5174" y="7135"/>
                  <a:pt x="5046" y="7022"/>
                </a:cubicBezTo>
                <a:cubicBezTo>
                  <a:pt x="4916" y="6906"/>
                  <a:pt x="4779" y="6805"/>
                  <a:pt x="4627" y="6726"/>
                </a:cubicBezTo>
                <a:cubicBezTo>
                  <a:pt x="5962" y="6524"/>
                  <a:pt x="6951" y="5369"/>
                  <a:pt x="6951" y="4019"/>
                </a:cubicBezTo>
                <a:cubicBezTo>
                  <a:pt x="6951" y="3961"/>
                  <a:pt x="6901" y="3911"/>
                  <a:pt x="6843" y="3911"/>
                </a:cubicBezTo>
                <a:lnTo>
                  <a:pt x="6468" y="3911"/>
                </a:lnTo>
                <a:cubicBezTo>
                  <a:pt x="6258" y="3268"/>
                  <a:pt x="5703" y="2799"/>
                  <a:pt x="5039" y="2706"/>
                </a:cubicBezTo>
                <a:cubicBezTo>
                  <a:pt x="4725" y="2087"/>
                  <a:pt x="4103" y="1747"/>
                  <a:pt x="3469" y="1747"/>
                </a:cubicBezTo>
                <a:cubicBezTo>
                  <a:pt x="3081" y="1747"/>
                  <a:pt x="2689" y="1874"/>
                  <a:pt x="2361" y="2143"/>
                </a:cubicBezTo>
                <a:lnTo>
                  <a:pt x="1747" y="215"/>
                </a:lnTo>
                <a:cubicBezTo>
                  <a:pt x="1706" y="65"/>
                  <a:pt x="1593" y="0"/>
                  <a:pt x="1479"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4"/>
          <p:cNvSpPr/>
          <p:nvPr/>
        </p:nvSpPr>
        <p:spPr>
          <a:xfrm>
            <a:off x="7657057" y="2496940"/>
            <a:ext cx="301007" cy="331400"/>
          </a:xfrm>
          <a:custGeom>
            <a:avLst/>
            <a:gdLst/>
            <a:ahLst/>
            <a:cxnLst/>
            <a:rect l="l" t="t" r="r" b="b"/>
            <a:pathLst>
              <a:path w="9796" h="10786" extrusionOk="0">
                <a:moveTo>
                  <a:pt x="4894" y="6679"/>
                </a:moveTo>
                <a:cubicBezTo>
                  <a:pt x="4931" y="6693"/>
                  <a:pt x="4959" y="6708"/>
                  <a:pt x="4995" y="6729"/>
                </a:cubicBezTo>
                <a:lnTo>
                  <a:pt x="5024" y="6744"/>
                </a:lnTo>
                <a:lnTo>
                  <a:pt x="4642" y="7004"/>
                </a:lnTo>
                <a:lnTo>
                  <a:pt x="4310" y="6939"/>
                </a:lnTo>
                <a:cubicBezTo>
                  <a:pt x="4411" y="6903"/>
                  <a:pt x="4505" y="6867"/>
                  <a:pt x="4606" y="6816"/>
                </a:cubicBezTo>
                <a:cubicBezTo>
                  <a:pt x="4707" y="6773"/>
                  <a:pt x="4801" y="6729"/>
                  <a:pt x="4894" y="6679"/>
                </a:cubicBezTo>
                <a:close/>
                <a:moveTo>
                  <a:pt x="1957" y="6874"/>
                </a:moveTo>
                <a:cubicBezTo>
                  <a:pt x="2181" y="6982"/>
                  <a:pt x="2419" y="7061"/>
                  <a:pt x="2664" y="7105"/>
                </a:cubicBezTo>
                <a:cubicBezTo>
                  <a:pt x="2833" y="7133"/>
                  <a:pt x="3002" y="7148"/>
                  <a:pt x="3172" y="7148"/>
                </a:cubicBezTo>
                <a:cubicBezTo>
                  <a:pt x="3308" y="7148"/>
                  <a:pt x="3444" y="7138"/>
                  <a:pt x="3581" y="7119"/>
                </a:cubicBezTo>
                <a:lnTo>
                  <a:pt x="4281" y="7249"/>
                </a:lnTo>
                <a:lnTo>
                  <a:pt x="3523" y="7769"/>
                </a:lnTo>
                <a:lnTo>
                  <a:pt x="2368" y="7552"/>
                </a:lnTo>
                <a:cubicBezTo>
                  <a:pt x="2359" y="7551"/>
                  <a:pt x="2350" y="7550"/>
                  <a:pt x="2342" y="7550"/>
                </a:cubicBezTo>
                <a:cubicBezTo>
                  <a:pt x="2169" y="7550"/>
                  <a:pt x="2125" y="7814"/>
                  <a:pt x="2311" y="7863"/>
                </a:cubicBezTo>
                <a:lnTo>
                  <a:pt x="3155" y="8021"/>
                </a:lnTo>
                <a:lnTo>
                  <a:pt x="2397" y="8534"/>
                </a:lnTo>
                <a:lnTo>
                  <a:pt x="1250" y="8310"/>
                </a:lnTo>
                <a:cubicBezTo>
                  <a:pt x="1242" y="8309"/>
                  <a:pt x="1235" y="8309"/>
                  <a:pt x="1228" y="8309"/>
                </a:cubicBezTo>
                <a:cubicBezTo>
                  <a:pt x="1044" y="8309"/>
                  <a:pt x="1004" y="8572"/>
                  <a:pt x="1185" y="8620"/>
                </a:cubicBezTo>
                <a:lnTo>
                  <a:pt x="2036" y="8786"/>
                </a:lnTo>
                <a:lnTo>
                  <a:pt x="1141" y="9393"/>
                </a:lnTo>
                <a:cubicBezTo>
                  <a:pt x="999" y="9487"/>
                  <a:pt x="1095" y="9684"/>
                  <a:pt x="1230" y="9684"/>
                </a:cubicBezTo>
                <a:cubicBezTo>
                  <a:pt x="1259" y="9684"/>
                  <a:pt x="1291" y="9675"/>
                  <a:pt x="1322" y="9652"/>
                </a:cubicBezTo>
                <a:lnTo>
                  <a:pt x="2217" y="9046"/>
                </a:lnTo>
                <a:lnTo>
                  <a:pt x="2058" y="9891"/>
                </a:lnTo>
                <a:cubicBezTo>
                  <a:pt x="2036" y="9977"/>
                  <a:pt x="2094" y="10057"/>
                  <a:pt x="2181" y="10078"/>
                </a:cubicBezTo>
                <a:cubicBezTo>
                  <a:pt x="2186" y="10079"/>
                  <a:pt x="2192" y="10079"/>
                  <a:pt x="2197" y="10079"/>
                </a:cubicBezTo>
                <a:cubicBezTo>
                  <a:pt x="2277" y="10079"/>
                  <a:pt x="2348" y="10030"/>
                  <a:pt x="2361" y="9948"/>
                </a:cubicBezTo>
                <a:lnTo>
                  <a:pt x="2578" y="8794"/>
                </a:lnTo>
                <a:lnTo>
                  <a:pt x="3335" y="8274"/>
                </a:lnTo>
                <a:lnTo>
                  <a:pt x="3177" y="9126"/>
                </a:lnTo>
                <a:cubicBezTo>
                  <a:pt x="3162" y="9205"/>
                  <a:pt x="3220" y="9284"/>
                  <a:pt x="3299" y="9306"/>
                </a:cubicBezTo>
                <a:cubicBezTo>
                  <a:pt x="3305" y="9307"/>
                  <a:pt x="3310" y="9307"/>
                  <a:pt x="3316" y="9307"/>
                </a:cubicBezTo>
                <a:cubicBezTo>
                  <a:pt x="3396" y="9307"/>
                  <a:pt x="3466" y="9257"/>
                  <a:pt x="3480" y="9176"/>
                </a:cubicBezTo>
                <a:lnTo>
                  <a:pt x="3696" y="8021"/>
                </a:lnTo>
                <a:lnTo>
                  <a:pt x="4454" y="7502"/>
                </a:lnTo>
                <a:lnTo>
                  <a:pt x="4454" y="7502"/>
                </a:lnTo>
                <a:lnTo>
                  <a:pt x="4295" y="8353"/>
                </a:lnTo>
                <a:cubicBezTo>
                  <a:pt x="4281" y="8433"/>
                  <a:pt x="4339" y="8519"/>
                  <a:pt x="4418" y="8534"/>
                </a:cubicBezTo>
                <a:cubicBezTo>
                  <a:pt x="4427" y="8535"/>
                  <a:pt x="4436" y="8536"/>
                  <a:pt x="4445" y="8536"/>
                </a:cubicBezTo>
                <a:cubicBezTo>
                  <a:pt x="4520" y="8536"/>
                  <a:pt x="4586" y="8482"/>
                  <a:pt x="4599" y="8404"/>
                </a:cubicBezTo>
                <a:lnTo>
                  <a:pt x="4822" y="7249"/>
                </a:lnTo>
                <a:lnTo>
                  <a:pt x="5364" y="6881"/>
                </a:lnTo>
                <a:lnTo>
                  <a:pt x="5392" y="6888"/>
                </a:lnTo>
                <a:lnTo>
                  <a:pt x="5392" y="6895"/>
                </a:lnTo>
                <a:cubicBezTo>
                  <a:pt x="5436" y="7437"/>
                  <a:pt x="5335" y="7971"/>
                  <a:pt x="5097" y="8462"/>
                </a:cubicBezTo>
                <a:cubicBezTo>
                  <a:pt x="4822" y="9017"/>
                  <a:pt x="4411" y="9501"/>
                  <a:pt x="3898" y="9847"/>
                </a:cubicBezTo>
                <a:lnTo>
                  <a:pt x="3906" y="9862"/>
                </a:lnTo>
                <a:cubicBezTo>
                  <a:pt x="3328" y="10259"/>
                  <a:pt x="2643" y="10475"/>
                  <a:pt x="1935" y="10482"/>
                </a:cubicBezTo>
                <a:cubicBezTo>
                  <a:pt x="1401" y="10482"/>
                  <a:pt x="881" y="10345"/>
                  <a:pt x="420" y="10078"/>
                </a:cubicBezTo>
                <a:cubicBezTo>
                  <a:pt x="333" y="9508"/>
                  <a:pt x="412" y="8924"/>
                  <a:pt x="651" y="8389"/>
                </a:cubicBezTo>
                <a:cubicBezTo>
                  <a:pt x="918" y="7790"/>
                  <a:pt x="1343" y="7285"/>
                  <a:pt x="1892" y="6917"/>
                </a:cubicBezTo>
                <a:lnTo>
                  <a:pt x="1957" y="6874"/>
                </a:lnTo>
                <a:close/>
                <a:moveTo>
                  <a:pt x="7839" y="6867"/>
                </a:moveTo>
                <a:lnTo>
                  <a:pt x="7904" y="6910"/>
                </a:lnTo>
                <a:cubicBezTo>
                  <a:pt x="8453" y="7278"/>
                  <a:pt x="8879" y="7790"/>
                  <a:pt x="9146" y="8389"/>
                </a:cubicBezTo>
                <a:cubicBezTo>
                  <a:pt x="9384" y="8916"/>
                  <a:pt x="9463" y="9501"/>
                  <a:pt x="9377" y="10071"/>
                </a:cubicBezTo>
                <a:lnTo>
                  <a:pt x="9377" y="10078"/>
                </a:lnTo>
                <a:cubicBezTo>
                  <a:pt x="8915" y="10345"/>
                  <a:pt x="8395" y="10482"/>
                  <a:pt x="7861" y="10482"/>
                </a:cubicBezTo>
                <a:cubicBezTo>
                  <a:pt x="7154" y="10475"/>
                  <a:pt x="6475" y="10259"/>
                  <a:pt x="5898" y="9862"/>
                </a:cubicBezTo>
                <a:cubicBezTo>
                  <a:pt x="5595" y="9652"/>
                  <a:pt x="5320" y="9400"/>
                  <a:pt x="5097" y="9111"/>
                </a:cubicBezTo>
                <a:lnTo>
                  <a:pt x="5125" y="9068"/>
                </a:lnTo>
                <a:cubicBezTo>
                  <a:pt x="5392" y="8664"/>
                  <a:pt x="5580" y="8216"/>
                  <a:pt x="5674" y="7740"/>
                </a:cubicBezTo>
                <a:lnTo>
                  <a:pt x="6093" y="8029"/>
                </a:lnTo>
                <a:cubicBezTo>
                  <a:pt x="6093" y="8029"/>
                  <a:pt x="6316" y="9183"/>
                  <a:pt x="6316" y="9191"/>
                </a:cubicBezTo>
                <a:cubicBezTo>
                  <a:pt x="6329" y="9262"/>
                  <a:pt x="6394" y="9315"/>
                  <a:pt x="6470" y="9315"/>
                </a:cubicBezTo>
                <a:cubicBezTo>
                  <a:pt x="6479" y="9315"/>
                  <a:pt x="6488" y="9315"/>
                  <a:pt x="6497" y="9313"/>
                </a:cubicBezTo>
                <a:cubicBezTo>
                  <a:pt x="6583" y="9299"/>
                  <a:pt x="6634" y="9219"/>
                  <a:pt x="6627" y="9133"/>
                </a:cubicBezTo>
                <a:lnTo>
                  <a:pt x="6461" y="8281"/>
                </a:lnTo>
                <a:lnTo>
                  <a:pt x="6461" y="8281"/>
                </a:lnTo>
                <a:lnTo>
                  <a:pt x="7219" y="8801"/>
                </a:lnTo>
                <a:cubicBezTo>
                  <a:pt x="7219" y="8801"/>
                  <a:pt x="7435" y="9956"/>
                  <a:pt x="7435" y="9956"/>
                </a:cubicBezTo>
                <a:cubicBezTo>
                  <a:pt x="7454" y="10033"/>
                  <a:pt x="7520" y="10088"/>
                  <a:pt x="7596" y="10088"/>
                </a:cubicBezTo>
                <a:cubicBezTo>
                  <a:pt x="7605" y="10088"/>
                  <a:pt x="7614" y="10087"/>
                  <a:pt x="7623" y="10086"/>
                </a:cubicBezTo>
                <a:cubicBezTo>
                  <a:pt x="7709" y="10071"/>
                  <a:pt x="7760" y="9984"/>
                  <a:pt x="7745" y="9905"/>
                </a:cubicBezTo>
                <a:lnTo>
                  <a:pt x="7587" y="9053"/>
                </a:lnTo>
                <a:lnTo>
                  <a:pt x="7587" y="9053"/>
                </a:lnTo>
                <a:lnTo>
                  <a:pt x="8482" y="9667"/>
                </a:lnTo>
                <a:cubicBezTo>
                  <a:pt x="8509" y="9683"/>
                  <a:pt x="8539" y="9691"/>
                  <a:pt x="8568" y="9691"/>
                </a:cubicBezTo>
                <a:cubicBezTo>
                  <a:pt x="8618" y="9691"/>
                  <a:pt x="8667" y="9669"/>
                  <a:pt x="8698" y="9624"/>
                </a:cubicBezTo>
                <a:cubicBezTo>
                  <a:pt x="8749" y="9551"/>
                  <a:pt x="8727" y="9450"/>
                  <a:pt x="8655" y="9400"/>
                </a:cubicBezTo>
                <a:lnTo>
                  <a:pt x="7767" y="8794"/>
                </a:lnTo>
                <a:lnTo>
                  <a:pt x="8611" y="8635"/>
                </a:lnTo>
                <a:cubicBezTo>
                  <a:pt x="8824" y="8608"/>
                  <a:pt x="8786" y="8318"/>
                  <a:pt x="8603" y="8318"/>
                </a:cubicBezTo>
                <a:cubicBezTo>
                  <a:pt x="8588" y="8318"/>
                  <a:pt x="8571" y="8320"/>
                  <a:pt x="8554" y="8324"/>
                </a:cubicBezTo>
                <a:lnTo>
                  <a:pt x="7399" y="8541"/>
                </a:lnTo>
                <a:lnTo>
                  <a:pt x="6641" y="8029"/>
                </a:lnTo>
                <a:lnTo>
                  <a:pt x="7493" y="7870"/>
                </a:lnTo>
                <a:cubicBezTo>
                  <a:pt x="7682" y="7829"/>
                  <a:pt x="7644" y="7555"/>
                  <a:pt x="7473" y="7555"/>
                </a:cubicBezTo>
                <a:cubicBezTo>
                  <a:pt x="7461" y="7555"/>
                  <a:pt x="7448" y="7557"/>
                  <a:pt x="7435" y="7559"/>
                </a:cubicBezTo>
                <a:lnTo>
                  <a:pt x="6273" y="7762"/>
                </a:lnTo>
                <a:lnTo>
                  <a:pt x="5717" y="7379"/>
                </a:lnTo>
                <a:cubicBezTo>
                  <a:pt x="5724" y="7256"/>
                  <a:pt x="5724" y="7134"/>
                  <a:pt x="5724" y="7011"/>
                </a:cubicBezTo>
                <a:lnTo>
                  <a:pt x="5753" y="7018"/>
                </a:lnTo>
                <a:cubicBezTo>
                  <a:pt x="6042" y="7097"/>
                  <a:pt x="6338" y="7141"/>
                  <a:pt x="6641" y="7141"/>
                </a:cubicBezTo>
                <a:cubicBezTo>
                  <a:pt x="6656" y="7141"/>
                  <a:pt x="6671" y="7141"/>
                  <a:pt x="6685" y="7141"/>
                </a:cubicBezTo>
                <a:cubicBezTo>
                  <a:pt x="7082" y="7141"/>
                  <a:pt x="7484" y="7047"/>
                  <a:pt x="7839" y="6867"/>
                </a:cubicBezTo>
                <a:close/>
                <a:moveTo>
                  <a:pt x="4898" y="1"/>
                </a:moveTo>
                <a:cubicBezTo>
                  <a:pt x="4685" y="1"/>
                  <a:pt x="4472" y="42"/>
                  <a:pt x="4274" y="125"/>
                </a:cubicBezTo>
                <a:cubicBezTo>
                  <a:pt x="2736" y="768"/>
                  <a:pt x="1610" y="1663"/>
                  <a:pt x="997" y="2709"/>
                </a:cubicBezTo>
                <a:cubicBezTo>
                  <a:pt x="470" y="3611"/>
                  <a:pt x="362" y="4586"/>
                  <a:pt x="687" y="5452"/>
                </a:cubicBezTo>
                <a:cubicBezTo>
                  <a:pt x="713" y="5523"/>
                  <a:pt x="768" y="5552"/>
                  <a:pt x="825" y="5552"/>
                </a:cubicBezTo>
                <a:cubicBezTo>
                  <a:pt x="925" y="5552"/>
                  <a:pt x="1029" y="5461"/>
                  <a:pt x="983" y="5336"/>
                </a:cubicBezTo>
                <a:cubicBezTo>
                  <a:pt x="687" y="4564"/>
                  <a:pt x="795" y="3691"/>
                  <a:pt x="1271" y="2868"/>
                </a:cubicBezTo>
                <a:cubicBezTo>
                  <a:pt x="1849" y="1879"/>
                  <a:pt x="2924" y="1035"/>
                  <a:pt x="4396" y="414"/>
                </a:cubicBezTo>
                <a:cubicBezTo>
                  <a:pt x="4555" y="349"/>
                  <a:pt x="4727" y="317"/>
                  <a:pt x="4898" y="317"/>
                </a:cubicBezTo>
                <a:cubicBezTo>
                  <a:pt x="5069" y="317"/>
                  <a:pt x="5241" y="349"/>
                  <a:pt x="5400" y="414"/>
                </a:cubicBezTo>
                <a:cubicBezTo>
                  <a:pt x="6547" y="898"/>
                  <a:pt x="7442" y="1504"/>
                  <a:pt x="8063" y="2218"/>
                </a:cubicBezTo>
                <a:cubicBezTo>
                  <a:pt x="8597" y="2832"/>
                  <a:pt x="8907" y="3518"/>
                  <a:pt x="8965" y="4196"/>
                </a:cubicBezTo>
                <a:cubicBezTo>
                  <a:pt x="9008" y="4651"/>
                  <a:pt x="8929" y="5105"/>
                  <a:pt x="8741" y="5510"/>
                </a:cubicBezTo>
                <a:cubicBezTo>
                  <a:pt x="8349" y="6316"/>
                  <a:pt x="7541" y="6819"/>
                  <a:pt x="6653" y="6819"/>
                </a:cubicBezTo>
                <a:cubicBezTo>
                  <a:pt x="6610" y="6819"/>
                  <a:pt x="6568" y="6818"/>
                  <a:pt x="6526" y="6816"/>
                </a:cubicBezTo>
                <a:cubicBezTo>
                  <a:pt x="6093" y="6794"/>
                  <a:pt x="5667" y="6686"/>
                  <a:pt x="5277" y="6498"/>
                </a:cubicBezTo>
                <a:lnTo>
                  <a:pt x="5270" y="6498"/>
                </a:lnTo>
                <a:cubicBezTo>
                  <a:pt x="5169" y="6455"/>
                  <a:pt x="5075" y="6405"/>
                  <a:pt x="4974" y="6347"/>
                </a:cubicBezTo>
                <a:cubicBezTo>
                  <a:pt x="4952" y="6332"/>
                  <a:pt x="4927" y="6325"/>
                  <a:pt x="4901" y="6325"/>
                </a:cubicBezTo>
                <a:cubicBezTo>
                  <a:pt x="4875" y="6325"/>
                  <a:pt x="4848" y="6332"/>
                  <a:pt x="4822" y="6347"/>
                </a:cubicBezTo>
                <a:cubicBezTo>
                  <a:pt x="4728" y="6397"/>
                  <a:pt x="4635" y="6448"/>
                  <a:pt x="4541" y="6491"/>
                </a:cubicBezTo>
                <a:cubicBezTo>
                  <a:pt x="4187" y="6664"/>
                  <a:pt x="3812" y="6765"/>
                  <a:pt x="3429" y="6809"/>
                </a:cubicBezTo>
                <a:cubicBezTo>
                  <a:pt x="3346" y="6817"/>
                  <a:pt x="3263" y="6821"/>
                  <a:pt x="3180" y="6821"/>
                </a:cubicBezTo>
                <a:cubicBezTo>
                  <a:pt x="2436" y="6821"/>
                  <a:pt x="1719" y="6502"/>
                  <a:pt x="1271" y="5885"/>
                </a:cubicBezTo>
                <a:cubicBezTo>
                  <a:pt x="1237" y="5836"/>
                  <a:pt x="1191" y="5816"/>
                  <a:pt x="1146" y="5816"/>
                </a:cubicBezTo>
                <a:cubicBezTo>
                  <a:pt x="1033" y="5816"/>
                  <a:pt x="925" y="5946"/>
                  <a:pt x="1019" y="6065"/>
                </a:cubicBezTo>
                <a:cubicBezTo>
                  <a:pt x="1192" y="6311"/>
                  <a:pt x="1408" y="6520"/>
                  <a:pt x="1654" y="6686"/>
                </a:cubicBezTo>
                <a:cubicBezTo>
                  <a:pt x="1091" y="7083"/>
                  <a:pt x="643" y="7624"/>
                  <a:pt x="362" y="8260"/>
                </a:cubicBezTo>
                <a:cubicBezTo>
                  <a:pt x="88" y="8866"/>
                  <a:pt x="1" y="9544"/>
                  <a:pt x="124" y="10201"/>
                </a:cubicBezTo>
                <a:cubicBezTo>
                  <a:pt x="131" y="10244"/>
                  <a:pt x="153" y="10280"/>
                  <a:pt x="189" y="10302"/>
                </a:cubicBezTo>
                <a:cubicBezTo>
                  <a:pt x="705" y="10620"/>
                  <a:pt x="1297" y="10786"/>
                  <a:pt x="1897" y="10786"/>
                </a:cubicBezTo>
                <a:cubicBezTo>
                  <a:pt x="1910" y="10786"/>
                  <a:pt x="1922" y="10786"/>
                  <a:pt x="1935" y="10786"/>
                </a:cubicBezTo>
                <a:cubicBezTo>
                  <a:pt x="2700" y="10786"/>
                  <a:pt x="3451" y="10547"/>
                  <a:pt x="4079" y="10114"/>
                </a:cubicBezTo>
                <a:cubicBezTo>
                  <a:pt x="4389" y="9905"/>
                  <a:pt x="4663" y="9652"/>
                  <a:pt x="4902" y="9364"/>
                </a:cubicBezTo>
                <a:cubicBezTo>
                  <a:pt x="5133" y="9652"/>
                  <a:pt x="5407" y="9905"/>
                  <a:pt x="5717" y="10114"/>
                </a:cubicBezTo>
                <a:cubicBezTo>
                  <a:pt x="6345" y="10547"/>
                  <a:pt x="7096" y="10786"/>
                  <a:pt x="7861" y="10786"/>
                </a:cubicBezTo>
                <a:cubicBezTo>
                  <a:pt x="7874" y="10786"/>
                  <a:pt x="7886" y="10786"/>
                  <a:pt x="7899" y="10786"/>
                </a:cubicBezTo>
                <a:cubicBezTo>
                  <a:pt x="8500" y="10786"/>
                  <a:pt x="9092" y="10620"/>
                  <a:pt x="9608" y="10302"/>
                </a:cubicBezTo>
                <a:cubicBezTo>
                  <a:pt x="9644" y="10280"/>
                  <a:pt x="9665" y="10244"/>
                  <a:pt x="9680" y="10201"/>
                </a:cubicBezTo>
                <a:cubicBezTo>
                  <a:pt x="9795" y="9544"/>
                  <a:pt x="9709" y="8866"/>
                  <a:pt x="9434" y="8260"/>
                </a:cubicBezTo>
                <a:cubicBezTo>
                  <a:pt x="9153" y="7632"/>
                  <a:pt x="8705" y="7090"/>
                  <a:pt x="8142" y="6693"/>
                </a:cubicBezTo>
                <a:cubicBezTo>
                  <a:pt x="8525" y="6426"/>
                  <a:pt x="8828" y="6073"/>
                  <a:pt x="9030" y="5654"/>
                </a:cubicBezTo>
                <a:cubicBezTo>
                  <a:pt x="9239" y="5192"/>
                  <a:pt x="9326" y="4680"/>
                  <a:pt x="9283" y="4174"/>
                </a:cubicBezTo>
                <a:cubicBezTo>
                  <a:pt x="9218" y="3431"/>
                  <a:pt x="8879" y="2688"/>
                  <a:pt x="8301" y="2024"/>
                </a:cubicBezTo>
                <a:cubicBezTo>
                  <a:pt x="7652" y="1266"/>
                  <a:pt x="6713" y="631"/>
                  <a:pt x="5522" y="125"/>
                </a:cubicBezTo>
                <a:cubicBezTo>
                  <a:pt x="5324" y="42"/>
                  <a:pt x="5111" y="1"/>
                  <a:pt x="489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07" name="Google Shape;11207;p64"/>
          <p:cNvGrpSpPr/>
          <p:nvPr/>
        </p:nvGrpSpPr>
        <p:grpSpPr>
          <a:xfrm>
            <a:off x="8343681" y="2487381"/>
            <a:ext cx="365755" cy="350518"/>
            <a:chOff x="4145647" y="3080161"/>
            <a:chExt cx="222981" cy="206442"/>
          </a:xfrm>
        </p:grpSpPr>
        <p:sp>
          <p:nvSpPr>
            <p:cNvPr id="11208" name="Google Shape;11208;p64"/>
            <p:cNvSpPr/>
            <p:nvPr/>
          </p:nvSpPr>
          <p:spPr>
            <a:xfrm>
              <a:off x="4191555" y="3129045"/>
              <a:ext cx="131161" cy="108404"/>
            </a:xfrm>
            <a:custGeom>
              <a:avLst/>
              <a:gdLst/>
              <a:ahLst/>
              <a:cxnLst/>
              <a:rect l="l" t="t" r="r" b="b"/>
              <a:pathLst>
                <a:path w="3834" h="3169" extrusionOk="0">
                  <a:moveTo>
                    <a:pt x="3646" y="195"/>
                  </a:moveTo>
                  <a:lnTo>
                    <a:pt x="3646" y="2981"/>
                  </a:lnTo>
                  <a:lnTo>
                    <a:pt x="196" y="2981"/>
                  </a:lnTo>
                  <a:lnTo>
                    <a:pt x="196" y="195"/>
                  </a:lnTo>
                  <a:close/>
                  <a:moveTo>
                    <a:pt x="102" y="0"/>
                  </a:moveTo>
                  <a:cubicBezTo>
                    <a:pt x="44" y="0"/>
                    <a:pt x="1" y="44"/>
                    <a:pt x="8" y="101"/>
                  </a:cubicBezTo>
                  <a:lnTo>
                    <a:pt x="8" y="3075"/>
                  </a:lnTo>
                  <a:cubicBezTo>
                    <a:pt x="8" y="3126"/>
                    <a:pt x="51" y="3169"/>
                    <a:pt x="102" y="3169"/>
                  </a:cubicBezTo>
                  <a:lnTo>
                    <a:pt x="3740" y="3169"/>
                  </a:lnTo>
                  <a:cubicBezTo>
                    <a:pt x="3790" y="3169"/>
                    <a:pt x="3826" y="3126"/>
                    <a:pt x="3826" y="3075"/>
                  </a:cubicBezTo>
                  <a:lnTo>
                    <a:pt x="3826" y="101"/>
                  </a:lnTo>
                  <a:cubicBezTo>
                    <a:pt x="3833" y="44"/>
                    <a:pt x="3790" y="0"/>
                    <a:pt x="374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4"/>
            <p:cNvSpPr/>
            <p:nvPr/>
          </p:nvSpPr>
          <p:spPr>
            <a:xfrm>
              <a:off x="4204896" y="3142113"/>
              <a:ext cx="104990" cy="82508"/>
            </a:xfrm>
            <a:custGeom>
              <a:avLst/>
              <a:gdLst/>
              <a:ahLst/>
              <a:cxnLst/>
              <a:rect l="l" t="t" r="r" b="b"/>
              <a:pathLst>
                <a:path w="3069" h="2412" extrusionOk="0">
                  <a:moveTo>
                    <a:pt x="2873" y="196"/>
                  </a:moveTo>
                  <a:lnTo>
                    <a:pt x="2873" y="2217"/>
                  </a:lnTo>
                  <a:lnTo>
                    <a:pt x="188" y="2217"/>
                  </a:lnTo>
                  <a:lnTo>
                    <a:pt x="188" y="196"/>
                  </a:lnTo>
                  <a:close/>
                  <a:moveTo>
                    <a:pt x="94" y="1"/>
                  </a:moveTo>
                  <a:cubicBezTo>
                    <a:pt x="37" y="1"/>
                    <a:pt x="1" y="44"/>
                    <a:pt x="1" y="95"/>
                  </a:cubicBezTo>
                  <a:lnTo>
                    <a:pt x="1" y="2311"/>
                  </a:lnTo>
                  <a:cubicBezTo>
                    <a:pt x="1" y="2361"/>
                    <a:pt x="44" y="2404"/>
                    <a:pt x="94" y="2412"/>
                  </a:cubicBezTo>
                  <a:lnTo>
                    <a:pt x="2967" y="2412"/>
                  </a:lnTo>
                  <a:cubicBezTo>
                    <a:pt x="3018" y="2412"/>
                    <a:pt x="3061" y="2368"/>
                    <a:pt x="3061" y="2311"/>
                  </a:cubicBezTo>
                  <a:lnTo>
                    <a:pt x="3061" y="95"/>
                  </a:lnTo>
                  <a:cubicBezTo>
                    <a:pt x="3068" y="44"/>
                    <a:pt x="3018" y="1"/>
                    <a:pt x="296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4"/>
            <p:cNvSpPr/>
            <p:nvPr/>
          </p:nvSpPr>
          <p:spPr>
            <a:xfrm>
              <a:off x="4145647" y="3080161"/>
              <a:ext cx="222981" cy="206442"/>
            </a:xfrm>
            <a:custGeom>
              <a:avLst/>
              <a:gdLst/>
              <a:ahLst/>
              <a:cxnLst/>
              <a:rect l="l" t="t" r="r" b="b"/>
              <a:pathLst>
                <a:path w="6518" h="6035" extrusionOk="0">
                  <a:moveTo>
                    <a:pt x="596" y="221"/>
                  </a:moveTo>
                  <a:cubicBezTo>
                    <a:pt x="785" y="221"/>
                    <a:pt x="975" y="347"/>
                    <a:pt x="975" y="599"/>
                  </a:cubicBezTo>
                  <a:lnTo>
                    <a:pt x="217" y="599"/>
                  </a:lnTo>
                  <a:cubicBezTo>
                    <a:pt x="217" y="347"/>
                    <a:pt x="406" y="221"/>
                    <a:pt x="596" y="221"/>
                  </a:cubicBezTo>
                  <a:close/>
                  <a:moveTo>
                    <a:pt x="5944" y="237"/>
                  </a:moveTo>
                  <a:cubicBezTo>
                    <a:pt x="6128" y="237"/>
                    <a:pt x="6312" y="358"/>
                    <a:pt x="6323" y="599"/>
                  </a:cubicBezTo>
                  <a:lnTo>
                    <a:pt x="5565" y="599"/>
                  </a:lnTo>
                  <a:cubicBezTo>
                    <a:pt x="5576" y="358"/>
                    <a:pt x="5760" y="237"/>
                    <a:pt x="5944" y="237"/>
                  </a:cubicBezTo>
                  <a:close/>
                  <a:moveTo>
                    <a:pt x="845" y="787"/>
                  </a:moveTo>
                  <a:lnTo>
                    <a:pt x="845" y="960"/>
                  </a:lnTo>
                  <a:lnTo>
                    <a:pt x="332" y="960"/>
                  </a:lnTo>
                  <a:lnTo>
                    <a:pt x="332" y="787"/>
                  </a:lnTo>
                  <a:close/>
                  <a:moveTo>
                    <a:pt x="6200" y="787"/>
                  </a:moveTo>
                  <a:lnTo>
                    <a:pt x="6200" y="960"/>
                  </a:lnTo>
                  <a:lnTo>
                    <a:pt x="5688" y="960"/>
                  </a:lnTo>
                  <a:lnTo>
                    <a:pt x="5688" y="787"/>
                  </a:lnTo>
                  <a:close/>
                  <a:moveTo>
                    <a:pt x="838" y="1148"/>
                  </a:moveTo>
                  <a:lnTo>
                    <a:pt x="838" y="4887"/>
                  </a:lnTo>
                  <a:lnTo>
                    <a:pt x="332" y="4887"/>
                  </a:lnTo>
                  <a:lnTo>
                    <a:pt x="332" y="1148"/>
                  </a:lnTo>
                  <a:close/>
                  <a:moveTo>
                    <a:pt x="6200" y="1148"/>
                  </a:moveTo>
                  <a:lnTo>
                    <a:pt x="6200" y="4894"/>
                  </a:lnTo>
                  <a:lnTo>
                    <a:pt x="5688" y="4894"/>
                  </a:lnTo>
                  <a:lnTo>
                    <a:pt x="5688" y="1148"/>
                  </a:lnTo>
                  <a:close/>
                  <a:moveTo>
                    <a:pt x="845" y="5082"/>
                  </a:moveTo>
                  <a:lnTo>
                    <a:pt x="845" y="5255"/>
                  </a:lnTo>
                  <a:lnTo>
                    <a:pt x="340" y="5255"/>
                  </a:lnTo>
                  <a:lnTo>
                    <a:pt x="340" y="5082"/>
                  </a:lnTo>
                  <a:close/>
                  <a:moveTo>
                    <a:pt x="6200" y="5082"/>
                  </a:moveTo>
                  <a:lnTo>
                    <a:pt x="6200" y="5255"/>
                  </a:lnTo>
                  <a:lnTo>
                    <a:pt x="5688" y="5255"/>
                  </a:lnTo>
                  <a:lnTo>
                    <a:pt x="5688" y="5082"/>
                  </a:lnTo>
                  <a:close/>
                  <a:moveTo>
                    <a:pt x="968" y="5442"/>
                  </a:moveTo>
                  <a:cubicBezTo>
                    <a:pt x="968" y="5652"/>
                    <a:pt x="794" y="5818"/>
                    <a:pt x="585" y="5818"/>
                  </a:cubicBezTo>
                  <a:cubicBezTo>
                    <a:pt x="376" y="5818"/>
                    <a:pt x="210" y="5652"/>
                    <a:pt x="210" y="5442"/>
                  </a:cubicBezTo>
                  <a:close/>
                  <a:moveTo>
                    <a:pt x="6323" y="5442"/>
                  </a:moveTo>
                  <a:cubicBezTo>
                    <a:pt x="6323" y="5652"/>
                    <a:pt x="6150" y="5825"/>
                    <a:pt x="5940" y="5825"/>
                  </a:cubicBezTo>
                  <a:cubicBezTo>
                    <a:pt x="5731" y="5825"/>
                    <a:pt x="5565" y="5652"/>
                    <a:pt x="5565" y="5442"/>
                  </a:cubicBezTo>
                  <a:close/>
                  <a:moveTo>
                    <a:pt x="585" y="0"/>
                  </a:moveTo>
                  <a:cubicBezTo>
                    <a:pt x="260" y="0"/>
                    <a:pt x="0" y="275"/>
                    <a:pt x="15" y="599"/>
                  </a:cubicBezTo>
                  <a:cubicBezTo>
                    <a:pt x="15" y="679"/>
                    <a:pt x="65" y="751"/>
                    <a:pt x="145" y="780"/>
                  </a:cubicBezTo>
                  <a:lnTo>
                    <a:pt x="145" y="5262"/>
                  </a:lnTo>
                  <a:cubicBezTo>
                    <a:pt x="65" y="5291"/>
                    <a:pt x="15" y="5363"/>
                    <a:pt x="15" y="5442"/>
                  </a:cubicBezTo>
                  <a:cubicBezTo>
                    <a:pt x="0" y="5767"/>
                    <a:pt x="260" y="6034"/>
                    <a:pt x="585" y="6034"/>
                  </a:cubicBezTo>
                  <a:cubicBezTo>
                    <a:pt x="910" y="6034"/>
                    <a:pt x="1170" y="5767"/>
                    <a:pt x="1155" y="5442"/>
                  </a:cubicBezTo>
                  <a:cubicBezTo>
                    <a:pt x="1155" y="5363"/>
                    <a:pt x="1105" y="5291"/>
                    <a:pt x="1032" y="5262"/>
                  </a:cubicBezTo>
                  <a:lnTo>
                    <a:pt x="1032" y="5082"/>
                  </a:lnTo>
                  <a:lnTo>
                    <a:pt x="5493" y="5082"/>
                  </a:lnTo>
                  <a:lnTo>
                    <a:pt x="5493" y="5262"/>
                  </a:lnTo>
                  <a:cubicBezTo>
                    <a:pt x="5414" y="5291"/>
                    <a:pt x="5363" y="5363"/>
                    <a:pt x="5370" y="5442"/>
                  </a:cubicBezTo>
                  <a:cubicBezTo>
                    <a:pt x="5356" y="5767"/>
                    <a:pt x="5616" y="6034"/>
                    <a:pt x="5933" y="6034"/>
                  </a:cubicBezTo>
                  <a:cubicBezTo>
                    <a:pt x="6258" y="6034"/>
                    <a:pt x="6518" y="5767"/>
                    <a:pt x="6503" y="5442"/>
                  </a:cubicBezTo>
                  <a:cubicBezTo>
                    <a:pt x="6511" y="5363"/>
                    <a:pt x="6453" y="5291"/>
                    <a:pt x="6381" y="5262"/>
                  </a:cubicBezTo>
                  <a:lnTo>
                    <a:pt x="6381" y="773"/>
                  </a:lnTo>
                  <a:cubicBezTo>
                    <a:pt x="6453" y="744"/>
                    <a:pt x="6511" y="672"/>
                    <a:pt x="6503" y="592"/>
                  </a:cubicBezTo>
                  <a:cubicBezTo>
                    <a:pt x="6518" y="267"/>
                    <a:pt x="6258" y="0"/>
                    <a:pt x="5933" y="0"/>
                  </a:cubicBezTo>
                  <a:cubicBezTo>
                    <a:pt x="5616" y="0"/>
                    <a:pt x="5356" y="267"/>
                    <a:pt x="5370" y="592"/>
                  </a:cubicBezTo>
                  <a:cubicBezTo>
                    <a:pt x="5363" y="672"/>
                    <a:pt x="5414" y="744"/>
                    <a:pt x="5493" y="773"/>
                  </a:cubicBezTo>
                  <a:lnTo>
                    <a:pt x="5493" y="953"/>
                  </a:lnTo>
                  <a:lnTo>
                    <a:pt x="2238" y="953"/>
                  </a:lnTo>
                  <a:cubicBezTo>
                    <a:pt x="2115" y="953"/>
                    <a:pt x="2115" y="1141"/>
                    <a:pt x="2238" y="1141"/>
                  </a:cubicBezTo>
                  <a:lnTo>
                    <a:pt x="5493" y="1141"/>
                  </a:lnTo>
                  <a:lnTo>
                    <a:pt x="5493" y="4887"/>
                  </a:lnTo>
                  <a:lnTo>
                    <a:pt x="1032" y="4887"/>
                  </a:lnTo>
                  <a:lnTo>
                    <a:pt x="1032" y="1148"/>
                  </a:lnTo>
                  <a:lnTo>
                    <a:pt x="1855" y="1148"/>
                  </a:lnTo>
                  <a:cubicBezTo>
                    <a:pt x="1985" y="1148"/>
                    <a:pt x="1985" y="960"/>
                    <a:pt x="1855" y="960"/>
                  </a:cubicBezTo>
                  <a:lnTo>
                    <a:pt x="1032" y="960"/>
                  </a:lnTo>
                  <a:lnTo>
                    <a:pt x="1032" y="780"/>
                  </a:lnTo>
                  <a:cubicBezTo>
                    <a:pt x="1105" y="751"/>
                    <a:pt x="1155" y="679"/>
                    <a:pt x="1155" y="599"/>
                  </a:cubicBezTo>
                  <a:cubicBezTo>
                    <a:pt x="1170" y="275"/>
                    <a:pt x="910" y="0"/>
                    <a:pt x="58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1" name="Google Shape;11211;p64"/>
          <p:cNvSpPr/>
          <p:nvPr/>
        </p:nvSpPr>
        <p:spPr>
          <a:xfrm>
            <a:off x="501106" y="3245161"/>
            <a:ext cx="232757" cy="365751"/>
          </a:xfrm>
          <a:custGeom>
            <a:avLst/>
            <a:gdLst/>
            <a:ahLst/>
            <a:cxnLst/>
            <a:rect l="l" t="t" r="r" b="b"/>
            <a:pathLst>
              <a:path w="5529" h="8871" extrusionOk="0">
                <a:moveTo>
                  <a:pt x="592" y="354"/>
                </a:moveTo>
                <a:cubicBezTo>
                  <a:pt x="722" y="361"/>
                  <a:pt x="765" y="534"/>
                  <a:pt x="642" y="592"/>
                </a:cubicBezTo>
                <a:lnTo>
                  <a:pt x="541" y="592"/>
                </a:lnTo>
                <a:cubicBezTo>
                  <a:pt x="498" y="570"/>
                  <a:pt x="469" y="527"/>
                  <a:pt x="469" y="476"/>
                </a:cubicBezTo>
                <a:cubicBezTo>
                  <a:pt x="469" y="412"/>
                  <a:pt x="527" y="354"/>
                  <a:pt x="592" y="354"/>
                </a:cubicBezTo>
                <a:close/>
                <a:moveTo>
                  <a:pt x="4944" y="354"/>
                </a:moveTo>
                <a:cubicBezTo>
                  <a:pt x="5074" y="354"/>
                  <a:pt x="5110" y="534"/>
                  <a:pt x="4995" y="592"/>
                </a:cubicBezTo>
                <a:lnTo>
                  <a:pt x="4894" y="592"/>
                </a:lnTo>
                <a:cubicBezTo>
                  <a:pt x="4771" y="534"/>
                  <a:pt x="4814" y="361"/>
                  <a:pt x="4944" y="354"/>
                </a:cubicBezTo>
                <a:close/>
                <a:moveTo>
                  <a:pt x="2310" y="296"/>
                </a:moveTo>
                <a:lnTo>
                  <a:pt x="2310" y="296"/>
                </a:lnTo>
                <a:cubicBezTo>
                  <a:pt x="2201" y="491"/>
                  <a:pt x="2136" y="707"/>
                  <a:pt x="2108" y="931"/>
                </a:cubicBezTo>
                <a:lnTo>
                  <a:pt x="1573" y="931"/>
                </a:lnTo>
                <a:cubicBezTo>
                  <a:pt x="1711" y="621"/>
                  <a:pt x="1985" y="383"/>
                  <a:pt x="2310" y="296"/>
                </a:cubicBezTo>
                <a:close/>
                <a:moveTo>
                  <a:pt x="2880" y="260"/>
                </a:moveTo>
                <a:cubicBezTo>
                  <a:pt x="3017" y="440"/>
                  <a:pt x="3111" y="650"/>
                  <a:pt x="3154" y="873"/>
                </a:cubicBezTo>
                <a:cubicBezTo>
                  <a:pt x="3154" y="888"/>
                  <a:pt x="3161" y="910"/>
                  <a:pt x="3161" y="931"/>
                </a:cubicBezTo>
                <a:lnTo>
                  <a:pt x="2360" y="931"/>
                </a:lnTo>
                <a:lnTo>
                  <a:pt x="2360" y="910"/>
                </a:lnTo>
                <a:lnTo>
                  <a:pt x="2367" y="910"/>
                </a:lnTo>
                <a:cubicBezTo>
                  <a:pt x="2403" y="671"/>
                  <a:pt x="2497" y="455"/>
                  <a:pt x="2642" y="267"/>
                </a:cubicBezTo>
                <a:lnTo>
                  <a:pt x="2649" y="260"/>
                </a:lnTo>
                <a:close/>
                <a:moveTo>
                  <a:pt x="3233" y="289"/>
                </a:moveTo>
                <a:cubicBezTo>
                  <a:pt x="3421" y="339"/>
                  <a:pt x="3594" y="440"/>
                  <a:pt x="3732" y="578"/>
                </a:cubicBezTo>
                <a:lnTo>
                  <a:pt x="3732" y="585"/>
                </a:lnTo>
                <a:cubicBezTo>
                  <a:pt x="3825" y="686"/>
                  <a:pt x="3905" y="801"/>
                  <a:pt x="3962" y="931"/>
                </a:cubicBezTo>
                <a:lnTo>
                  <a:pt x="3436" y="931"/>
                </a:lnTo>
                <a:cubicBezTo>
                  <a:pt x="3407" y="707"/>
                  <a:pt x="3335" y="491"/>
                  <a:pt x="3233" y="296"/>
                </a:cubicBezTo>
                <a:lnTo>
                  <a:pt x="3233" y="289"/>
                </a:lnTo>
                <a:close/>
                <a:moveTo>
                  <a:pt x="5276" y="1191"/>
                </a:moveTo>
                <a:lnTo>
                  <a:pt x="5276" y="1552"/>
                </a:lnTo>
                <a:lnTo>
                  <a:pt x="267" y="1552"/>
                </a:lnTo>
                <a:lnTo>
                  <a:pt x="267" y="1191"/>
                </a:lnTo>
                <a:close/>
                <a:moveTo>
                  <a:pt x="592" y="2790"/>
                </a:moveTo>
                <a:cubicBezTo>
                  <a:pt x="650" y="2790"/>
                  <a:pt x="707" y="2829"/>
                  <a:pt x="700" y="2909"/>
                </a:cubicBezTo>
                <a:cubicBezTo>
                  <a:pt x="700" y="2967"/>
                  <a:pt x="650" y="3017"/>
                  <a:pt x="592" y="3017"/>
                </a:cubicBezTo>
                <a:cubicBezTo>
                  <a:pt x="563" y="3017"/>
                  <a:pt x="541" y="3003"/>
                  <a:pt x="520" y="2988"/>
                </a:cubicBezTo>
                <a:cubicBezTo>
                  <a:pt x="498" y="2967"/>
                  <a:pt x="484" y="2938"/>
                  <a:pt x="484" y="2909"/>
                </a:cubicBezTo>
                <a:cubicBezTo>
                  <a:pt x="476" y="2829"/>
                  <a:pt x="534" y="2790"/>
                  <a:pt x="592" y="2790"/>
                </a:cubicBezTo>
                <a:close/>
                <a:moveTo>
                  <a:pt x="4946" y="2798"/>
                </a:moveTo>
                <a:cubicBezTo>
                  <a:pt x="4987" y="2798"/>
                  <a:pt x="5027" y="2820"/>
                  <a:pt x="5045" y="2865"/>
                </a:cubicBezTo>
                <a:cubicBezTo>
                  <a:pt x="5077" y="2946"/>
                  <a:pt x="5010" y="3018"/>
                  <a:pt x="4941" y="3018"/>
                </a:cubicBezTo>
                <a:cubicBezTo>
                  <a:pt x="4917" y="3018"/>
                  <a:pt x="4893" y="3009"/>
                  <a:pt x="4872" y="2988"/>
                </a:cubicBezTo>
                <a:cubicBezTo>
                  <a:pt x="4850" y="2967"/>
                  <a:pt x="4836" y="2938"/>
                  <a:pt x="4836" y="2909"/>
                </a:cubicBezTo>
                <a:cubicBezTo>
                  <a:pt x="4836" y="2838"/>
                  <a:pt x="4891" y="2798"/>
                  <a:pt x="4946" y="2798"/>
                </a:cubicBezTo>
                <a:close/>
                <a:moveTo>
                  <a:pt x="505" y="3262"/>
                </a:moveTo>
                <a:cubicBezTo>
                  <a:pt x="534" y="3270"/>
                  <a:pt x="563" y="3277"/>
                  <a:pt x="592" y="3277"/>
                </a:cubicBezTo>
                <a:cubicBezTo>
                  <a:pt x="621" y="3277"/>
                  <a:pt x="642" y="3270"/>
                  <a:pt x="671" y="3270"/>
                </a:cubicBezTo>
                <a:lnTo>
                  <a:pt x="686" y="3270"/>
                </a:lnTo>
                <a:cubicBezTo>
                  <a:pt x="743" y="3498"/>
                  <a:pt x="779" y="3734"/>
                  <a:pt x="794" y="3970"/>
                </a:cubicBezTo>
                <a:lnTo>
                  <a:pt x="390" y="3970"/>
                </a:lnTo>
                <a:cubicBezTo>
                  <a:pt x="404" y="3732"/>
                  <a:pt x="448" y="3493"/>
                  <a:pt x="505" y="3262"/>
                </a:cubicBezTo>
                <a:close/>
                <a:moveTo>
                  <a:pt x="5031" y="3262"/>
                </a:moveTo>
                <a:cubicBezTo>
                  <a:pt x="5096" y="3493"/>
                  <a:pt x="5132" y="3732"/>
                  <a:pt x="5146" y="3970"/>
                </a:cubicBezTo>
                <a:lnTo>
                  <a:pt x="4742" y="3970"/>
                </a:lnTo>
                <a:cubicBezTo>
                  <a:pt x="4756" y="3732"/>
                  <a:pt x="4792" y="3493"/>
                  <a:pt x="4857" y="3262"/>
                </a:cubicBezTo>
                <a:lnTo>
                  <a:pt x="4865" y="3262"/>
                </a:lnTo>
                <a:cubicBezTo>
                  <a:pt x="4894" y="3270"/>
                  <a:pt x="4915" y="3270"/>
                  <a:pt x="4944" y="3270"/>
                </a:cubicBezTo>
                <a:cubicBezTo>
                  <a:pt x="4973" y="3270"/>
                  <a:pt x="4995" y="3270"/>
                  <a:pt x="5023" y="3262"/>
                </a:cubicBezTo>
                <a:close/>
                <a:moveTo>
                  <a:pt x="808" y="4230"/>
                </a:moveTo>
                <a:cubicBezTo>
                  <a:pt x="808" y="4287"/>
                  <a:pt x="808" y="4345"/>
                  <a:pt x="808" y="4403"/>
                </a:cubicBezTo>
                <a:lnTo>
                  <a:pt x="368" y="4403"/>
                </a:lnTo>
                <a:lnTo>
                  <a:pt x="368" y="4230"/>
                </a:lnTo>
                <a:close/>
                <a:moveTo>
                  <a:pt x="5161" y="4230"/>
                </a:moveTo>
                <a:lnTo>
                  <a:pt x="5161" y="4403"/>
                </a:lnTo>
                <a:lnTo>
                  <a:pt x="4720" y="4403"/>
                </a:lnTo>
                <a:lnTo>
                  <a:pt x="4720" y="4230"/>
                </a:lnTo>
                <a:close/>
                <a:moveTo>
                  <a:pt x="2071" y="1819"/>
                </a:moveTo>
                <a:lnTo>
                  <a:pt x="2071" y="4901"/>
                </a:lnTo>
                <a:lnTo>
                  <a:pt x="1480" y="4901"/>
                </a:lnTo>
                <a:lnTo>
                  <a:pt x="1480" y="1819"/>
                </a:lnTo>
                <a:close/>
                <a:moveTo>
                  <a:pt x="3205" y="1819"/>
                </a:moveTo>
                <a:lnTo>
                  <a:pt x="3205" y="4901"/>
                </a:lnTo>
                <a:lnTo>
                  <a:pt x="2331" y="4901"/>
                </a:lnTo>
                <a:lnTo>
                  <a:pt x="2331" y="1819"/>
                </a:lnTo>
                <a:close/>
                <a:moveTo>
                  <a:pt x="4056" y="1819"/>
                </a:moveTo>
                <a:lnTo>
                  <a:pt x="4056" y="4901"/>
                </a:lnTo>
                <a:lnTo>
                  <a:pt x="3464" y="4901"/>
                </a:lnTo>
                <a:lnTo>
                  <a:pt x="3464" y="1819"/>
                </a:lnTo>
                <a:close/>
                <a:moveTo>
                  <a:pt x="2100" y="5789"/>
                </a:moveTo>
                <a:cubicBezTo>
                  <a:pt x="2129" y="6005"/>
                  <a:pt x="2201" y="6222"/>
                  <a:pt x="2302" y="6416"/>
                </a:cubicBezTo>
                <a:lnTo>
                  <a:pt x="2302" y="6424"/>
                </a:lnTo>
                <a:cubicBezTo>
                  <a:pt x="2115" y="6373"/>
                  <a:pt x="1942" y="6272"/>
                  <a:pt x="1804" y="6135"/>
                </a:cubicBezTo>
                <a:cubicBezTo>
                  <a:pt x="1703" y="6034"/>
                  <a:pt x="1624" y="5918"/>
                  <a:pt x="1573" y="5789"/>
                </a:cubicBezTo>
                <a:close/>
                <a:moveTo>
                  <a:pt x="3962" y="5789"/>
                </a:moveTo>
                <a:cubicBezTo>
                  <a:pt x="3825" y="6099"/>
                  <a:pt x="3558" y="6337"/>
                  <a:pt x="3226" y="6424"/>
                </a:cubicBezTo>
                <a:cubicBezTo>
                  <a:pt x="3335" y="6222"/>
                  <a:pt x="3400" y="6012"/>
                  <a:pt x="3436" y="5789"/>
                </a:cubicBezTo>
                <a:close/>
                <a:moveTo>
                  <a:pt x="3176" y="5789"/>
                </a:moveTo>
                <a:cubicBezTo>
                  <a:pt x="3176" y="5796"/>
                  <a:pt x="3176" y="5803"/>
                  <a:pt x="3176" y="5810"/>
                </a:cubicBezTo>
                <a:lnTo>
                  <a:pt x="3169" y="5810"/>
                </a:lnTo>
                <a:cubicBezTo>
                  <a:pt x="3132" y="6020"/>
                  <a:pt x="3060" y="6214"/>
                  <a:pt x="2945" y="6388"/>
                </a:cubicBezTo>
                <a:cubicBezTo>
                  <a:pt x="2923" y="6416"/>
                  <a:pt x="2909" y="6438"/>
                  <a:pt x="2887" y="6467"/>
                </a:cubicBezTo>
                <a:lnTo>
                  <a:pt x="2649" y="6467"/>
                </a:lnTo>
                <a:lnTo>
                  <a:pt x="2620" y="6431"/>
                </a:lnTo>
                <a:cubicBezTo>
                  <a:pt x="2541" y="6323"/>
                  <a:pt x="2476" y="6207"/>
                  <a:pt x="2440" y="6077"/>
                </a:cubicBezTo>
                <a:cubicBezTo>
                  <a:pt x="2403" y="5983"/>
                  <a:pt x="2382" y="5890"/>
                  <a:pt x="2367" y="5789"/>
                </a:cubicBezTo>
                <a:close/>
                <a:moveTo>
                  <a:pt x="2769" y="7337"/>
                </a:moveTo>
                <a:cubicBezTo>
                  <a:pt x="2820" y="7337"/>
                  <a:pt x="2873" y="7369"/>
                  <a:pt x="2880" y="7434"/>
                </a:cubicBezTo>
                <a:cubicBezTo>
                  <a:pt x="2875" y="7499"/>
                  <a:pt x="2822" y="7543"/>
                  <a:pt x="2768" y="7543"/>
                </a:cubicBezTo>
                <a:cubicBezTo>
                  <a:pt x="2744" y="7543"/>
                  <a:pt x="2720" y="7534"/>
                  <a:pt x="2699" y="7514"/>
                </a:cubicBezTo>
                <a:cubicBezTo>
                  <a:pt x="2671" y="7499"/>
                  <a:pt x="2663" y="7470"/>
                  <a:pt x="2663" y="7434"/>
                </a:cubicBezTo>
                <a:cubicBezTo>
                  <a:pt x="2667" y="7369"/>
                  <a:pt x="2717" y="7337"/>
                  <a:pt x="2769" y="7337"/>
                </a:cubicBezTo>
                <a:close/>
                <a:moveTo>
                  <a:pt x="2634" y="7781"/>
                </a:moveTo>
                <a:cubicBezTo>
                  <a:pt x="2649" y="7788"/>
                  <a:pt x="2663" y="7788"/>
                  <a:pt x="2678" y="7795"/>
                </a:cubicBezTo>
                <a:cubicBezTo>
                  <a:pt x="2707" y="7802"/>
                  <a:pt x="2737" y="7806"/>
                  <a:pt x="2768" y="7806"/>
                </a:cubicBezTo>
                <a:cubicBezTo>
                  <a:pt x="2799" y="7806"/>
                  <a:pt x="2829" y="7802"/>
                  <a:pt x="2858" y="7795"/>
                </a:cubicBezTo>
                <a:lnTo>
                  <a:pt x="2902" y="7783"/>
                </a:lnTo>
                <a:lnTo>
                  <a:pt x="2902" y="7783"/>
                </a:lnTo>
                <a:cubicBezTo>
                  <a:pt x="2938" y="7912"/>
                  <a:pt x="2959" y="8048"/>
                  <a:pt x="2974" y="8178"/>
                </a:cubicBezTo>
                <a:lnTo>
                  <a:pt x="2569" y="8178"/>
                </a:lnTo>
                <a:cubicBezTo>
                  <a:pt x="2577" y="8048"/>
                  <a:pt x="2598" y="7911"/>
                  <a:pt x="2634" y="7781"/>
                </a:cubicBezTo>
                <a:close/>
                <a:moveTo>
                  <a:pt x="2981" y="8437"/>
                </a:moveTo>
                <a:cubicBezTo>
                  <a:pt x="2981" y="8495"/>
                  <a:pt x="2981" y="8553"/>
                  <a:pt x="2988" y="8611"/>
                </a:cubicBezTo>
                <a:lnTo>
                  <a:pt x="2541" y="8611"/>
                </a:lnTo>
                <a:cubicBezTo>
                  <a:pt x="2541" y="8553"/>
                  <a:pt x="2541" y="8495"/>
                  <a:pt x="2548" y="8437"/>
                </a:cubicBezTo>
                <a:close/>
                <a:moveTo>
                  <a:pt x="2598" y="0"/>
                </a:moveTo>
                <a:cubicBezTo>
                  <a:pt x="2007" y="0"/>
                  <a:pt x="1480" y="375"/>
                  <a:pt x="1292" y="931"/>
                </a:cubicBezTo>
                <a:lnTo>
                  <a:pt x="722" y="931"/>
                </a:lnTo>
                <a:lnTo>
                  <a:pt x="722" y="845"/>
                </a:lnTo>
                <a:cubicBezTo>
                  <a:pt x="1126" y="700"/>
                  <a:pt x="1018" y="101"/>
                  <a:pt x="592" y="101"/>
                </a:cubicBezTo>
                <a:cubicBezTo>
                  <a:pt x="159" y="101"/>
                  <a:pt x="58" y="700"/>
                  <a:pt x="462" y="845"/>
                </a:cubicBezTo>
                <a:lnTo>
                  <a:pt x="462" y="931"/>
                </a:lnTo>
                <a:lnTo>
                  <a:pt x="130" y="931"/>
                </a:lnTo>
                <a:cubicBezTo>
                  <a:pt x="58" y="931"/>
                  <a:pt x="0" y="989"/>
                  <a:pt x="0" y="1061"/>
                </a:cubicBezTo>
                <a:lnTo>
                  <a:pt x="0" y="1689"/>
                </a:lnTo>
                <a:cubicBezTo>
                  <a:pt x="0" y="1761"/>
                  <a:pt x="58" y="1819"/>
                  <a:pt x="130" y="1819"/>
                </a:cubicBezTo>
                <a:lnTo>
                  <a:pt x="469" y="1819"/>
                </a:lnTo>
                <a:lnTo>
                  <a:pt x="469" y="2562"/>
                </a:lnTo>
                <a:cubicBezTo>
                  <a:pt x="253" y="2649"/>
                  <a:pt x="166" y="2909"/>
                  <a:pt x="289" y="3104"/>
                </a:cubicBezTo>
                <a:cubicBezTo>
                  <a:pt x="195" y="3421"/>
                  <a:pt x="137" y="3760"/>
                  <a:pt x="130" y="4092"/>
                </a:cubicBezTo>
                <a:cubicBezTo>
                  <a:pt x="116" y="4237"/>
                  <a:pt x="116" y="4381"/>
                  <a:pt x="116" y="4533"/>
                </a:cubicBezTo>
                <a:cubicBezTo>
                  <a:pt x="116" y="4605"/>
                  <a:pt x="173" y="4663"/>
                  <a:pt x="245" y="4663"/>
                </a:cubicBezTo>
                <a:lnTo>
                  <a:pt x="953" y="4663"/>
                </a:lnTo>
                <a:cubicBezTo>
                  <a:pt x="1025" y="4663"/>
                  <a:pt x="1083" y="4605"/>
                  <a:pt x="1083" y="4533"/>
                </a:cubicBezTo>
                <a:cubicBezTo>
                  <a:pt x="1083" y="4381"/>
                  <a:pt x="1083" y="4230"/>
                  <a:pt x="1068" y="4092"/>
                </a:cubicBezTo>
                <a:cubicBezTo>
                  <a:pt x="1061" y="3760"/>
                  <a:pt x="1003" y="3428"/>
                  <a:pt x="909" y="3104"/>
                </a:cubicBezTo>
                <a:cubicBezTo>
                  <a:pt x="1032" y="2909"/>
                  <a:pt x="946" y="2649"/>
                  <a:pt x="729" y="2570"/>
                </a:cubicBezTo>
                <a:lnTo>
                  <a:pt x="729" y="1819"/>
                </a:lnTo>
                <a:lnTo>
                  <a:pt x="1227" y="1819"/>
                </a:lnTo>
                <a:lnTo>
                  <a:pt x="1227" y="4908"/>
                </a:lnTo>
                <a:lnTo>
                  <a:pt x="130" y="4908"/>
                </a:lnTo>
                <a:cubicBezTo>
                  <a:pt x="58" y="4908"/>
                  <a:pt x="0" y="4966"/>
                  <a:pt x="0" y="5038"/>
                </a:cubicBezTo>
                <a:lnTo>
                  <a:pt x="0" y="5659"/>
                </a:lnTo>
                <a:cubicBezTo>
                  <a:pt x="0" y="5731"/>
                  <a:pt x="58" y="5789"/>
                  <a:pt x="130" y="5789"/>
                </a:cubicBezTo>
                <a:lnTo>
                  <a:pt x="491" y="5789"/>
                </a:lnTo>
                <a:cubicBezTo>
                  <a:pt x="664" y="5789"/>
                  <a:pt x="664" y="5529"/>
                  <a:pt x="491" y="5529"/>
                </a:cubicBezTo>
                <a:lnTo>
                  <a:pt x="260" y="5529"/>
                </a:lnTo>
                <a:lnTo>
                  <a:pt x="260" y="5168"/>
                </a:lnTo>
                <a:lnTo>
                  <a:pt x="5269" y="5168"/>
                </a:lnTo>
                <a:lnTo>
                  <a:pt x="5269" y="5529"/>
                </a:lnTo>
                <a:lnTo>
                  <a:pt x="1010" y="5529"/>
                </a:lnTo>
                <a:cubicBezTo>
                  <a:pt x="837" y="5529"/>
                  <a:pt x="837" y="5789"/>
                  <a:pt x="1010" y="5789"/>
                </a:cubicBezTo>
                <a:lnTo>
                  <a:pt x="1292" y="5789"/>
                </a:lnTo>
                <a:cubicBezTo>
                  <a:pt x="1480" y="6352"/>
                  <a:pt x="2007" y="6727"/>
                  <a:pt x="2598" y="6727"/>
                </a:cubicBezTo>
                <a:lnTo>
                  <a:pt x="2634" y="6727"/>
                </a:lnTo>
                <a:lnTo>
                  <a:pt x="2634" y="7095"/>
                </a:lnTo>
                <a:cubicBezTo>
                  <a:pt x="2432" y="7174"/>
                  <a:pt x="2346" y="7398"/>
                  <a:pt x="2432" y="7593"/>
                </a:cubicBezTo>
                <a:cubicBezTo>
                  <a:pt x="2360" y="7723"/>
                  <a:pt x="2317" y="7954"/>
                  <a:pt x="2295" y="8307"/>
                </a:cubicBezTo>
                <a:cubicBezTo>
                  <a:pt x="2288" y="8445"/>
                  <a:pt x="2281" y="8589"/>
                  <a:pt x="2281" y="8741"/>
                </a:cubicBezTo>
                <a:cubicBezTo>
                  <a:pt x="2281" y="8813"/>
                  <a:pt x="2339" y="8870"/>
                  <a:pt x="2411" y="8870"/>
                </a:cubicBezTo>
                <a:lnTo>
                  <a:pt x="3118" y="8870"/>
                </a:lnTo>
                <a:cubicBezTo>
                  <a:pt x="3190" y="8870"/>
                  <a:pt x="3248" y="8813"/>
                  <a:pt x="3248" y="8741"/>
                </a:cubicBezTo>
                <a:lnTo>
                  <a:pt x="3248" y="8733"/>
                </a:lnTo>
                <a:cubicBezTo>
                  <a:pt x="3248" y="8582"/>
                  <a:pt x="3248" y="8437"/>
                  <a:pt x="3233" y="8307"/>
                </a:cubicBezTo>
                <a:cubicBezTo>
                  <a:pt x="3219" y="7954"/>
                  <a:pt x="3169" y="7723"/>
                  <a:pt x="3096" y="7593"/>
                </a:cubicBezTo>
                <a:cubicBezTo>
                  <a:pt x="3118" y="7542"/>
                  <a:pt x="3132" y="7492"/>
                  <a:pt x="3132" y="7441"/>
                </a:cubicBezTo>
                <a:cubicBezTo>
                  <a:pt x="3132" y="7283"/>
                  <a:pt x="3039" y="7153"/>
                  <a:pt x="2894" y="7095"/>
                </a:cubicBezTo>
                <a:lnTo>
                  <a:pt x="2894" y="6727"/>
                </a:lnTo>
                <a:lnTo>
                  <a:pt x="2938" y="6727"/>
                </a:lnTo>
                <a:cubicBezTo>
                  <a:pt x="3522" y="6727"/>
                  <a:pt x="4049" y="6352"/>
                  <a:pt x="4237" y="5789"/>
                </a:cubicBezTo>
                <a:lnTo>
                  <a:pt x="5399" y="5789"/>
                </a:lnTo>
                <a:cubicBezTo>
                  <a:pt x="5471" y="5789"/>
                  <a:pt x="5529" y="5731"/>
                  <a:pt x="5529" y="5659"/>
                </a:cubicBezTo>
                <a:lnTo>
                  <a:pt x="5529" y="5038"/>
                </a:lnTo>
                <a:cubicBezTo>
                  <a:pt x="5529" y="4966"/>
                  <a:pt x="5471" y="4908"/>
                  <a:pt x="5399" y="4908"/>
                </a:cubicBezTo>
                <a:lnTo>
                  <a:pt x="4316" y="4908"/>
                </a:lnTo>
                <a:lnTo>
                  <a:pt x="4316" y="1819"/>
                </a:lnTo>
                <a:lnTo>
                  <a:pt x="4814" y="1819"/>
                </a:lnTo>
                <a:lnTo>
                  <a:pt x="4814" y="2562"/>
                </a:lnTo>
                <a:cubicBezTo>
                  <a:pt x="4598" y="2649"/>
                  <a:pt x="4511" y="2902"/>
                  <a:pt x="4634" y="3104"/>
                </a:cubicBezTo>
                <a:cubicBezTo>
                  <a:pt x="4540" y="3421"/>
                  <a:pt x="4489" y="3760"/>
                  <a:pt x="4475" y="4092"/>
                </a:cubicBezTo>
                <a:cubicBezTo>
                  <a:pt x="4468" y="4237"/>
                  <a:pt x="4468" y="4381"/>
                  <a:pt x="4468" y="4533"/>
                </a:cubicBezTo>
                <a:cubicBezTo>
                  <a:pt x="4468" y="4605"/>
                  <a:pt x="4525" y="4663"/>
                  <a:pt x="4598" y="4663"/>
                </a:cubicBezTo>
                <a:lnTo>
                  <a:pt x="5305" y="4663"/>
                </a:lnTo>
                <a:cubicBezTo>
                  <a:pt x="5377" y="4663"/>
                  <a:pt x="5435" y="4605"/>
                  <a:pt x="5435" y="4533"/>
                </a:cubicBezTo>
                <a:cubicBezTo>
                  <a:pt x="5435" y="4525"/>
                  <a:pt x="5435" y="4525"/>
                  <a:pt x="5435" y="4518"/>
                </a:cubicBezTo>
                <a:cubicBezTo>
                  <a:pt x="5435" y="4374"/>
                  <a:pt x="5435" y="4230"/>
                  <a:pt x="5420" y="4092"/>
                </a:cubicBezTo>
                <a:cubicBezTo>
                  <a:pt x="5406" y="3825"/>
                  <a:pt x="5370" y="3558"/>
                  <a:pt x="5312" y="3299"/>
                </a:cubicBezTo>
                <a:cubicBezTo>
                  <a:pt x="5298" y="3226"/>
                  <a:pt x="5276" y="3154"/>
                  <a:pt x="5262" y="3104"/>
                </a:cubicBezTo>
                <a:cubicBezTo>
                  <a:pt x="5384" y="2909"/>
                  <a:pt x="5298" y="2649"/>
                  <a:pt x="5081" y="2562"/>
                </a:cubicBezTo>
                <a:lnTo>
                  <a:pt x="5081" y="1819"/>
                </a:lnTo>
                <a:lnTo>
                  <a:pt x="5399" y="1819"/>
                </a:lnTo>
                <a:cubicBezTo>
                  <a:pt x="5471" y="1819"/>
                  <a:pt x="5529" y="1761"/>
                  <a:pt x="5529" y="1689"/>
                </a:cubicBezTo>
                <a:lnTo>
                  <a:pt x="5529" y="1061"/>
                </a:lnTo>
                <a:cubicBezTo>
                  <a:pt x="5529" y="989"/>
                  <a:pt x="5471" y="931"/>
                  <a:pt x="5399" y="931"/>
                </a:cubicBezTo>
                <a:lnTo>
                  <a:pt x="5074" y="931"/>
                </a:lnTo>
                <a:lnTo>
                  <a:pt x="5074" y="845"/>
                </a:lnTo>
                <a:cubicBezTo>
                  <a:pt x="5478" y="700"/>
                  <a:pt x="5370" y="101"/>
                  <a:pt x="4944" y="101"/>
                </a:cubicBezTo>
                <a:cubicBezTo>
                  <a:pt x="4511" y="101"/>
                  <a:pt x="4410" y="700"/>
                  <a:pt x="4814" y="845"/>
                </a:cubicBezTo>
                <a:lnTo>
                  <a:pt x="4814" y="931"/>
                </a:lnTo>
                <a:lnTo>
                  <a:pt x="4244" y="931"/>
                </a:lnTo>
                <a:cubicBezTo>
                  <a:pt x="4172" y="736"/>
                  <a:pt x="4056" y="549"/>
                  <a:pt x="3912" y="404"/>
                </a:cubicBezTo>
                <a:cubicBezTo>
                  <a:pt x="3652" y="144"/>
                  <a:pt x="3298" y="0"/>
                  <a:pt x="2938"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2" name="Google Shape;11212;p64"/>
          <p:cNvGrpSpPr/>
          <p:nvPr/>
        </p:nvGrpSpPr>
        <p:grpSpPr>
          <a:xfrm>
            <a:off x="1153615" y="3238623"/>
            <a:ext cx="365759" cy="378828"/>
            <a:chOff x="3454322" y="3587305"/>
            <a:chExt cx="365759" cy="378828"/>
          </a:xfrm>
        </p:grpSpPr>
        <p:sp>
          <p:nvSpPr>
            <p:cNvPr id="11213" name="Google Shape;11213;p64"/>
            <p:cNvSpPr/>
            <p:nvPr/>
          </p:nvSpPr>
          <p:spPr>
            <a:xfrm>
              <a:off x="3624249" y="3791317"/>
              <a:ext cx="25555" cy="20868"/>
            </a:xfrm>
            <a:custGeom>
              <a:avLst/>
              <a:gdLst/>
              <a:ahLst/>
              <a:cxnLst/>
              <a:rect l="l" t="t" r="r" b="b"/>
              <a:pathLst>
                <a:path w="528" h="429" extrusionOk="0">
                  <a:moveTo>
                    <a:pt x="170" y="0"/>
                  </a:moveTo>
                  <a:cubicBezTo>
                    <a:pt x="80" y="0"/>
                    <a:pt x="0" y="118"/>
                    <a:pt x="84" y="202"/>
                  </a:cubicBezTo>
                  <a:lnTo>
                    <a:pt x="105" y="216"/>
                  </a:lnTo>
                  <a:lnTo>
                    <a:pt x="84" y="238"/>
                  </a:lnTo>
                  <a:cubicBezTo>
                    <a:pt x="40" y="281"/>
                    <a:pt x="40" y="353"/>
                    <a:pt x="84" y="396"/>
                  </a:cubicBezTo>
                  <a:cubicBezTo>
                    <a:pt x="105" y="418"/>
                    <a:pt x="134" y="429"/>
                    <a:pt x="164" y="429"/>
                  </a:cubicBezTo>
                  <a:cubicBezTo>
                    <a:pt x="194" y="429"/>
                    <a:pt x="224" y="418"/>
                    <a:pt x="250" y="396"/>
                  </a:cubicBezTo>
                  <a:lnTo>
                    <a:pt x="264" y="375"/>
                  </a:lnTo>
                  <a:lnTo>
                    <a:pt x="278" y="396"/>
                  </a:lnTo>
                  <a:cubicBezTo>
                    <a:pt x="304" y="418"/>
                    <a:pt x="334" y="429"/>
                    <a:pt x="364" y="429"/>
                  </a:cubicBezTo>
                  <a:cubicBezTo>
                    <a:pt x="394" y="429"/>
                    <a:pt x="423" y="418"/>
                    <a:pt x="444" y="396"/>
                  </a:cubicBezTo>
                  <a:cubicBezTo>
                    <a:pt x="488" y="353"/>
                    <a:pt x="488" y="281"/>
                    <a:pt x="444" y="238"/>
                  </a:cubicBezTo>
                  <a:lnTo>
                    <a:pt x="423" y="216"/>
                  </a:lnTo>
                  <a:lnTo>
                    <a:pt x="444" y="202"/>
                  </a:lnTo>
                  <a:cubicBezTo>
                    <a:pt x="528" y="118"/>
                    <a:pt x="448" y="0"/>
                    <a:pt x="358" y="0"/>
                  </a:cubicBezTo>
                  <a:cubicBezTo>
                    <a:pt x="331" y="0"/>
                    <a:pt x="303" y="11"/>
                    <a:pt x="278" y="36"/>
                  </a:cubicBezTo>
                  <a:lnTo>
                    <a:pt x="264" y="57"/>
                  </a:lnTo>
                  <a:lnTo>
                    <a:pt x="250" y="36"/>
                  </a:lnTo>
                  <a:cubicBezTo>
                    <a:pt x="225" y="11"/>
                    <a:pt x="197" y="0"/>
                    <a:pt x="17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4"/>
            <p:cNvSpPr/>
            <p:nvPr/>
          </p:nvSpPr>
          <p:spPr>
            <a:xfrm>
              <a:off x="3555959" y="3741116"/>
              <a:ext cx="23668" cy="20868"/>
            </a:xfrm>
            <a:custGeom>
              <a:avLst/>
              <a:gdLst/>
              <a:ahLst/>
              <a:cxnLst/>
              <a:rect l="l" t="t" r="r" b="b"/>
              <a:pathLst>
                <a:path w="489" h="429" extrusionOk="0">
                  <a:moveTo>
                    <a:pt x="325" y="0"/>
                  </a:moveTo>
                  <a:cubicBezTo>
                    <a:pt x="298" y="0"/>
                    <a:pt x="271" y="11"/>
                    <a:pt x="246" y="35"/>
                  </a:cubicBezTo>
                  <a:lnTo>
                    <a:pt x="231" y="50"/>
                  </a:lnTo>
                  <a:lnTo>
                    <a:pt x="210" y="35"/>
                  </a:lnTo>
                  <a:cubicBezTo>
                    <a:pt x="188" y="14"/>
                    <a:pt x="159" y="3"/>
                    <a:pt x="130" y="3"/>
                  </a:cubicBezTo>
                  <a:cubicBezTo>
                    <a:pt x="102" y="3"/>
                    <a:pt x="73" y="14"/>
                    <a:pt x="51" y="35"/>
                  </a:cubicBezTo>
                  <a:cubicBezTo>
                    <a:pt x="1" y="79"/>
                    <a:pt x="1" y="151"/>
                    <a:pt x="51" y="194"/>
                  </a:cubicBezTo>
                  <a:lnTo>
                    <a:pt x="65" y="216"/>
                  </a:lnTo>
                  <a:lnTo>
                    <a:pt x="51" y="230"/>
                  </a:lnTo>
                  <a:cubicBezTo>
                    <a:pt x="1" y="274"/>
                    <a:pt x="1" y="346"/>
                    <a:pt x="51" y="396"/>
                  </a:cubicBezTo>
                  <a:cubicBezTo>
                    <a:pt x="73" y="418"/>
                    <a:pt x="102" y="425"/>
                    <a:pt x="130" y="425"/>
                  </a:cubicBezTo>
                  <a:cubicBezTo>
                    <a:pt x="159" y="425"/>
                    <a:pt x="188" y="418"/>
                    <a:pt x="210" y="396"/>
                  </a:cubicBezTo>
                  <a:lnTo>
                    <a:pt x="231" y="375"/>
                  </a:lnTo>
                  <a:lnTo>
                    <a:pt x="246" y="396"/>
                  </a:lnTo>
                  <a:cubicBezTo>
                    <a:pt x="268" y="418"/>
                    <a:pt x="296" y="429"/>
                    <a:pt x="325" y="429"/>
                  </a:cubicBezTo>
                  <a:cubicBezTo>
                    <a:pt x="354" y="429"/>
                    <a:pt x="383" y="418"/>
                    <a:pt x="405" y="396"/>
                  </a:cubicBezTo>
                  <a:cubicBezTo>
                    <a:pt x="448" y="346"/>
                    <a:pt x="448" y="274"/>
                    <a:pt x="405" y="230"/>
                  </a:cubicBezTo>
                  <a:lnTo>
                    <a:pt x="390" y="216"/>
                  </a:lnTo>
                  <a:lnTo>
                    <a:pt x="405" y="194"/>
                  </a:lnTo>
                  <a:cubicBezTo>
                    <a:pt x="488" y="116"/>
                    <a:pt x="413" y="0"/>
                    <a:pt x="32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4"/>
            <p:cNvSpPr/>
            <p:nvPr/>
          </p:nvSpPr>
          <p:spPr>
            <a:xfrm>
              <a:off x="3518644" y="3791317"/>
              <a:ext cx="25313" cy="20868"/>
            </a:xfrm>
            <a:custGeom>
              <a:avLst/>
              <a:gdLst/>
              <a:ahLst/>
              <a:cxnLst/>
              <a:rect l="l" t="t" r="r" b="b"/>
              <a:pathLst>
                <a:path w="523" h="429" extrusionOk="0">
                  <a:moveTo>
                    <a:pt x="166" y="0"/>
                  </a:moveTo>
                  <a:cubicBezTo>
                    <a:pt x="77" y="0"/>
                    <a:pt x="1" y="118"/>
                    <a:pt x="79" y="202"/>
                  </a:cubicBezTo>
                  <a:lnTo>
                    <a:pt x="100" y="216"/>
                  </a:lnTo>
                  <a:lnTo>
                    <a:pt x="79" y="238"/>
                  </a:lnTo>
                  <a:cubicBezTo>
                    <a:pt x="35" y="281"/>
                    <a:pt x="35" y="353"/>
                    <a:pt x="79" y="396"/>
                  </a:cubicBezTo>
                  <a:cubicBezTo>
                    <a:pt x="104" y="418"/>
                    <a:pt x="135" y="429"/>
                    <a:pt x="164" y="429"/>
                  </a:cubicBezTo>
                  <a:cubicBezTo>
                    <a:pt x="194" y="429"/>
                    <a:pt x="223" y="418"/>
                    <a:pt x="245" y="396"/>
                  </a:cubicBezTo>
                  <a:lnTo>
                    <a:pt x="259" y="375"/>
                  </a:lnTo>
                  <a:lnTo>
                    <a:pt x="281" y="396"/>
                  </a:lnTo>
                  <a:cubicBezTo>
                    <a:pt x="302" y="418"/>
                    <a:pt x="331" y="429"/>
                    <a:pt x="360" y="429"/>
                  </a:cubicBezTo>
                  <a:cubicBezTo>
                    <a:pt x="389" y="429"/>
                    <a:pt x="418" y="418"/>
                    <a:pt x="440" y="396"/>
                  </a:cubicBezTo>
                  <a:cubicBezTo>
                    <a:pt x="483" y="353"/>
                    <a:pt x="483" y="281"/>
                    <a:pt x="440" y="238"/>
                  </a:cubicBezTo>
                  <a:lnTo>
                    <a:pt x="425" y="216"/>
                  </a:lnTo>
                  <a:lnTo>
                    <a:pt x="440" y="202"/>
                  </a:lnTo>
                  <a:cubicBezTo>
                    <a:pt x="523" y="118"/>
                    <a:pt x="443" y="0"/>
                    <a:pt x="356" y="0"/>
                  </a:cubicBezTo>
                  <a:cubicBezTo>
                    <a:pt x="330" y="0"/>
                    <a:pt x="304" y="11"/>
                    <a:pt x="281" y="36"/>
                  </a:cubicBezTo>
                  <a:lnTo>
                    <a:pt x="259" y="57"/>
                  </a:lnTo>
                  <a:lnTo>
                    <a:pt x="245" y="36"/>
                  </a:lnTo>
                  <a:cubicBezTo>
                    <a:pt x="220" y="11"/>
                    <a:pt x="192" y="0"/>
                    <a:pt x="16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4"/>
            <p:cNvSpPr/>
            <p:nvPr/>
          </p:nvSpPr>
          <p:spPr>
            <a:xfrm>
              <a:off x="3694959" y="3741214"/>
              <a:ext cx="22796" cy="20770"/>
            </a:xfrm>
            <a:custGeom>
              <a:avLst/>
              <a:gdLst/>
              <a:ahLst/>
              <a:cxnLst/>
              <a:rect l="l" t="t" r="r" b="b"/>
              <a:pathLst>
                <a:path w="471" h="427" extrusionOk="0">
                  <a:moveTo>
                    <a:pt x="348" y="1"/>
                  </a:moveTo>
                  <a:cubicBezTo>
                    <a:pt x="319" y="1"/>
                    <a:pt x="290" y="12"/>
                    <a:pt x="268" y="33"/>
                  </a:cubicBezTo>
                  <a:lnTo>
                    <a:pt x="247" y="48"/>
                  </a:lnTo>
                  <a:lnTo>
                    <a:pt x="232" y="33"/>
                  </a:lnTo>
                  <a:cubicBezTo>
                    <a:pt x="208" y="13"/>
                    <a:pt x="183" y="4"/>
                    <a:pt x="158" y="4"/>
                  </a:cubicBezTo>
                  <a:cubicBezTo>
                    <a:pt x="72" y="4"/>
                    <a:pt x="0" y="113"/>
                    <a:pt x="73" y="192"/>
                  </a:cubicBezTo>
                  <a:lnTo>
                    <a:pt x="88" y="214"/>
                  </a:lnTo>
                  <a:lnTo>
                    <a:pt x="73" y="228"/>
                  </a:lnTo>
                  <a:cubicBezTo>
                    <a:pt x="23" y="272"/>
                    <a:pt x="23" y="344"/>
                    <a:pt x="73" y="394"/>
                  </a:cubicBezTo>
                  <a:cubicBezTo>
                    <a:pt x="95" y="416"/>
                    <a:pt x="124" y="423"/>
                    <a:pt x="153" y="423"/>
                  </a:cubicBezTo>
                  <a:cubicBezTo>
                    <a:pt x="182" y="423"/>
                    <a:pt x="210" y="416"/>
                    <a:pt x="232" y="394"/>
                  </a:cubicBezTo>
                  <a:lnTo>
                    <a:pt x="247" y="373"/>
                  </a:lnTo>
                  <a:lnTo>
                    <a:pt x="268" y="394"/>
                  </a:lnTo>
                  <a:cubicBezTo>
                    <a:pt x="290" y="416"/>
                    <a:pt x="319" y="427"/>
                    <a:pt x="348" y="427"/>
                  </a:cubicBezTo>
                  <a:cubicBezTo>
                    <a:pt x="376" y="427"/>
                    <a:pt x="405" y="416"/>
                    <a:pt x="427" y="394"/>
                  </a:cubicBezTo>
                  <a:cubicBezTo>
                    <a:pt x="470" y="344"/>
                    <a:pt x="470" y="272"/>
                    <a:pt x="427" y="228"/>
                  </a:cubicBezTo>
                  <a:lnTo>
                    <a:pt x="413" y="214"/>
                  </a:lnTo>
                  <a:lnTo>
                    <a:pt x="427" y="192"/>
                  </a:lnTo>
                  <a:cubicBezTo>
                    <a:pt x="470" y="149"/>
                    <a:pt x="470" y="77"/>
                    <a:pt x="427" y="33"/>
                  </a:cubicBezTo>
                  <a:cubicBezTo>
                    <a:pt x="405" y="12"/>
                    <a:pt x="376" y="1"/>
                    <a:pt x="34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4"/>
            <p:cNvSpPr/>
            <p:nvPr/>
          </p:nvSpPr>
          <p:spPr>
            <a:xfrm>
              <a:off x="3730096" y="3791317"/>
              <a:ext cx="25313" cy="21062"/>
            </a:xfrm>
            <a:custGeom>
              <a:avLst/>
              <a:gdLst/>
              <a:ahLst/>
              <a:cxnLst/>
              <a:rect l="l" t="t" r="r" b="b"/>
              <a:pathLst>
                <a:path w="523" h="433" extrusionOk="0">
                  <a:moveTo>
                    <a:pt x="164" y="0"/>
                  </a:moveTo>
                  <a:cubicBezTo>
                    <a:pt x="75" y="0"/>
                    <a:pt x="0" y="118"/>
                    <a:pt x="83" y="202"/>
                  </a:cubicBezTo>
                  <a:lnTo>
                    <a:pt x="98" y="216"/>
                  </a:lnTo>
                  <a:lnTo>
                    <a:pt x="83" y="238"/>
                  </a:lnTo>
                  <a:cubicBezTo>
                    <a:pt x="40" y="281"/>
                    <a:pt x="40" y="353"/>
                    <a:pt x="83" y="396"/>
                  </a:cubicBezTo>
                  <a:cubicBezTo>
                    <a:pt x="105" y="418"/>
                    <a:pt x="134" y="429"/>
                    <a:pt x="163" y="429"/>
                  </a:cubicBezTo>
                  <a:cubicBezTo>
                    <a:pt x="192" y="429"/>
                    <a:pt x="221" y="418"/>
                    <a:pt x="242" y="396"/>
                  </a:cubicBezTo>
                  <a:lnTo>
                    <a:pt x="264" y="375"/>
                  </a:lnTo>
                  <a:lnTo>
                    <a:pt x="278" y="396"/>
                  </a:lnTo>
                  <a:cubicBezTo>
                    <a:pt x="300" y="418"/>
                    <a:pt x="329" y="425"/>
                    <a:pt x="358" y="433"/>
                  </a:cubicBezTo>
                  <a:cubicBezTo>
                    <a:pt x="394" y="425"/>
                    <a:pt x="423" y="418"/>
                    <a:pt x="444" y="396"/>
                  </a:cubicBezTo>
                  <a:cubicBezTo>
                    <a:pt x="488" y="353"/>
                    <a:pt x="488" y="281"/>
                    <a:pt x="444" y="238"/>
                  </a:cubicBezTo>
                  <a:lnTo>
                    <a:pt x="423" y="216"/>
                  </a:lnTo>
                  <a:lnTo>
                    <a:pt x="444" y="202"/>
                  </a:lnTo>
                  <a:cubicBezTo>
                    <a:pt x="522" y="118"/>
                    <a:pt x="446" y="0"/>
                    <a:pt x="357" y="0"/>
                  </a:cubicBezTo>
                  <a:cubicBezTo>
                    <a:pt x="331" y="0"/>
                    <a:pt x="303" y="11"/>
                    <a:pt x="278" y="36"/>
                  </a:cubicBezTo>
                  <a:lnTo>
                    <a:pt x="264" y="57"/>
                  </a:lnTo>
                  <a:lnTo>
                    <a:pt x="242" y="36"/>
                  </a:lnTo>
                  <a:cubicBezTo>
                    <a:pt x="217" y="11"/>
                    <a:pt x="190" y="0"/>
                    <a:pt x="16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4"/>
            <p:cNvSpPr/>
            <p:nvPr/>
          </p:nvSpPr>
          <p:spPr>
            <a:xfrm>
              <a:off x="3454322" y="3587305"/>
              <a:ext cx="365759" cy="378828"/>
            </a:xfrm>
            <a:custGeom>
              <a:avLst/>
              <a:gdLst/>
              <a:ahLst/>
              <a:cxnLst/>
              <a:rect l="l" t="t" r="r" b="b"/>
              <a:pathLst>
                <a:path w="7557" h="7788" extrusionOk="0">
                  <a:moveTo>
                    <a:pt x="3771" y="823"/>
                  </a:moveTo>
                  <a:cubicBezTo>
                    <a:pt x="4629" y="824"/>
                    <a:pt x="5414" y="1308"/>
                    <a:pt x="5810" y="2072"/>
                  </a:cubicBezTo>
                  <a:cubicBezTo>
                    <a:pt x="5781" y="2064"/>
                    <a:pt x="5745" y="2050"/>
                    <a:pt x="5717" y="2043"/>
                  </a:cubicBezTo>
                  <a:cubicBezTo>
                    <a:pt x="5514" y="1971"/>
                    <a:pt x="5334" y="1927"/>
                    <a:pt x="5327" y="1927"/>
                  </a:cubicBezTo>
                  <a:cubicBezTo>
                    <a:pt x="5168" y="1898"/>
                    <a:pt x="5009" y="1877"/>
                    <a:pt x="4843" y="1869"/>
                  </a:cubicBezTo>
                  <a:lnTo>
                    <a:pt x="4865" y="1725"/>
                  </a:lnTo>
                  <a:cubicBezTo>
                    <a:pt x="4865" y="1682"/>
                    <a:pt x="4850" y="1646"/>
                    <a:pt x="4822" y="1617"/>
                  </a:cubicBezTo>
                  <a:cubicBezTo>
                    <a:pt x="4713" y="1530"/>
                    <a:pt x="4504" y="1472"/>
                    <a:pt x="4194" y="1436"/>
                  </a:cubicBezTo>
                  <a:cubicBezTo>
                    <a:pt x="3970" y="1415"/>
                    <a:pt x="3782" y="1408"/>
                    <a:pt x="3775" y="1408"/>
                  </a:cubicBezTo>
                  <a:cubicBezTo>
                    <a:pt x="3768" y="1408"/>
                    <a:pt x="3573" y="1408"/>
                    <a:pt x="3356" y="1436"/>
                  </a:cubicBezTo>
                  <a:cubicBezTo>
                    <a:pt x="3039" y="1472"/>
                    <a:pt x="2837" y="1537"/>
                    <a:pt x="2721" y="1617"/>
                  </a:cubicBezTo>
                  <a:cubicBezTo>
                    <a:pt x="2692" y="1646"/>
                    <a:pt x="2678" y="1682"/>
                    <a:pt x="2678" y="1725"/>
                  </a:cubicBezTo>
                  <a:lnTo>
                    <a:pt x="2700" y="1869"/>
                  </a:lnTo>
                  <a:cubicBezTo>
                    <a:pt x="2541" y="1877"/>
                    <a:pt x="2375" y="1898"/>
                    <a:pt x="2216" y="1927"/>
                  </a:cubicBezTo>
                  <a:lnTo>
                    <a:pt x="2209" y="1927"/>
                  </a:lnTo>
                  <a:cubicBezTo>
                    <a:pt x="2202" y="1927"/>
                    <a:pt x="2021" y="1971"/>
                    <a:pt x="1819" y="2043"/>
                  </a:cubicBezTo>
                  <a:cubicBezTo>
                    <a:pt x="1790" y="2050"/>
                    <a:pt x="1761" y="2064"/>
                    <a:pt x="1732" y="2072"/>
                  </a:cubicBezTo>
                  <a:cubicBezTo>
                    <a:pt x="2129" y="1308"/>
                    <a:pt x="2914" y="824"/>
                    <a:pt x="3771" y="823"/>
                  </a:cubicBezTo>
                  <a:close/>
                  <a:moveTo>
                    <a:pt x="3814" y="1629"/>
                  </a:moveTo>
                  <a:cubicBezTo>
                    <a:pt x="3880" y="1629"/>
                    <a:pt x="4018" y="1638"/>
                    <a:pt x="4172" y="1660"/>
                  </a:cubicBezTo>
                  <a:cubicBezTo>
                    <a:pt x="4324" y="1667"/>
                    <a:pt x="4482" y="1703"/>
                    <a:pt x="4627" y="1761"/>
                  </a:cubicBezTo>
                  <a:lnTo>
                    <a:pt x="4526" y="2505"/>
                  </a:lnTo>
                  <a:lnTo>
                    <a:pt x="4490" y="2808"/>
                  </a:lnTo>
                  <a:cubicBezTo>
                    <a:pt x="4439" y="2822"/>
                    <a:pt x="4389" y="2844"/>
                    <a:pt x="4338" y="2865"/>
                  </a:cubicBezTo>
                  <a:lnTo>
                    <a:pt x="4461" y="1956"/>
                  </a:lnTo>
                  <a:cubicBezTo>
                    <a:pt x="4468" y="1898"/>
                    <a:pt x="4432" y="1841"/>
                    <a:pt x="4367" y="1833"/>
                  </a:cubicBezTo>
                  <a:cubicBezTo>
                    <a:pt x="4165" y="1797"/>
                    <a:pt x="3970" y="1776"/>
                    <a:pt x="3775" y="1776"/>
                  </a:cubicBezTo>
                  <a:lnTo>
                    <a:pt x="3768" y="1776"/>
                  </a:lnTo>
                  <a:cubicBezTo>
                    <a:pt x="3566" y="1776"/>
                    <a:pt x="3371" y="1797"/>
                    <a:pt x="3176" y="1833"/>
                  </a:cubicBezTo>
                  <a:cubicBezTo>
                    <a:pt x="3118" y="1848"/>
                    <a:pt x="3075" y="1898"/>
                    <a:pt x="3082" y="1963"/>
                  </a:cubicBezTo>
                  <a:lnTo>
                    <a:pt x="3205" y="2873"/>
                  </a:lnTo>
                  <a:cubicBezTo>
                    <a:pt x="3162" y="2851"/>
                    <a:pt x="3111" y="2829"/>
                    <a:pt x="3060" y="2815"/>
                  </a:cubicBezTo>
                  <a:lnTo>
                    <a:pt x="2923" y="1761"/>
                  </a:lnTo>
                  <a:cubicBezTo>
                    <a:pt x="3068" y="1703"/>
                    <a:pt x="3219" y="1667"/>
                    <a:pt x="3378" y="1660"/>
                  </a:cubicBezTo>
                  <a:cubicBezTo>
                    <a:pt x="3573" y="1631"/>
                    <a:pt x="3753" y="1631"/>
                    <a:pt x="3775" y="1631"/>
                  </a:cubicBezTo>
                  <a:cubicBezTo>
                    <a:pt x="3780" y="1630"/>
                    <a:pt x="3794" y="1629"/>
                    <a:pt x="3814" y="1629"/>
                  </a:cubicBezTo>
                  <a:close/>
                  <a:moveTo>
                    <a:pt x="2750" y="2440"/>
                  </a:moveTo>
                  <a:lnTo>
                    <a:pt x="2772" y="2750"/>
                  </a:lnTo>
                  <a:lnTo>
                    <a:pt x="2757" y="2750"/>
                  </a:lnTo>
                  <a:cubicBezTo>
                    <a:pt x="2724" y="2750"/>
                    <a:pt x="2687" y="2747"/>
                    <a:pt x="2651" y="2747"/>
                  </a:cubicBezTo>
                  <a:cubicBezTo>
                    <a:pt x="2633" y="2747"/>
                    <a:pt x="2615" y="2748"/>
                    <a:pt x="2599" y="2750"/>
                  </a:cubicBezTo>
                  <a:cubicBezTo>
                    <a:pt x="2396" y="2750"/>
                    <a:pt x="2202" y="2793"/>
                    <a:pt x="2021" y="2880"/>
                  </a:cubicBezTo>
                  <a:lnTo>
                    <a:pt x="1927" y="2620"/>
                  </a:lnTo>
                  <a:cubicBezTo>
                    <a:pt x="2057" y="2570"/>
                    <a:pt x="2194" y="2526"/>
                    <a:pt x="2331" y="2497"/>
                  </a:cubicBezTo>
                  <a:cubicBezTo>
                    <a:pt x="2469" y="2469"/>
                    <a:pt x="2613" y="2454"/>
                    <a:pt x="2750" y="2440"/>
                  </a:cubicBezTo>
                  <a:close/>
                  <a:moveTo>
                    <a:pt x="4785" y="2447"/>
                  </a:moveTo>
                  <a:cubicBezTo>
                    <a:pt x="4930" y="2454"/>
                    <a:pt x="5067" y="2469"/>
                    <a:pt x="5204" y="2497"/>
                  </a:cubicBezTo>
                  <a:cubicBezTo>
                    <a:pt x="5341" y="2526"/>
                    <a:pt x="5478" y="2570"/>
                    <a:pt x="5608" y="2620"/>
                  </a:cubicBezTo>
                  <a:lnTo>
                    <a:pt x="5522" y="2880"/>
                  </a:lnTo>
                  <a:cubicBezTo>
                    <a:pt x="5392" y="2822"/>
                    <a:pt x="5262" y="2779"/>
                    <a:pt x="5125" y="2764"/>
                  </a:cubicBezTo>
                  <a:cubicBezTo>
                    <a:pt x="5051" y="2751"/>
                    <a:pt x="4978" y="2746"/>
                    <a:pt x="4907" y="2746"/>
                  </a:cubicBezTo>
                  <a:cubicBezTo>
                    <a:pt x="4866" y="2746"/>
                    <a:pt x="4825" y="2747"/>
                    <a:pt x="4785" y="2750"/>
                  </a:cubicBezTo>
                  <a:lnTo>
                    <a:pt x="4764" y="2750"/>
                  </a:lnTo>
                  <a:lnTo>
                    <a:pt x="4785" y="2447"/>
                  </a:lnTo>
                  <a:close/>
                  <a:moveTo>
                    <a:pt x="2728" y="2093"/>
                  </a:moveTo>
                  <a:lnTo>
                    <a:pt x="2743" y="2216"/>
                  </a:lnTo>
                  <a:cubicBezTo>
                    <a:pt x="2396" y="2238"/>
                    <a:pt x="2057" y="2317"/>
                    <a:pt x="1740" y="2447"/>
                  </a:cubicBezTo>
                  <a:cubicBezTo>
                    <a:pt x="1682" y="2476"/>
                    <a:pt x="1653" y="2533"/>
                    <a:pt x="1675" y="2591"/>
                  </a:cubicBezTo>
                  <a:lnTo>
                    <a:pt x="1812" y="2995"/>
                  </a:lnTo>
                  <a:cubicBezTo>
                    <a:pt x="1783" y="3017"/>
                    <a:pt x="1747" y="3039"/>
                    <a:pt x="1718" y="3060"/>
                  </a:cubicBezTo>
                  <a:lnTo>
                    <a:pt x="1711" y="3068"/>
                  </a:lnTo>
                  <a:lnTo>
                    <a:pt x="1501" y="2483"/>
                  </a:lnTo>
                  <a:lnTo>
                    <a:pt x="1487" y="2440"/>
                  </a:lnTo>
                  <a:lnTo>
                    <a:pt x="1509" y="2425"/>
                  </a:lnTo>
                  <a:lnTo>
                    <a:pt x="1552" y="2404"/>
                  </a:lnTo>
                  <a:cubicBezTo>
                    <a:pt x="1769" y="2281"/>
                    <a:pt x="2007" y="2194"/>
                    <a:pt x="2259" y="2151"/>
                  </a:cubicBezTo>
                  <a:cubicBezTo>
                    <a:pt x="2411" y="2122"/>
                    <a:pt x="2570" y="2108"/>
                    <a:pt x="2728" y="2093"/>
                  </a:cubicBezTo>
                  <a:close/>
                  <a:moveTo>
                    <a:pt x="4807" y="2100"/>
                  </a:moveTo>
                  <a:cubicBezTo>
                    <a:pt x="4966" y="2108"/>
                    <a:pt x="5125" y="2129"/>
                    <a:pt x="5283" y="2158"/>
                  </a:cubicBezTo>
                  <a:cubicBezTo>
                    <a:pt x="5305" y="2165"/>
                    <a:pt x="5471" y="2201"/>
                    <a:pt x="5644" y="2259"/>
                  </a:cubicBezTo>
                  <a:cubicBezTo>
                    <a:pt x="5760" y="2303"/>
                    <a:pt x="5875" y="2346"/>
                    <a:pt x="5984" y="2404"/>
                  </a:cubicBezTo>
                  <a:cubicBezTo>
                    <a:pt x="6005" y="2418"/>
                    <a:pt x="6026" y="2432"/>
                    <a:pt x="6046" y="2445"/>
                  </a:cubicBezTo>
                  <a:lnTo>
                    <a:pt x="6046" y="2445"/>
                  </a:lnTo>
                  <a:lnTo>
                    <a:pt x="5825" y="3075"/>
                  </a:lnTo>
                  <a:cubicBezTo>
                    <a:pt x="5818" y="3060"/>
                    <a:pt x="5724" y="2995"/>
                    <a:pt x="5724" y="2995"/>
                  </a:cubicBezTo>
                  <a:lnTo>
                    <a:pt x="5861" y="2598"/>
                  </a:lnTo>
                  <a:cubicBezTo>
                    <a:pt x="5883" y="2541"/>
                    <a:pt x="5854" y="2476"/>
                    <a:pt x="5803" y="2454"/>
                  </a:cubicBezTo>
                  <a:cubicBezTo>
                    <a:pt x="5623" y="2382"/>
                    <a:pt x="5442" y="2324"/>
                    <a:pt x="5262" y="2281"/>
                  </a:cubicBezTo>
                  <a:lnTo>
                    <a:pt x="5255" y="2281"/>
                  </a:lnTo>
                  <a:cubicBezTo>
                    <a:pt x="5103" y="2252"/>
                    <a:pt x="4951" y="2230"/>
                    <a:pt x="4793" y="2223"/>
                  </a:cubicBezTo>
                  <a:lnTo>
                    <a:pt x="4807" y="2100"/>
                  </a:lnTo>
                  <a:close/>
                  <a:moveTo>
                    <a:pt x="1473" y="3082"/>
                  </a:moveTo>
                  <a:lnTo>
                    <a:pt x="1530" y="3241"/>
                  </a:lnTo>
                  <a:cubicBezTo>
                    <a:pt x="1516" y="3270"/>
                    <a:pt x="1494" y="3291"/>
                    <a:pt x="1473" y="3313"/>
                  </a:cubicBezTo>
                  <a:lnTo>
                    <a:pt x="1473" y="3082"/>
                  </a:lnTo>
                  <a:close/>
                  <a:moveTo>
                    <a:pt x="3783" y="1992"/>
                  </a:moveTo>
                  <a:cubicBezTo>
                    <a:pt x="3932" y="1992"/>
                    <a:pt x="4082" y="2007"/>
                    <a:pt x="4230" y="2035"/>
                  </a:cubicBezTo>
                  <a:lnTo>
                    <a:pt x="4215" y="2043"/>
                  </a:lnTo>
                  <a:lnTo>
                    <a:pt x="4093" y="3010"/>
                  </a:lnTo>
                  <a:lnTo>
                    <a:pt x="4028" y="3060"/>
                  </a:lnTo>
                  <a:cubicBezTo>
                    <a:pt x="3934" y="3133"/>
                    <a:pt x="3854" y="3219"/>
                    <a:pt x="3782" y="3313"/>
                  </a:cubicBezTo>
                  <a:cubicBezTo>
                    <a:pt x="3717" y="3226"/>
                    <a:pt x="3638" y="3140"/>
                    <a:pt x="3544" y="3068"/>
                  </a:cubicBezTo>
                  <a:cubicBezTo>
                    <a:pt x="3522" y="3046"/>
                    <a:pt x="3494" y="3024"/>
                    <a:pt x="3472" y="3010"/>
                  </a:cubicBezTo>
                  <a:lnTo>
                    <a:pt x="3342" y="2035"/>
                  </a:lnTo>
                  <a:cubicBezTo>
                    <a:pt x="3486" y="2007"/>
                    <a:pt x="3634" y="1992"/>
                    <a:pt x="3783" y="1992"/>
                  </a:cubicBezTo>
                  <a:close/>
                  <a:moveTo>
                    <a:pt x="6063" y="3082"/>
                  </a:moveTo>
                  <a:lnTo>
                    <a:pt x="6063" y="3313"/>
                  </a:lnTo>
                  <a:cubicBezTo>
                    <a:pt x="6041" y="3291"/>
                    <a:pt x="6027" y="3270"/>
                    <a:pt x="6005" y="3241"/>
                  </a:cubicBezTo>
                  <a:lnTo>
                    <a:pt x="6063" y="3082"/>
                  </a:lnTo>
                  <a:close/>
                  <a:moveTo>
                    <a:pt x="2620" y="2967"/>
                  </a:moveTo>
                  <a:cubicBezTo>
                    <a:pt x="2808" y="2967"/>
                    <a:pt x="2996" y="3017"/>
                    <a:pt x="3169" y="3104"/>
                  </a:cubicBezTo>
                  <a:cubicBezTo>
                    <a:pt x="3356" y="3197"/>
                    <a:pt x="3522" y="3342"/>
                    <a:pt x="3638" y="3522"/>
                  </a:cubicBezTo>
                  <a:lnTo>
                    <a:pt x="3638" y="3529"/>
                  </a:lnTo>
                  <a:cubicBezTo>
                    <a:pt x="3595" y="3609"/>
                    <a:pt x="3566" y="3688"/>
                    <a:pt x="3537" y="3775"/>
                  </a:cubicBezTo>
                  <a:lnTo>
                    <a:pt x="3530" y="3797"/>
                  </a:lnTo>
                  <a:lnTo>
                    <a:pt x="3515" y="3797"/>
                  </a:lnTo>
                  <a:cubicBezTo>
                    <a:pt x="3263" y="3840"/>
                    <a:pt x="3017" y="3955"/>
                    <a:pt x="2822" y="4129"/>
                  </a:cubicBezTo>
                  <a:cubicBezTo>
                    <a:pt x="2707" y="4027"/>
                    <a:pt x="2577" y="3948"/>
                    <a:pt x="2440" y="3890"/>
                  </a:cubicBezTo>
                  <a:cubicBezTo>
                    <a:pt x="2258" y="3812"/>
                    <a:pt x="2066" y="3773"/>
                    <a:pt x="1872" y="3773"/>
                  </a:cubicBezTo>
                  <a:cubicBezTo>
                    <a:pt x="1743" y="3773"/>
                    <a:pt x="1614" y="3791"/>
                    <a:pt x="1487" y="3825"/>
                  </a:cubicBezTo>
                  <a:lnTo>
                    <a:pt x="1473" y="3825"/>
                  </a:lnTo>
                  <a:lnTo>
                    <a:pt x="1473" y="3789"/>
                  </a:lnTo>
                  <a:cubicBezTo>
                    <a:pt x="1530" y="3623"/>
                    <a:pt x="1617" y="3479"/>
                    <a:pt x="1740" y="3349"/>
                  </a:cubicBezTo>
                  <a:cubicBezTo>
                    <a:pt x="1971" y="3111"/>
                    <a:pt x="2281" y="2981"/>
                    <a:pt x="2613" y="2981"/>
                  </a:cubicBezTo>
                  <a:lnTo>
                    <a:pt x="2620" y="2967"/>
                  </a:lnTo>
                  <a:close/>
                  <a:moveTo>
                    <a:pt x="4918" y="2972"/>
                  </a:moveTo>
                  <a:cubicBezTo>
                    <a:pt x="5396" y="2972"/>
                    <a:pt x="5874" y="3244"/>
                    <a:pt x="6063" y="3789"/>
                  </a:cubicBezTo>
                  <a:lnTo>
                    <a:pt x="6063" y="3840"/>
                  </a:lnTo>
                  <a:cubicBezTo>
                    <a:pt x="5976" y="3811"/>
                    <a:pt x="5890" y="3797"/>
                    <a:pt x="5803" y="3789"/>
                  </a:cubicBezTo>
                  <a:cubicBezTo>
                    <a:pt x="5750" y="3783"/>
                    <a:pt x="5698" y="3780"/>
                    <a:pt x="5645" y="3780"/>
                  </a:cubicBezTo>
                  <a:cubicBezTo>
                    <a:pt x="5338" y="3780"/>
                    <a:pt x="5038" y="3886"/>
                    <a:pt x="4785" y="4071"/>
                  </a:cubicBezTo>
                  <a:cubicBezTo>
                    <a:pt x="4764" y="4092"/>
                    <a:pt x="4735" y="4107"/>
                    <a:pt x="4713" y="4129"/>
                  </a:cubicBezTo>
                  <a:cubicBezTo>
                    <a:pt x="4453" y="3905"/>
                    <a:pt x="4121" y="3775"/>
                    <a:pt x="3782" y="3775"/>
                  </a:cubicBezTo>
                  <a:lnTo>
                    <a:pt x="3782" y="3768"/>
                  </a:lnTo>
                  <a:cubicBezTo>
                    <a:pt x="3976" y="3237"/>
                    <a:pt x="4447" y="2972"/>
                    <a:pt x="4918" y="2972"/>
                  </a:cubicBezTo>
                  <a:close/>
                  <a:moveTo>
                    <a:pt x="5659" y="4000"/>
                  </a:moveTo>
                  <a:cubicBezTo>
                    <a:pt x="6053" y="4000"/>
                    <a:pt x="6442" y="4191"/>
                    <a:pt x="6676" y="4554"/>
                  </a:cubicBezTo>
                  <a:lnTo>
                    <a:pt x="6684" y="4554"/>
                  </a:lnTo>
                  <a:cubicBezTo>
                    <a:pt x="6778" y="4706"/>
                    <a:pt x="6842" y="4879"/>
                    <a:pt x="6864" y="5060"/>
                  </a:cubicBezTo>
                  <a:lnTo>
                    <a:pt x="5204" y="5060"/>
                  </a:lnTo>
                  <a:lnTo>
                    <a:pt x="5204" y="5045"/>
                  </a:lnTo>
                  <a:cubicBezTo>
                    <a:pt x="5168" y="4771"/>
                    <a:pt x="5053" y="4504"/>
                    <a:pt x="4879" y="4287"/>
                  </a:cubicBezTo>
                  <a:lnTo>
                    <a:pt x="4887" y="4280"/>
                  </a:lnTo>
                  <a:cubicBezTo>
                    <a:pt x="5114" y="4091"/>
                    <a:pt x="5387" y="4000"/>
                    <a:pt x="5659" y="4000"/>
                  </a:cubicBezTo>
                  <a:close/>
                  <a:moveTo>
                    <a:pt x="3769" y="4004"/>
                  </a:moveTo>
                  <a:cubicBezTo>
                    <a:pt x="4082" y="4004"/>
                    <a:pt x="4396" y="4125"/>
                    <a:pt x="4634" y="4367"/>
                  </a:cubicBezTo>
                  <a:cubicBezTo>
                    <a:pt x="4822" y="4562"/>
                    <a:pt x="4937" y="4807"/>
                    <a:pt x="4973" y="5067"/>
                  </a:cubicBezTo>
                  <a:lnTo>
                    <a:pt x="2570" y="5067"/>
                  </a:lnTo>
                  <a:cubicBezTo>
                    <a:pt x="2599" y="4807"/>
                    <a:pt x="2721" y="4562"/>
                    <a:pt x="2909" y="4367"/>
                  </a:cubicBezTo>
                  <a:cubicBezTo>
                    <a:pt x="3143" y="4125"/>
                    <a:pt x="3456" y="4004"/>
                    <a:pt x="3769" y="4004"/>
                  </a:cubicBezTo>
                  <a:close/>
                  <a:moveTo>
                    <a:pt x="1879" y="4013"/>
                  </a:moveTo>
                  <a:cubicBezTo>
                    <a:pt x="2144" y="4013"/>
                    <a:pt x="2411" y="4100"/>
                    <a:pt x="2635" y="4280"/>
                  </a:cubicBezTo>
                  <a:cubicBezTo>
                    <a:pt x="2635" y="4280"/>
                    <a:pt x="2664" y="4302"/>
                    <a:pt x="2664" y="4302"/>
                  </a:cubicBezTo>
                  <a:cubicBezTo>
                    <a:pt x="2541" y="4446"/>
                    <a:pt x="2447" y="4619"/>
                    <a:pt x="2396" y="4807"/>
                  </a:cubicBezTo>
                  <a:cubicBezTo>
                    <a:pt x="2368" y="4894"/>
                    <a:pt x="2346" y="4980"/>
                    <a:pt x="2339" y="5074"/>
                  </a:cubicBezTo>
                  <a:lnTo>
                    <a:pt x="679" y="5074"/>
                  </a:lnTo>
                  <a:cubicBezTo>
                    <a:pt x="700" y="4894"/>
                    <a:pt x="758" y="4720"/>
                    <a:pt x="859" y="4569"/>
                  </a:cubicBezTo>
                  <a:lnTo>
                    <a:pt x="866" y="4562"/>
                  </a:lnTo>
                  <a:cubicBezTo>
                    <a:pt x="1099" y="4204"/>
                    <a:pt x="1486" y="4013"/>
                    <a:pt x="1879" y="4013"/>
                  </a:cubicBezTo>
                  <a:close/>
                  <a:moveTo>
                    <a:pt x="7065" y="5297"/>
                  </a:moveTo>
                  <a:cubicBezTo>
                    <a:pt x="7257" y="5297"/>
                    <a:pt x="7257" y="5587"/>
                    <a:pt x="7065" y="5587"/>
                  </a:cubicBezTo>
                  <a:cubicBezTo>
                    <a:pt x="7061" y="5587"/>
                    <a:pt x="7056" y="5587"/>
                    <a:pt x="7052" y="5586"/>
                  </a:cubicBezTo>
                  <a:lnTo>
                    <a:pt x="491" y="5586"/>
                  </a:lnTo>
                  <a:cubicBezTo>
                    <a:pt x="486" y="5587"/>
                    <a:pt x="482" y="5587"/>
                    <a:pt x="477" y="5587"/>
                  </a:cubicBezTo>
                  <a:cubicBezTo>
                    <a:pt x="286" y="5587"/>
                    <a:pt x="286" y="5297"/>
                    <a:pt x="477" y="5297"/>
                  </a:cubicBezTo>
                  <a:cubicBezTo>
                    <a:pt x="482" y="5297"/>
                    <a:pt x="486" y="5297"/>
                    <a:pt x="491" y="5298"/>
                  </a:cubicBezTo>
                  <a:lnTo>
                    <a:pt x="7052" y="5298"/>
                  </a:lnTo>
                  <a:cubicBezTo>
                    <a:pt x="7056" y="5297"/>
                    <a:pt x="7061" y="5297"/>
                    <a:pt x="7065" y="5297"/>
                  </a:cubicBezTo>
                  <a:close/>
                  <a:moveTo>
                    <a:pt x="1891" y="5817"/>
                  </a:moveTo>
                  <a:cubicBezTo>
                    <a:pt x="1898" y="5918"/>
                    <a:pt x="1920" y="6012"/>
                    <a:pt x="1942" y="6106"/>
                  </a:cubicBezTo>
                  <a:cubicBezTo>
                    <a:pt x="2021" y="6460"/>
                    <a:pt x="2202" y="6785"/>
                    <a:pt x="2469" y="7037"/>
                  </a:cubicBezTo>
                  <a:lnTo>
                    <a:pt x="2476" y="7044"/>
                  </a:lnTo>
                  <a:lnTo>
                    <a:pt x="1357" y="7044"/>
                  </a:lnTo>
                  <a:cubicBezTo>
                    <a:pt x="790" y="6725"/>
                    <a:pt x="655" y="6093"/>
                    <a:pt x="616" y="5817"/>
                  </a:cubicBezTo>
                  <a:close/>
                  <a:moveTo>
                    <a:pt x="3652" y="5817"/>
                  </a:moveTo>
                  <a:lnTo>
                    <a:pt x="3652" y="7052"/>
                  </a:lnTo>
                  <a:lnTo>
                    <a:pt x="2851" y="7052"/>
                  </a:lnTo>
                  <a:cubicBezTo>
                    <a:pt x="2418" y="6799"/>
                    <a:pt x="2180" y="6315"/>
                    <a:pt x="2122" y="5825"/>
                  </a:cubicBezTo>
                  <a:cubicBezTo>
                    <a:pt x="2122" y="5825"/>
                    <a:pt x="2122" y="5817"/>
                    <a:pt x="2122" y="5817"/>
                  </a:cubicBezTo>
                  <a:close/>
                  <a:moveTo>
                    <a:pt x="5421" y="5817"/>
                  </a:moveTo>
                  <a:lnTo>
                    <a:pt x="5421" y="5832"/>
                  </a:lnTo>
                  <a:cubicBezTo>
                    <a:pt x="5385" y="6157"/>
                    <a:pt x="5262" y="6460"/>
                    <a:pt x="5067" y="6712"/>
                  </a:cubicBezTo>
                  <a:cubicBezTo>
                    <a:pt x="4966" y="6850"/>
                    <a:pt x="4836" y="6958"/>
                    <a:pt x="4684" y="7044"/>
                  </a:cubicBezTo>
                  <a:lnTo>
                    <a:pt x="3883" y="7052"/>
                  </a:lnTo>
                  <a:lnTo>
                    <a:pt x="3883" y="5817"/>
                  </a:lnTo>
                  <a:close/>
                  <a:moveTo>
                    <a:pt x="6929" y="5817"/>
                  </a:moveTo>
                  <a:cubicBezTo>
                    <a:pt x="6900" y="6077"/>
                    <a:pt x="6770" y="6727"/>
                    <a:pt x="6193" y="7052"/>
                  </a:cubicBezTo>
                  <a:lnTo>
                    <a:pt x="5074" y="7052"/>
                  </a:lnTo>
                  <a:lnTo>
                    <a:pt x="5117" y="7008"/>
                  </a:lnTo>
                  <a:cubicBezTo>
                    <a:pt x="5428" y="6684"/>
                    <a:pt x="5615" y="6265"/>
                    <a:pt x="5659" y="5817"/>
                  </a:cubicBezTo>
                  <a:close/>
                  <a:moveTo>
                    <a:pt x="6222" y="7275"/>
                  </a:moveTo>
                  <a:cubicBezTo>
                    <a:pt x="6409" y="7275"/>
                    <a:pt x="6409" y="7564"/>
                    <a:pt x="6222" y="7564"/>
                  </a:cubicBezTo>
                  <a:lnTo>
                    <a:pt x="1321" y="7564"/>
                  </a:lnTo>
                  <a:cubicBezTo>
                    <a:pt x="1133" y="7564"/>
                    <a:pt x="1133" y="7275"/>
                    <a:pt x="1321" y="7275"/>
                  </a:cubicBezTo>
                  <a:close/>
                  <a:moveTo>
                    <a:pt x="3775" y="0"/>
                  </a:moveTo>
                  <a:cubicBezTo>
                    <a:pt x="3284" y="0"/>
                    <a:pt x="2801" y="116"/>
                    <a:pt x="2368" y="339"/>
                  </a:cubicBezTo>
                  <a:cubicBezTo>
                    <a:pt x="1942" y="556"/>
                    <a:pt x="1574" y="866"/>
                    <a:pt x="1285" y="1242"/>
                  </a:cubicBezTo>
                  <a:cubicBezTo>
                    <a:pt x="1249" y="1292"/>
                    <a:pt x="1256" y="1364"/>
                    <a:pt x="1314" y="1400"/>
                  </a:cubicBezTo>
                  <a:cubicBezTo>
                    <a:pt x="1332" y="1415"/>
                    <a:pt x="1355" y="1423"/>
                    <a:pt x="1379" y="1423"/>
                  </a:cubicBezTo>
                  <a:cubicBezTo>
                    <a:pt x="1412" y="1423"/>
                    <a:pt x="1447" y="1408"/>
                    <a:pt x="1473" y="1379"/>
                  </a:cubicBezTo>
                  <a:cubicBezTo>
                    <a:pt x="1732" y="1025"/>
                    <a:pt x="2079" y="744"/>
                    <a:pt x="2469" y="541"/>
                  </a:cubicBezTo>
                  <a:cubicBezTo>
                    <a:pt x="2860" y="339"/>
                    <a:pt x="3292" y="231"/>
                    <a:pt x="3732" y="231"/>
                  </a:cubicBezTo>
                  <a:cubicBezTo>
                    <a:pt x="3747" y="231"/>
                    <a:pt x="3761" y="231"/>
                    <a:pt x="3775" y="231"/>
                  </a:cubicBezTo>
                  <a:cubicBezTo>
                    <a:pt x="5370" y="231"/>
                    <a:pt x="6662" y="1523"/>
                    <a:pt x="6662" y="3118"/>
                  </a:cubicBezTo>
                  <a:lnTo>
                    <a:pt x="6662" y="4179"/>
                  </a:lnTo>
                  <a:lnTo>
                    <a:pt x="6619" y="4143"/>
                  </a:lnTo>
                  <a:cubicBezTo>
                    <a:pt x="6539" y="4064"/>
                    <a:pt x="6446" y="4006"/>
                    <a:pt x="6352" y="3948"/>
                  </a:cubicBezTo>
                  <a:cubicBezTo>
                    <a:pt x="6337" y="3883"/>
                    <a:pt x="6323" y="3818"/>
                    <a:pt x="6301" y="3753"/>
                  </a:cubicBezTo>
                  <a:lnTo>
                    <a:pt x="6301" y="3118"/>
                  </a:lnTo>
                  <a:cubicBezTo>
                    <a:pt x="6301" y="2945"/>
                    <a:pt x="6287" y="2772"/>
                    <a:pt x="6251" y="2598"/>
                  </a:cubicBezTo>
                  <a:lnTo>
                    <a:pt x="6301" y="2447"/>
                  </a:lnTo>
                  <a:cubicBezTo>
                    <a:pt x="6316" y="2411"/>
                    <a:pt x="6308" y="2367"/>
                    <a:pt x="6279" y="2339"/>
                  </a:cubicBezTo>
                  <a:cubicBezTo>
                    <a:pt x="6243" y="2288"/>
                    <a:pt x="6193" y="2252"/>
                    <a:pt x="6142" y="2223"/>
                  </a:cubicBezTo>
                  <a:lnTo>
                    <a:pt x="6135" y="2223"/>
                  </a:lnTo>
                  <a:cubicBezTo>
                    <a:pt x="5760" y="1249"/>
                    <a:pt x="4822" y="599"/>
                    <a:pt x="3775" y="599"/>
                  </a:cubicBezTo>
                  <a:cubicBezTo>
                    <a:pt x="2736" y="599"/>
                    <a:pt x="1797" y="1249"/>
                    <a:pt x="1422" y="2223"/>
                  </a:cubicBezTo>
                  <a:lnTo>
                    <a:pt x="1386" y="2245"/>
                  </a:lnTo>
                  <a:cubicBezTo>
                    <a:pt x="1350" y="2266"/>
                    <a:pt x="1314" y="2295"/>
                    <a:pt x="1278" y="2331"/>
                  </a:cubicBezTo>
                  <a:cubicBezTo>
                    <a:pt x="1256" y="2367"/>
                    <a:pt x="1249" y="2404"/>
                    <a:pt x="1263" y="2447"/>
                  </a:cubicBezTo>
                  <a:lnTo>
                    <a:pt x="1314" y="2591"/>
                  </a:lnTo>
                  <a:cubicBezTo>
                    <a:pt x="1278" y="2764"/>
                    <a:pt x="1256" y="2938"/>
                    <a:pt x="1256" y="3118"/>
                  </a:cubicBezTo>
                  <a:lnTo>
                    <a:pt x="1256" y="3746"/>
                  </a:lnTo>
                  <a:cubicBezTo>
                    <a:pt x="1234" y="3811"/>
                    <a:pt x="1220" y="3876"/>
                    <a:pt x="1213" y="3948"/>
                  </a:cubicBezTo>
                  <a:cubicBezTo>
                    <a:pt x="1162" y="3970"/>
                    <a:pt x="1119" y="3999"/>
                    <a:pt x="1076" y="4027"/>
                  </a:cubicBezTo>
                  <a:cubicBezTo>
                    <a:pt x="1011" y="4071"/>
                    <a:pt x="953" y="4121"/>
                    <a:pt x="895" y="4179"/>
                  </a:cubicBezTo>
                  <a:lnTo>
                    <a:pt x="895" y="3111"/>
                  </a:lnTo>
                  <a:cubicBezTo>
                    <a:pt x="895" y="2642"/>
                    <a:pt x="1018" y="2173"/>
                    <a:pt x="1242" y="1754"/>
                  </a:cubicBezTo>
                  <a:cubicBezTo>
                    <a:pt x="1285" y="1662"/>
                    <a:pt x="1211" y="1582"/>
                    <a:pt x="1136" y="1582"/>
                  </a:cubicBezTo>
                  <a:cubicBezTo>
                    <a:pt x="1100" y="1582"/>
                    <a:pt x="1063" y="1601"/>
                    <a:pt x="1040" y="1646"/>
                  </a:cubicBezTo>
                  <a:cubicBezTo>
                    <a:pt x="794" y="2093"/>
                    <a:pt x="664" y="2598"/>
                    <a:pt x="664" y="3111"/>
                  </a:cubicBezTo>
                  <a:lnTo>
                    <a:pt x="664" y="4461"/>
                  </a:lnTo>
                  <a:cubicBezTo>
                    <a:pt x="549" y="4641"/>
                    <a:pt x="477" y="4850"/>
                    <a:pt x="455" y="5067"/>
                  </a:cubicBezTo>
                  <a:cubicBezTo>
                    <a:pt x="58" y="5110"/>
                    <a:pt x="0" y="5673"/>
                    <a:pt x="390" y="5796"/>
                  </a:cubicBezTo>
                  <a:cubicBezTo>
                    <a:pt x="404" y="5962"/>
                    <a:pt x="441" y="6135"/>
                    <a:pt x="498" y="6301"/>
                  </a:cubicBezTo>
                  <a:cubicBezTo>
                    <a:pt x="607" y="6633"/>
                    <a:pt x="809" y="6922"/>
                    <a:pt x="1090" y="7138"/>
                  </a:cubicBezTo>
                  <a:cubicBezTo>
                    <a:pt x="823" y="7362"/>
                    <a:pt x="989" y="7788"/>
                    <a:pt x="1335" y="7788"/>
                  </a:cubicBezTo>
                  <a:lnTo>
                    <a:pt x="6229" y="7788"/>
                  </a:lnTo>
                  <a:cubicBezTo>
                    <a:pt x="6568" y="7788"/>
                    <a:pt x="6734" y="7362"/>
                    <a:pt x="6474" y="7138"/>
                  </a:cubicBezTo>
                  <a:cubicBezTo>
                    <a:pt x="6749" y="6922"/>
                    <a:pt x="6951" y="6633"/>
                    <a:pt x="7059" y="6301"/>
                  </a:cubicBezTo>
                  <a:cubicBezTo>
                    <a:pt x="7117" y="6135"/>
                    <a:pt x="7153" y="5962"/>
                    <a:pt x="7167" y="5796"/>
                  </a:cubicBezTo>
                  <a:cubicBezTo>
                    <a:pt x="7557" y="5673"/>
                    <a:pt x="7506" y="5110"/>
                    <a:pt x="7102" y="5067"/>
                  </a:cubicBezTo>
                  <a:lnTo>
                    <a:pt x="7095" y="5067"/>
                  </a:lnTo>
                  <a:cubicBezTo>
                    <a:pt x="7073" y="4850"/>
                    <a:pt x="7001" y="4641"/>
                    <a:pt x="6893" y="4461"/>
                  </a:cubicBezTo>
                  <a:lnTo>
                    <a:pt x="6893" y="3111"/>
                  </a:lnTo>
                  <a:cubicBezTo>
                    <a:pt x="6886" y="1393"/>
                    <a:pt x="5493" y="0"/>
                    <a:pt x="377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64"/>
          <p:cNvGrpSpPr/>
          <p:nvPr/>
        </p:nvGrpSpPr>
        <p:grpSpPr>
          <a:xfrm>
            <a:off x="1872619" y="3256235"/>
            <a:ext cx="365775" cy="343604"/>
            <a:chOff x="3743933" y="3571843"/>
            <a:chExt cx="304230" cy="282964"/>
          </a:xfrm>
        </p:grpSpPr>
        <p:sp>
          <p:nvSpPr>
            <p:cNvPr id="11220" name="Google Shape;11220;p64"/>
            <p:cNvSpPr/>
            <p:nvPr/>
          </p:nvSpPr>
          <p:spPr>
            <a:xfrm>
              <a:off x="3743933" y="3571843"/>
              <a:ext cx="304230" cy="282964"/>
            </a:xfrm>
            <a:custGeom>
              <a:avLst/>
              <a:gdLst/>
              <a:ahLst/>
              <a:cxnLst/>
              <a:rect l="l" t="t" r="r" b="b"/>
              <a:pathLst>
                <a:path w="8893" h="8272" extrusionOk="0">
                  <a:moveTo>
                    <a:pt x="4440" y="1"/>
                  </a:moveTo>
                  <a:cubicBezTo>
                    <a:pt x="3446" y="1"/>
                    <a:pt x="2450" y="357"/>
                    <a:pt x="1660" y="1073"/>
                  </a:cubicBezTo>
                  <a:cubicBezTo>
                    <a:pt x="1569" y="1158"/>
                    <a:pt x="1649" y="1284"/>
                    <a:pt x="1743" y="1284"/>
                  </a:cubicBezTo>
                  <a:cubicBezTo>
                    <a:pt x="1768" y="1284"/>
                    <a:pt x="1795" y="1275"/>
                    <a:pt x="1819" y="1253"/>
                  </a:cubicBezTo>
                  <a:cubicBezTo>
                    <a:pt x="2564" y="581"/>
                    <a:pt x="3500" y="248"/>
                    <a:pt x="4432" y="248"/>
                  </a:cubicBezTo>
                  <a:cubicBezTo>
                    <a:pt x="5452" y="248"/>
                    <a:pt x="6468" y="646"/>
                    <a:pt x="7225" y="1434"/>
                  </a:cubicBezTo>
                  <a:cubicBezTo>
                    <a:pt x="8683" y="2949"/>
                    <a:pt x="8669" y="5346"/>
                    <a:pt x="7204" y="6847"/>
                  </a:cubicBezTo>
                  <a:cubicBezTo>
                    <a:pt x="6441" y="7624"/>
                    <a:pt x="5433" y="8017"/>
                    <a:pt x="4423" y="8017"/>
                  </a:cubicBezTo>
                  <a:cubicBezTo>
                    <a:pt x="3483" y="8017"/>
                    <a:pt x="2542" y="7677"/>
                    <a:pt x="1798" y="6991"/>
                  </a:cubicBezTo>
                  <a:cubicBezTo>
                    <a:pt x="253" y="5569"/>
                    <a:pt x="116" y="3173"/>
                    <a:pt x="1494" y="1585"/>
                  </a:cubicBezTo>
                  <a:cubicBezTo>
                    <a:pt x="1561" y="1497"/>
                    <a:pt x="1483" y="1395"/>
                    <a:pt x="1394" y="1395"/>
                  </a:cubicBezTo>
                  <a:cubicBezTo>
                    <a:pt x="1367" y="1395"/>
                    <a:pt x="1339" y="1405"/>
                    <a:pt x="1314" y="1426"/>
                  </a:cubicBezTo>
                  <a:cubicBezTo>
                    <a:pt x="239" y="2675"/>
                    <a:pt x="0" y="4436"/>
                    <a:pt x="708" y="5923"/>
                  </a:cubicBezTo>
                  <a:cubicBezTo>
                    <a:pt x="1401" y="7365"/>
                    <a:pt x="2855" y="8271"/>
                    <a:pt x="4444" y="8271"/>
                  </a:cubicBezTo>
                  <a:cubicBezTo>
                    <a:pt x="4493" y="8271"/>
                    <a:pt x="4542" y="8270"/>
                    <a:pt x="4591" y="8269"/>
                  </a:cubicBezTo>
                  <a:cubicBezTo>
                    <a:pt x="6236" y="8211"/>
                    <a:pt x="7687" y="7179"/>
                    <a:pt x="8286" y="5649"/>
                  </a:cubicBezTo>
                  <a:cubicBezTo>
                    <a:pt x="8892" y="4119"/>
                    <a:pt x="8532" y="2372"/>
                    <a:pt x="7362" y="1210"/>
                  </a:cubicBezTo>
                  <a:cubicBezTo>
                    <a:pt x="6558" y="405"/>
                    <a:pt x="5500" y="1"/>
                    <a:pt x="444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4"/>
            <p:cNvSpPr/>
            <p:nvPr/>
          </p:nvSpPr>
          <p:spPr>
            <a:xfrm>
              <a:off x="3817756" y="3638379"/>
              <a:ext cx="156579" cy="150171"/>
            </a:xfrm>
            <a:custGeom>
              <a:avLst/>
              <a:gdLst/>
              <a:ahLst/>
              <a:cxnLst/>
              <a:rect l="l" t="t" r="r" b="b"/>
              <a:pathLst>
                <a:path w="4577" h="4390" extrusionOk="0">
                  <a:moveTo>
                    <a:pt x="2404" y="239"/>
                  </a:moveTo>
                  <a:cubicBezTo>
                    <a:pt x="2664" y="254"/>
                    <a:pt x="2924" y="326"/>
                    <a:pt x="3162" y="441"/>
                  </a:cubicBezTo>
                  <a:lnTo>
                    <a:pt x="2837" y="997"/>
                  </a:lnTo>
                  <a:cubicBezTo>
                    <a:pt x="2700" y="939"/>
                    <a:pt x="2548" y="896"/>
                    <a:pt x="2404" y="882"/>
                  </a:cubicBezTo>
                  <a:lnTo>
                    <a:pt x="2404" y="239"/>
                  </a:lnTo>
                  <a:close/>
                  <a:moveTo>
                    <a:pt x="2159" y="239"/>
                  </a:moveTo>
                  <a:lnTo>
                    <a:pt x="2159" y="882"/>
                  </a:lnTo>
                  <a:cubicBezTo>
                    <a:pt x="2007" y="896"/>
                    <a:pt x="1855" y="939"/>
                    <a:pt x="1718" y="1004"/>
                  </a:cubicBezTo>
                  <a:lnTo>
                    <a:pt x="1393" y="449"/>
                  </a:lnTo>
                  <a:cubicBezTo>
                    <a:pt x="1632" y="326"/>
                    <a:pt x="1891" y="254"/>
                    <a:pt x="2159" y="239"/>
                  </a:cubicBezTo>
                  <a:close/>
                  <a:moveTo>
                    <a:pt x="1184" y="571"/>
                  </a:moveTo>
                  <a:lnTo>
                    <a:pt x="1516" y="1127"/>
                  </a:lnTo>
                  <a:cubicBezTo>
                    <a:pt x="1386" y="1214"/>
                    <a:pt x="1285" y="1322"/>
                    <a:pt x="1199" y="1445"/>
                  </a:cubicBezTo>
                  <a:lnTo>
                    <a:pt x="636" y="1134"/>
                  </a:lnTo>
                  <a:cubicBezTo>
                    <a:pt x="780" y="911"/>
                    <a:pt x="968" y="716"/>
                    <a:pt x="1184" y="571"/>
                  </a:cubicBezTo>
                  <a:close/>
                  <a:moveTo>
                    <a:pt x="3371" y="571"/>
                  </a:moveTo>
                  <a:cubicBezTo>
                    <a:pt x="3595" y="723"/>
                    <a:pt x="3782" y="911"/>
                    <a:pt x="3927" y="1134"/>
                  </a:cubicBezTo>
                  <a:lnTo>
                    <a:pt x="3364" y="1452"/>
                  </a:lnTo>
                  <a:cubicBezTo>
                    <a:pt x="3277" y="1322"/>
                    <a:pt x="3169" y="1214"/>
                    <a:pt x="3046" y="1127"/>
                  </a:cubicBezTo>
                  <a:lnTo>
                    <a:pt x="3371" y="571"/>
                  </a:lnTo>
                  <a:close/>
                  <a:moveTo>
                    <a:pt x="513" y="1344"/>
                  </a:moveTo>
                  <a:lnTo>
                    <a:pt x="1076" y="1661"/>
                  </a:lnTo>
                  <a:cubicBezTo>
                    <a:pt x="1018" y="1791"/>
                    <a:pt x="982" y="1928"/>
                    <a:pt x="975" y="2065"/>
                  </a:cubicBezTo>
                  <a:lnTo>
                    <a:pt x="325" y="2065"/>
                  </a:lnTo>
                  <a:cubicBezTo>
                    <a:pt x="340" y="1820"/>
                    <a:pt x="405" y="1575"/>
                    <a:pt x="513" y="1344"/>
                  </a:cubicBezTo>
                  <a:close/>
                  <a:moveTo>
                    <a:pt x="4042" y="1351"/>
                  </a:moveTo>
                  <a:cubicBezTo>
                    <a:pt x="4151" y="1575"/>
                    <a:pt x="4216" y="1820"/>
                    <a:pt x="4230" y="2073"/>
                  </a:cubicBezTo>
                  <a:lnTo>
                    <a:pt x="3588" y="2073"/>
                  </a:lnTo>
                  <a:cubicBezTo>
                    <a:pt x="3573" y="1928"/>
                    <a:pt x="3537" y="1791"/>
                    <a:pt x="3479" y="1661"/>
                  </a:cubicBezTo>
                  <a:lnTo>
                    <a:pt x="4042" y="1351"/>
                  </a:lnTo>
                  <a:close/>
                  <a:moveTo>
                    <a:pt x="2274" y="1113"/>
                  </a:moveTo>
                  <a:lnTo>
                    <a:pt x="2281" y="1120"/>
                  </a:lnTo>
                  <a:cubicBezTo>
                    <a:pt x="3277" y="1127"/>
                    <a:pt x="3725" y="2376"/>
                    <a:pt x="2952" y="3011"/>
                  </a:cubicBezTo>
                  <a:lnTo>
                    <a:pt x="2952" y="3004"/>
                  </a:lnTo>
                  <a:cubicBezTo>
                    <a:pt x="3097" y="2542"/>
                    <a:pt x="2758" y="2065"/>
                    <a:pt x="2274" y="2065"/>
                  </a:cubicBezTo>
                  <a:cubicBezTo>
                    <a:pt x="1668" y="2036"/>
                    <a:pt x="1668" y="1142"/>
                    <a:pt x="2274" y="1113"/>
                  </a:cubicBezTo>
                  <a:close/>
                  <a:moveTo>
                    <a:pt x="968" y="2311"/>
                  </a:moveTo>
                  <a:cubicBezTo>
                    <a:pt x="982" y="2455"/>
                    <a:pt x="1018" y="2592"/>
                    <a:pt x="1076" y="2722"/>
                  </a:cubicBezTo>
                  <a:lnTo>
                    <a:pt x="513" y="3032"/>
                  </a:lnTo>
                  <a:cubicBezTo>
                    <a:pt x="405" y="2809"/>
                    <a:pt x="340" y="2563"/>
                    <a:pt x="325" y="2311"/>
                  </a:cubicBezTo>
                  <a:close/>
                  <a:moveTo>
                    <a:pt x="4230" y="2311"/>
                  </a:moveTo>
                  <a:cubicBezTo>
                    <a:pt x="4216" y="2563"/>
                    <a:pt x="4151" y="2809"/>
                    <a:pt x="4042" y="3032"/>
                  </a:cubicBezTo>
                  <a:lnTo>
                    <a:pt x="3479" y="2722"/>
                  </a:lnTo>
                  <a:cubicBezTo>
                    <a:pt x="3537" y="2592"/>
                    <a:pt x="3573" y="2455"/>
                    <a:pt x="3588" y="2311"/>
                  </a:cubicBezTo>
                  <a:close/>
                  <a:moveTo>
                    <a:pt x="1603" y="1365"/>
                  </a:moveTo>
                  <a:cubicBezTo>
                    <a:pt x="1603" y="1365"/>
                    <a:pt x="1603" y="1372"/>
                    <a:pt x="1603" y="1372"/>
                  </a:cubicBezTo>
                  <a:cubicBezTo>
                    <a:pt x="1581" y="1445"/>
                    <a:pt x="1567" y="1517"/>
                    <a:pt x="1567" y="1596"/>
                  </a:cubicBezTo>
                  <a:cubicBezTo>
                    <a:pt x="1567" y="1993"/>
                    <a:pt x="1891" y="2311"/>
                    <a:pt x="2288" y="2311"/>
                  </a:cubicBezTo>
                  <a:cubicBezTo>
                    <a:pt x="2297" y="2310"/>
                    <a:pt x="2305" y="2310"/>
                    <a:pt x="2314" y="2310"/>
                  </a:cubicBezTo>
                  <a:cubicBezTo>
                    <a:pt x="2570" y="2310"/>
                    <a:pt x="2786" y="2522"/>
                    <a:pt x="2786" y="2787"/>
                  </a:cubicBezTo>
                  <a:cubicBezTo>
                    <a:pt x="2786" y="3050"/>
                    <a:pt x="2563" y="3264"/>
                    <a:pt x="2301" y="3264"/>
                  </a:cubicBezTo>
                  <a:cubicBezTo>
                    <a:pt x="2297" y="3264"/>
                    <a:pt x="2293" y="3264"/>
                    <a:pt x="2288" y="3263"/>
                  </a:cubicBezTo>
                  <a:lnTo>
                    <a:pt x="2274" y="3263"/>
                  </a:lnTo>
                  <a:cubicBezTo>
                    <a:pt x="1271" y="3256"/>
                    <a:pt x="823" y="2000"/>
                    <a:pt x="1603" y="1365"/>
                  </a:cubicBezTo>
                  <a:close/>
                  <a:moveTo>
                    <a:pt x="1191" y="2931"/>
                  </a:moveTo>
                  <a:cubicBezTo>
                    <a:pt x="1278" y="3054"/>
                    <a:pt x="1386" y="3170"/>
                    <a:pt x="1509" y="3256"/>
                  </a:cubicBezTo>
                  <a:lnTo>
                    <a:pt x="1184" y="3812"/>
                  </a:lnTo>
                  <a:cubicBezTo>
                    <a:pt x="960" y="3660"/>
                    <a:pt x="773" y="3473"/>
                    <a:pt x="636" y="3249"/>
                  </a:cubicBezTo>
                  <a:lnTo>
                    <a:pt x="1191" y="2931"/>
                  </a:lnTo>
                  <a:close/>
                  <a:moveTo>
                    <a:pt x="3357" y="2931"/>
                  </a:moveTo>
                  <a:lnTo>
                    <a:pt x="3920" y="3249"/>
                  </a:lnTo>
                  <a:cubicBezTo>
                    <a:pt x="3775" y="3473"/>
                    <a:pt x="3588" y="3660"/>
                    <a:pt x="3371" y="3812"/>
                  </a:cubicBezTo>
                  <a:lnTo>
                    <a:pt x="3046" y="3256"/>
                  </a:lnTo>
                  <a:cubicBezTo>
                    <a:pt x="3169" y="3170"/>
                    <a:pt x="3270" y="3054"/>
                    <a:pt x="3357" y="2931"/>
                  </a:cubicBezTo>
                  <a:close/>
                  <a:moveTo>
                    <a:pt x="1718" y="3379"/>
                  </a:moveTo>
                  <a:cubicBezTo>
                    <a:pt x="1855" y="3444"/>
                    <a:pt x="2007" y="3487"/>
                    <a:pt x="2159" y="3494"/>
                  </a:cubicBezTo>
                  <a:lnTo>
                    <a:pt x="2159" y="4144"/>
                  </a:lnTo>
                  <a:cubicBezTo>
                    <a:pt x="1891" y="4122"/>
                    <a:pt x="1632" y="4057"/>
                    <a:pt x="1393" y="3935"/>
                  </a:cubicBezTo>
                  <a:lnTo>
                    <a:pt x="1718" y="3379"/>
                  </a:lnTo>
                  <a:close/>
                  <a:moveTo>
                    <a:pt x="2837" y="3379"/>
                  </a:moveTo>
                  <a:lnTo>
                    <a:pt x="3162" y="3935"/>
                  </a:lnTo>
                  <a:cubicBezTo>
                    <a:pt x="2924" y="4057"/>
                    <a:pt x="2664" y="4122"/>
                    <a:pt x="2397" y="4144"/>
                  </a:cubicBezTo>
                  <a:lnTo>
                    <a:pt x="2397" y="3494"/>
                  </a:lnTo>
                  <a:cubicBezTo>
                    <a:pt x="2548" y="3480"/>
                    <a:pt x="2700" y="3444"/>
                    <a:pt x="2837" y="3379"/>
                  </a:cubicBezTo>
                  <a:close/>
                  <a:moveTo>
                    <a:pt x="2245" y="1"/>
                  </a:moveTo>
                  <a:cubicBezTo>
                    <a:pt x="1868" y="1"/>
                    <a:pt x="1498" y="108"/>
                    <a:pt x="1170" y="297"/>
                  </a:cubicBezTo>
                  <a:cubicBezTo>
                    <a:pt x="838" y="499"/>
                    <a:pt x="563" y="781"/>
                    <a:pt x="369" y="1120"/>
                  </a:cubicBezTo>
                  <a:cubicBezTo>
                    <a:pt x="0" y="1784"/>
                    <a:pt x="0" y="2599"/>
                    <a:pt x="369" y="3263"/>
                  </a:cubicBezTo>
                  <a:cubicBezTo>
                    <a:pt x="563" y="3603"/>
                    <a:pt x="838" y="3884"/>
                    <a:pt x="1177" y="4086"/>
                  </a:cubicBezTo>
                  <a:cubicBezTo>
                    <a:pt x="1509" y="4281"/>
                    <a:pt x="1899" y="4389"/>
                    <a:pt x="2288" y="4389"/>
                  </a:cubicBezTo>
                  <a:cubicBezTo>
                    <a:pt x="2678" y="4389"/>
                    <a:pt x="3061" y="4281"/>
                    <a:pt x="3400" y="4086"/>
                  </a:cubicBezTo>
                  <a:cubicBezTo>
                    <a:pt x="3732" y="3884"/>
                    <a:pt x="4013" y="3603"/>
                    <a:pt x="4201" y="3263"/>
                  </a:cubicBezTo>
                  <a:cubicBezTo>
                    <a:pt x="4576" y="2599"/>
                    <a:pt x="4576" y="1784"/>
                    <a:pt x="4201" y="1120"/>
                  </a:cubicBezTo>
                  <a:lnTo>
                    <a:pt x="4201" y="1127"/>
                  </a:lnTo>
                  <a:cubicBezTo>
                    <a:pt x="4006" y="781"/>
                    <a:pt x="3732" y="499"/>
                    <a:pt x="3393" y="304"/>
                  </a:cubicBezTo>
                  <a:cubicBezTo>
                    <a:pt x="3071" y="109"/>
                    <a:pt x="2695" y="1"/>
                    <a:pt x="2318" y="1"/>
                  </a:cubicBezTo>
                  <a:cubicBezTo>
                    <a:pt x="2306" y="1"/>
                    <a:pt x="2293" y="1"/>
                    <a:pt x="2281" y="1"/>
                  </a:cubicBezTo>
                  <a:cubicBezTo>
                    <a:pt x="2269" y="1"/>
                    <a:pt x="2257" y="1"/>
                    <a:pt x="2245"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4"/>
            <p:cNvSpPr/>
            <p:nvPr/>
          </p:nvSpPr>
          <p:spPr>
            <a:xfrm>
              <a:off x="3888602" y="3687537"/>
              <a:ext cx="12623" cy="10775"/>
            </a:xfrm>
            <a:custGeom>
              <a:avLst/>
              <a:gdLst/>
              <a:ahLst/>
              <a:cxnLst/>
              <a:rect l="l" t="t" r="r" b="b"/>
              <a:pathLst>
                <a:path w="369" h="315" extrusionOk="0">
                  <a:moveTo>
                    <a:pt x="210" y="0"/>
                  </a:moveTo>
                  <a:cubicBezTo>
                    <a:pt x="66" y="0"/>
                    <a:pt x="1" y="166"/>
                    <a:pt x="95" y="267"/>
                  </a:cubicBezTo>
                  <a:cubicBezTo>
                    <a:pt x="128" y="300"/>
                    <a:pt x="168" y="315"/>
                    <a:pt x="208" y="315"/>
                  </a:cubicBezTo>
                  <a:cubicBezTo>
                    <a:pt x="290" y="315"/>
                    <a:pt x="369" y="252"/>
                    <a:pt x="369" y="159"/>
                  </a:cubicBezTo>
                  <a:cubicBezTo>
                    <a:pt x="369" y="73"/>
                    <a:pt x="297" y="0"/>
                    <a:pt x="21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4"/>
            <p:cNvSpPr/>
            <p:nvPr/>
          </p:nvSpPr>
          <p:spPr>
            <a:xfrm>
              <a:off x="3888602" y="3728280"/>
              <a:ext cx="12623" cy="10775"/>
            </a:xfrm>
            <a:custGeom>
              <a:avLst/>
              <a:gdLst/>
              <a:ahLst/>
              <a:cxnLst/>
              <a:rect l="l" t="t" r="r" b="b"/>
              <a:pathLst>
                <a:path w="369" h="315" extrusionOk="0">
                  <a:moveTo>
                    <a:pt x="210" y="0"/>
                  </a:moveTo>
                  <a:cubicBezTo>
                    <a:pt x="66" y="0"/>
                    <a:pt x="1" y="174"/>
                    <a:pt x="95" y="267"/>
                  </a:cubicBezTo>
                  <a:cubicBezTo>
                    <a:pt x="128" y="300"/>
                    <a:pt x="168" y="315"/>
                    <a:pt x="208" y="315"/>
                  </a:cubicBezTo>
                  <a:cubicBezTo>
                    <a:pt x="290" y="315"/>
                    <a:pt x="369" y="252"/>
                    <a:pt x="369" y="159"/>
                  </a:cubicBezTo>
                  <a:cubicBezTo>
                    <a:pt x="369" y="72"/>
                    <a:pt x="297" y="0"/>
                    <a:pt x="21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4"/>
            <p:cNvSpPr/>
            <p:nvPr/>
          </p:nvSpPr>
          <p:spPr>
            <a:xfrm>
              <a:off x="3766135" y="3588947"/>
              <a:ext cx="259072" cy="248791"/>
            </a:xfrm>
            <a:custGeom>
              <a:avLst/>
              <a:gdLst/>
              <a:ahLst/>
              <a:cxnLst/>
              <a:rect l="l" t="t" r="r" b="b"/>
              <a:pathLst>
                <a:path w="7573" h="7273" extrusionOk="0">
                  <a:moveTo>
                    <a:pt x="3668" y="248"/>
                  </a:moveTo>
                  <a:lnTo>
                    <a:pt x="3668" y="898"/>
                  </a:lnTo>
                  <a:cubicBezTo>
                    <a:pt x="3263" y="912"/>
                    <a:pt x="2866" y="1020"/>
                    <a:pt x="2505" y="1215"/>
                  </a:cubicBezTo>
                  <a:lnTo>
                    <a:pt x="2173" y="652"/>
                  </a:lnTo>
                  <a:cubicBezTo>
                    <a:pt x="2635" y="400"/>
                    <a:pt x="3148" y="262"/>
                    <a:pt x="3668" y="248"/>
                  </a:cubicBezTo>
                  <a:close/>
                  <a:moveTo>
                    <a:pt x="3913" y="248"/>
                  </a:moveTo>
                  <a:cubicBezTo>
                    <a:pt x="4433" y="262"/>
                    <a:pt x="4938" y="400"/>
                    <a:pt x="5400" y="652"/>
                  </a:cubicBezTo>
                  <a:lnTo>
                    <a:pt x="5068" y="1215"/>
                  </a:lnTo>
                  <a:cubicBezTo>
                    <a:pt x="4714" y="1020"/>
                    <a:pt x="4317" y="912"/>
                    <a:pt x="3913" y="898"/>
                  </a:cubicBezTo>
                  <a:lnTo>
                    <a:pt x="3913" y="248"/>
                  </a:lnTo>
                  <a:close/>
                  <a:moveTo>
                    <a:pt x="1971" y="775"/>
                  </a:moveTo>
                  <a:lnTo>
                    <a:pt x="2296" y="1338"/>
                  </a:lnTo>
                  <a:cubicBezTo>
                    <a:pt x="1957" y="1554"/>
                    <a:pt x="1668" y="1850"/>
                    <a:pt x="1452" y="2197"/>
                  </a:cubicBezTo>
                  <a:lnTo>
                    <a:pt x="889" y="1879"/>
                  </a:lnTo>
                  <a:cubicBezTo>
                    <a:pt x="1163" y="1432"/>
                    <a:pt x="1531" y="1056"/>
                    <a:pt x="1971" y="775"/>
                  </a:cubicBezTo>
                  <a:close/>
                  <a:moveTo>
                    <a:pt x="5609" y="775"/>
                  </a:moveTo>
                  <a:cubicBezTo>
                    <a:pt x="6049" y="1056"/>
                    <a:pt x="6417" y="1432"/>
                    <a:pt x="6692" y="1879"/>
                  </a:cubicBezTo>
                  <a:lnTo>
                    <a:pt x="6121" y="2197"/>
                  </a:lnTo>
                  <a:cubicBezTo>
                    <a:pt x="5905" y="1850"/>
                    <a:pt x="5623" y="1554"/>
                    <a:pt x="5277" y="1338"/>
                  </a:cubicBezTo>
                  <a:lnTo>
                    <a:pt x="5609" y="775"/>
                  </a:lnTo>
                  <a:close/>
                  <a:moveTo>
                    <a:pt x="773" y="2089"/>
                  </a:moveTo>
                  <a:lnTo>
                    <a:pt x="1336" y="2406"/>
                  </a:lnTo>
                  <a:cubicBezTo>
                    <a:pt x="1163" y="2753"/>
                    <a:pt x="1062" y="3128"/>
                    <a:pt x="1048" y="3518"/>
                  </a:cubicBezTo>
                  <a:lnTo>
                    <a:pt x="398" y="3518"/>
                  </a:lnTo>
                  <a:cubicBezTo>
                    <a:pt x="412" y="3020"/>
                    <a:pt x="542" y="2529"/>
                    <a:pt x="773" y="2089"/>
                  </a:cubicBezTo>
                  <a:close/>
                  <a:moveTo>
                    <a:pt x="6807" y="2089"/>
                  </a:moveTo>
                  <a:cubicBezTo>
                    <a:pt x="7031" y="2529"/>
                    <a:pt x="7161" y="3020"/>
                    <a:pt x="7175" y="3518"/>
                  </a:cubicBezTo>
                  <a:lnTo>
                    <a:pt x="6526" y="3518"/>
                  </a:lnTo>
                  <a:cubicBezTo>
                    <a:pt x="6511" y="3128"/>
                    <a:pt x="6410" y="2753"/>
                    <a:pt x="6237" y="2406"/>
                  </a:cubicBezTo>
                  <a:lnTo>
                    <a:pt x="6807" y="2089"/>
                  </a:lnTo>
                  <a:close/>
                  <a:moveTo>
                    <a:pt x="1048" y="3756"/>
                  </a:moveTo>
                  <a:cubicBezTo>
                    <a:pt x="1062" y="4138"/>
                    <a:pt x="1163" y="4521"/>
                    <a:pt x="1336" y="4867"/>
                  </a:cubicBezTo>
                  <a:lnTo>
                    <a:pt x="773" y="5178"/>
                  </a:lnTo>
                  <a:cubicBezTo>
                    <a:pt x="542" y="4737"/>
                    <a:pt x="412" y="4254"/>
                    <a:pt x="398" y="3756"/>
                  </a:cubicBezTo>
                  <a:close/>
                  <a:moveTo>
                    <a:pt x="7175" y="3756"/>
                  </a:moveTo>
                  <a:cubicBezTo>
                    <a:pt x="7161" y="4254"/>
                    <a:pt x="7031" y="4737"/>
                    <a:pt x="6807" y="5178"/>
                  </a:cubicBezTo>
                  <a:lnTo>
                    <a:pt x="6237" y="4867"/>
                  </a:lnTo>
                  <a:cubicBezTo>
                    <a:pt x="6410" y="4521"/>
                    <a:pt x="6511" y="4138"/>
                    <a:pt x="6526" y="3756"/>
                  </a:cubicBezTo>
                  <a:close/>
                  <a:moveTo>
                    <a:pt x="3768" y="1129"/>
                  </a:moveTo>
                  <a:cubicBezTo>
                    <a:pt x="5054" y="1129"/>
                    <a:pt x="6287" y="2128"/>
                    <a:pt x="6287" y="3633"/>
                  </a:cubicBezTo>
                  <a:cubicBezTo>
                    <a:pt x="6287" y="5019"/>
                    <a:pt x="5169" y="6130"/>
                    <a:pt x="3790" y="6138"/>
                  </a:cubicBezTo>
                  <a:cubicBezTo>
                    <a:pt x="1560" y="6138"/>
                    <a:pt x="448" y="3438"/>
                    <a:pt x="2022" y="1865"/>
                  </a:cubicBezTo>
                  <a:cubicBezTo>
                    <a:pt x="2530" y="1357"/>
                    <a:pt x="3155" y="1129"/>
                    <a:pt x="3768" y="1129"/>
                  </a:cubicBezTo>
                  <a:close/>
                  <a:moveTo>
                    <a:pt x="6121" y="5077"/>
                  </a:moveTo>
                  <a:lnTo>
                    <a:pt x="6684" y="5394"/>
                  </a:lnTo>
                  <a:cubicBezTo>
                    <a:pt x="6418" y="5833"/>
                    <a:pt x="6045" y="6214"/>
                    <a:pt x="5607" y="6495"/>
                  </a:cubicBezTo>
                  <a:lnTo>
                    <a:pt x="5607" y="6495"/>
                  </a:lnTo>
                  <a:lnTo>
                    <a:pt x="5277" y="5935"/>
                  </a:lnTo>
                  <a:cubicBezTo>
                    <a:pt x="5623" y="5712"/>
                    <a:pt x="5905" y="5423"/>
                    <a:pt x="6121" y="5077"/>
                  </a:cubicBezTo>
                  <a:close/>
                  <a:moveTo>
                    <a:pt x="1452" y="5077"/>
                  </a:moveTo>
                  <a:cubicBezTo>
                    <a:pt x="1668" y="5423"/>
                    <a:pt x="1957" y="5712"/>
                    <a:pt x="2296" y="5935"/>
                  </a:cubicBezTo>
                  <a:lnTo>
                    <a:pt x="1971" y="6498"/>
                  </a:lnTo>
                  <a:cubicBezTo>
                    <a:pt x="1524" y="6217"/>
                    <a:pt x="1156" y="5834"/>
                    <a:pt x="889" y="5394"/>
                  </a:cubicBezTo>
                  <a:lnTo>
                    <a:pt x="1452" y="5077"/>
                  </a:lnTo>
                  <a:close/>
                  <a:moveTo>
                    <a:pt x="2505" y="6058"/>
                  </a:moveTo>
                  <a:cubicBezTo>
                    <a:pt x="2866" y="6246"/>
                    <a:pt x="3263" y="6354"/>
                    <a:pt x="3668" y="6376"/>
                  </a:cubicBezTo>
                  <a:lnTo>
                    <a:pt x="3668" y="7025"/>
                  </a:lnTo>
                  <a:cubicBezTo>
                    <a:pt x="3148" y="7004"/>
                    <a:pt x="2635" y="6866"/>
                    <a:pt x="2173" y="6621"/>
                  </a:cubicBezTo>
                  <a:lnTo>
                    <a:pt x="2505" y="6058"/>
                  </a:lnTo>
                  <a:close/>
                  <a:moveTo>
                    <a:pt x="5068" y="6058"/>
                  </a:moveTo>
                  <a:lnTo>
                    <a:pt x="5400" y="6621"/>
                  </a:lnTo>
                  <a:cubicBezTo>
                    <a:pt x="4938" y="6866"/>
                    <a:pt x="4433" y="7004"/>
                    <a:pt x="3913" y="7025"/>
                  </a:cubicBezTo>
                  <a:lnTo>
                    <a:pt x="3913" y="6376"/>
                  </a:lnTo>
                  <a:cubicBezTo>
                    <a:pt x="4317" y="6354"/>
                    <a:pt x="4714" y="6246"/>
                    <a:pt x="5068" y="6058"/>
                  </a:cubicBezTo>
                  <a:close/>
                  <a:moveTo>
                    <a:pt x="3788" y="1"/>
                  </a:moveTo>
                  <a:cubicBezTo>
                    <a:pt x="3157" y="1"/>
                    <a:pt x="2527" y="165"/>
                    <a:pt x="1964" y="493"/>
                  </a:cubicBezTo>
                  <a:cubicBezTo>
                    <a:pt x="1950" y="501"/>
                    <a:pt x="1943" y="508"/>
                    <a:pt x="1935" y="508"/>
                  </a:cubicBezTo>
                  <a:cubicBezTo>
                    <a:pt x="1387" y="840"/>
                    <a:pt x="939" y="1302"/>
                    <a:pt x="622" y="1850"/>
                  </a:cubicBezTo>
                  <a:cubicBezTo>
                    <a:pt x="622" y="1858"/>
                    <a:pt x="614" y="1872"/>
                    <a:pt x="607" y="1879"/>
                  </a:cubicBezTo>
                  <a:cubicBezTo>
                    <a:pt x="1" y="2969"/>
                    <a:pt x="1" y="4304"/>
                    <a:pt x="607" y="5394"/>
                  </a:cubicBezTo>
                  <a:cubicBezTo>
                    <a:pt x="614" y="5401"/>
                    <a:pt x="614" y="5409"/>
                    <a:pt x="622" y="5423"/>
                  </a:cubicBezTo>
                  <a:cubicBezTo>
                    <a:pt x="939" y="5972"/>
                    <a:pt x="1387" y="6433"/>
                    <a:pt x="1935" y="6765"/>
                  </a:cubicBezTo>
                  <a:cubicBezTo>
                    <a:pt x="1943" y="6765"/>
                    <a:pt x="1950" y="6773"/>
                    <a:pt x="1964" y="6780"/>
                  </a:cubicBezTo>
                  <a:cubicBezTo>
                    <a:pt x="2527" y="7108"/>
                    <a:pt x="3157" y="7272"/>
                    <a:pt x="3788" y="7272"/>
                  </a:cubicBezTo>
                  <a:cubicBezTo>
                    <a:pt x="4418" y="7272"/>
                    <a:pt x="5050" y="7108"/>
                    <a:pt x="5616" y="6780"/>
                  </a:cubicBezTo>
                  <a:lnTo>
                    <a:pt x="5638" y="6765"/>
                  </a:lnTo>
                  <a:cubicBezTo>
                    <a:pt x="6186" y="6433"/>
                    <a:pt x="6641" y="5972"/>
                    <a:pt x="6951" y="5423"/>
                  </a:cubicBezTo>
                  <a:lnTo>
                    <a:pt x="6966" y="5394"/>
                  </a:lnTo>
                  <a:cubicBezTo>
                    <a:pt x="7572" y="4304"/>
                    <a:pt x="7572" y="2969"/>
                    <a:pt x="6966" y="1879"/>
                  </a:cubicBezTo>
                  <a:cubicBezTo>
                    <a:pt x="6966" y="1872"/>
                    <a:pt x="6959" y="1858"/>
                    <a:pt x="6951" y="1850"/>
                  </a:cubicBezTo>
                  <a:cubicBezTo>
                    <a:pt x="6641" y="1302"/>
                    <a:pt x="6186" y="840"/>
                    <a:pt x="5638" y="508"/>
                  </a:cubicBezTo>
                  <a:cubicBezTo>
                    <a:pt x="5631" y="508"/>
                    <a:pt x="5623" y="501"/>
                    <a:pt x="5616" y="493"/>
                  </a:cubicBezTo>
                  <a:cubicBezTo>
                    <a:pt x="5050" y="165"/>
                    <a:pt x="4418" y="1"/>
                    <a:pt x="378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5" name="Google Shape;11225;p64"/>
          <p:cNvGrpSpPr/>
          <p:nvPr/>
        </p:nvGrpSpPr>
        <p:grpSpPr>
          <a:xfrm>
            <a:off x="2591635" y="3245161"/>
            <a:ext cx="365746" cy="365752"/>
            <a:chOff x="3359735" y="3087139"/>
            <a:chExt cx="309429" cy="309304"/>
          </a:xfrm>
        </p:grpSpPr>
        <p:sp>
          <p:nvSpPr>
            <p:cNvPr id="11226" name="Google Shape;11226;p64"/>
            <p:cNvSpPr/>
            <p:nvPr/>
          </p:nvSpPr>
          <p:spPr>
            <a:xfrm>
              <a:off x="3447754" y="3193802"/>
              <a:ext cx="54565" cy="20217"/>
            </a:xfrm>
            <a:custGeom>
              <a:avLst/>
              <a:gdLst/>
              <a:ahLst/>
              <a:cxnLst/>
              <a:rect l="l" t="t" r="r" b="b"/>
              <a:pathLst>
                <a:path w="1595" h="591" extrusionOk="0">
                  <a:moveTo>
                    <a:pt x="539" y="1"/>
                  </a:moveTo>
                  <a:cubicBezTo>
                    <a:pt x="331" y="1"/>
                    <a:pt x="183" y="39"/>
                    <a:pt x="171" y="42"/>
                  </a:cubicBezTo>
                  <a:cubicBezTo>
                    <a:pt x="1" y="74"/>
                    <a:pt x="44" y="302"/>
                    <a:pt x="187" y="302"/>
                  </a:cubicBezTo>
                  <a:cubicBezTo>
                    <a:pt x="202" y="302"/>
                    <a:pt x="218" y="300"/>
                    <a:pt x="236" y="294"/>
                  </a:cubicBezTo>
                  <a:cubicBezTo>
                    <a:pt x="239" y="294"/>
                    <a:pt x="359" y="265"/>
                    <a:pt x="529" y="265"/>
                  </a:cubicBezTo>
                  <a:cubicBezTo>
                    <a:pt x="753" y="265"/>
                    <a:pt x="1065" y="316"/>
                    <a:pt x="1311" y="554"/>
                  </a:cubicBezTo>
                  <a:cubicBezTo>
                    <a:pt x="1330" y="580"/>
                    <a:pt x="1355" y="590"/>
                    <a:pt x="1381" y="590"/>
                  </a:cubicBezTo>
                  <a:cubicBezTo>
                    <a:pt x="1480" y="590"/>
                    <a:pt x="1594" y="435"/>
                    <a:pt x="1491" y="367"/>
                  </a:cubicBezTo>
                  <a:lnTo>
                    <a:pt x="1499" y="367"/>
                  </a:lnTo>
                  <a:cubicBezTo>
                    <a:pt x="1191" y="67"/>
                    <a:pt x="813" y="1"/>
                    <a:pt x="53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4"/>
            <p:cNvSpPr/>
            <p:nvPr/>
          </p:nvSpPr>
          <p:spPr>
            <a:xfrm>
              <a:off x="3451551" y="3213301"/>
              <a:ext cx="47586" cy="16591"/>
            </a:xfrm>
            <a:custGeom>
              <a:avLst/>
              <a:gdLst/>
              <a:ahLst/>
              <a:cxnLst/>
              <a:rect l="l" t="t" r="r" b="b"/>
              <a:pathLst>
                <a:path w="1391" h="485" extrusionOk="0">
                  <a:moveTo>
                    <a:pt x="472" y="0"/>
                  </a:moveTo>
                  <a:cubicBezTo>
                    <a:pt x="380" y="0"/>
                    <a:pt x="281" y="8"/>
                    <a:pt x="175" y="27"/>
                  </a:cubicBezTo>
                  <a:cubicBezTo>
                    <a:pt x="1" y="48"/>
                    <a:pt x="32" y="292"/>
                    <a:pt x="182" y="292"/>
                  </a:cubicBezTo>
                  <a:cubicBezTo>
                    <a:pt x="193" y="292"/>
                    <a:pt x="206" y="290"/>
                    <a:pt x="218" y="287"/>
                  </a:cubicBezTo>
                  <a:cubicBezTo>
                    <a:pt x="309" y="271"/>
                    <a:pt x="393" y="264"/>
                    <a:pt x="471" y="264"/>
                  </a:cubicBezTo>
                  <a:cubicBezTo>
                    <a:pt x="874" y="264"/>
                    <a:pt x="1108" y="447"/>
                    <a:pt x="1121" y="453"/>
                  </a:cubicBezTo>
                  <a:cubicBezTo>
                    <a:pt x="1148" y="475"/>
                    <a:pt x="1176" y="484"/>
                    <a:pt x="1203" y="484"/>
                  </a:cubicBezTo>
                  <a:cubicBezTo>
                    <a:pt x="1310" y="484"/>
                    <a:pt x="1390" y="338"/>
                    <a:pt x="1287" y="251"/>
                  </a:cubicBezTo>
                  <a:cubicBezTo>
                    <a:pt x="1274" y="239"/>
                    <a:pt x="974" y="0"/>
                    <a:pt x="47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4"/>
            <p:cNvSpPr/>
            <p:nvPr/>
          </p:nvSpPr>
          <p:spPr>
            <a:xfrm>
              <a:off x="3526913" y="3193939"/>
              <a:ext cx="51144" cy="20182"/>
            </a:xfrm>
            <a:custGeom>
              <a:avLst/>
              <a:gdLst/>
              <a:ahLst/>
              <a:cxnLst/>
              <a:rect l="l" t="t" r="r" b="b"/>
              <a:pathLst>
                <a:path w="1495" h="590" extrusionOk="0">
                  <a:moveTo>
                    <a:pt x="1012" y="1"/>
                  </a:moveTo>
                  <a:cubicBezTo>
                    <a:pt x="738" y="1"/>
                    <a:pt x="360" y="68"/>
                    <a:pt x="51" y="370"/>
                  </a:cubicBezTo>
                  <a:cubicBezTo>
                    <a:pt x="0" y="420"/>
                    <a:pt x="0" y="500"/>
                    <a:pt x="51" y="557"/>
                  </a:cubicBezTo>
                  <a:cubicBezTo>
                    <a:pt x="76" y="579"/>
                    <a:pt x="108" y="590"/>
                    <a:pt x="142" y="590"/>
                  </a:cubicBezTo>
                  <a:cubicBezTo>
                    <a:pt x="175" y="590"/>
                    <a:pt x="209" y="579"/>
                    <a:pt x="238" y="557"/>
                  </a:cubicBezTo>
                  <a:cubicBezTo>
                    <a:pt x="486" y="318"/>
                    <a:pt x="800" y="265"/>
                    <a:pt x="1025" y="265"/>
                  </a:cubicBezTo>
                  <a:cubicBezTo>
                    <a:pt x="1193" y="265"/>
                    <a:pt x="1311" y="294"/>
                    <a:pt x="1314" y="298"/>
                  </a:cubicBezTo>
                  <a:cubicBezTo>
                    <a:pt x="1323" y="300"/>
                    <a:pt x="1333" y="301"/>
                    <a:pt x="1342" y="301"/>
                  </a:cubicBezTo>
                  <a:cubicBezTo>
                    <a:pt x="1399" y="301"/>
                    <a:pt x="1454" y="265"/>
                    <a:pt x="1473" y="204"/>
                  </a:cubicBezTo>
                  <a:cubicBezTo>
                    <a:pt x="1494" y="139"/>
                    <a:pt x="1451" y="67"/>
                    <a:pt x="1386" y="45"/>
                  </a:cubicBezTo>
                  <a:lnTo>
                    <a:pt x="1379" y="45"/>
                  </a:lnTo>
                  <a:cubicBezTo>
                    <a:pt x="1363" y="39"/>
                    <a:pt x="1217" y="1"/>
                    <a:pt x="101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4"/>
            <p:cNvSpPr/>
            <p:nvPr/>
          </p:nvSpPr>
          <p:spPr>
            <a:xfrm>
              <a:off x="3527563" y="3213301"/>
              <a:ext cx="47791" cy="16864"/>
            </a:xfrm>
            <a:custGeom>
              <a:avLst/>
              <a:gdLst/>
              <a:ahLst/>
              <a:cxnLst/>
              <a:rect l="l" t="t" r="r" b="b"/>
              <a:pathLst>
                <a:path w="1397" h="493" extrusionOk="0">
                  <a:moveTo>
                    <a:pt x="947" y="0"/>
                  </a:moveTo>
                  <a:cubicBezTo>
                    <a:pt x="443" y="0"/>
                    <a:pt x="138" y="239"/>
                    <a:pt x="126" y="251"/>
                  </a:cubicBezTo>
                  <a:cubicBezTo>
                    <a:pt x="1" y="336"/>
                    <a:pt x="90" y="493"/>
                    <a:pt x="200" y="493"/>
                  </a:cubicBezTo>
                  <a:cubicBezTo>
                    <a:pt x="231" y="493"/>
                    <a:pt x="262" y="481"/>
                    <a:pt x="292" y="453"/>
                  </a:cubicBezTo>
                  <a:cubicBezTo>
                    <a:pt x="292" y="453"/>
                    <a:pt x="531" y="264"/>
                    <a:pt x="943" y="264"/>
                  </a:cubicBezTo>
                  <a:cubicBezTo>
                    <a:pt x="1020" y="264"/>
                    <a:pt x="1104" y="271"/>
                    <a:pt x="1194" y="287"/>
                  </a:cubicBezTo>
                  <a:cubicBezTo>
                    <a:pt x="1201" y="288"/>
                    <a:pt x="1208" y="289"/>
                    <a:pt x="1214" y="289"/>
                  </a:cubicBezTo>
                  <a:cubicBezTo>
                    <a:pt x="1363" y="289"/>
                    <a:pt x="1396" y="62"/>
                    <a:pt x="1237" y="27"/>
                  </a:cubicBezTo>
                  <a:lnTo>
                    <a:pt x="1244" y="27"/>
                  </a:lnTo>
                  <a:cubicBezTo>
                    <a:pt x="1139" y="8"/>
                    <a:pt x="1039" y="0"/>
                    <a:pt x="947"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4"/>
            <p:cNvSpPr/>
            <p:nvPr/>
          </p:nvSpPr>
          <p:spPr>
            <a:xfrm>
              <a:off x="3492875" y="3244226"/>
              <a:ext cx="41223" cy="19840"/>
            </a:xfrm>
            <a:custGeom>
              <a:avLst/>
              <a:gdLst/>
              <a:ahLst/>
              <a:cxnLst/>
              <a:rect l="l" t="t" r="r" b="b"/>
              <a:pathLst>
                <a:path w="1205" h="580" extrusionOk="0">
                  <a:moveTo>
                    <a:pt x="172" y="0"/>
                  </a:moveTo>
                  <a:cubicBezTo>
                    <a:pt x="87" y="0"/>
                    <a:pt x="0" y="77"/>
                    <a:pt x="50" y="184"/>
                  </a:cubicBezTo>
                  <a:cubicBezTo>
                    <a:pt x="144" y="448"/>
                    <a:pt x="378" y="580"/>
                    <a:pt x="614" y="580"/>
                  </a:cubicBezTo>
                  <a:cubicBezTo>
                    <a:pt x="849" y="580"/>
                    <a:pt x="1085" y="448"/>
                    <a:pt x="1183" y="184"/>
                  </a:cubicBezTo>
                  <a:cubicBezTo>
                    <a:pt x="1204" y="112"/>
                    <a:pt x="1168" y="40"/>
                    <a:pt x="1096" y="18"/>
                  </a:cubicBezTo>
                  <a:cubicBezTo>
                    <a:pt x="1081" y="12"/>
                    <a:pt x="1065" y="8"/>
                    <a:pt x="1049" y="8"/>
                  </a:cubicBezTo>
                  <a:cubicBezTo>
                    <a:pt x="997" y="8"/>
                    <a:pt x="947" y="43"/>
                    <a:pt x="930" y="98"/>
                  </a:cubicBezTo>
                  <a:cubicBezTo>
                    <a:pt x="872" y="242"/>
                    <a:pt x="741" y="314"/>
                    <a:pt x="610" y="314"/>
                  </a:cubicBezTo>
                  <a:cubicBezTo>
                    <a:pt x="479" y="314"/>
                    <a:pt x="349" y="242"/>
                    <a:pt x="295" y="98"/>
                  </a:cubicBezTo>
                  <a:cubicBezTo>
                    <a:pt x="276" y="29"/>
                    <a:pt x="224" y="0"/>
                    <a:pt x="17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4"/>
            <p:cNvSpPr/>
            <p:nvPr/>
          </p:nvSpPr>
          <p:spPr>
            <a:xfrm>
              <a:off x="3538749" y="3232492"/>
              <a:ext cx="37084" cy="31710"/>
            </a:xfrm>
            <a:custGeom>
              <a:avLst/>
              <a:gdLst/>
              <a:ahLst/>
              <a:cxnLst/>
              <a:rect l="l" t="t" r="r" b="b"/>
              <a:pathLst>
                <a:path w="1084" h="927" extrusionOk="0">
                  <a:moveTo>
                    <a:pt x="619" y="261"/>
                  </a:moveTo>
                  <a:cubicBezTo>
                    <a:pt x="724" y="261"/>
                    <a:pt x="823" y="340"/>
                    <a:pt x="823" y="462"/>
                  </a:cubicBezTo>
                  <a:cubicBezTo>
                    <a:pt x="823" y="571"/>
                    <a:pt x="730" y="657"/>
                    <a:pt x="621" y="657"/>
                  </a:cubicBezTo>
                  <a:cubicBezTo>
                    <a:pt x="441" y="657"/>
                    <a:pt x="354" y="448"/>
                    <a:pt x="477" y="318"/>
                  </a:cubicBezTo>
                  <a:cubicBezTo>
                    <a:pt x="519" y="279"/>
                    <a:pt x="570" y="261"/>
                    <a:pt x="619" y="261"/>
                  </a:cubicBezTo>
                  <a:close/>
                  <a:moveTo>
                    <a:pt x="621" y="1"/>
                  </a:moveTo>
                  <a:cubicBezTo>
                    <a:pt x="210" y="1"/>
                    <a:pt x="1" y="499"/>
                    <a:pt x="289" y="787"/>
                  </a:cubicBezTo>
                  <a:cubicBezTo>
                    <a:pt x="385" y="883"/>
                    <a:pt x="503" y="926"/>
                    <a:pt x="617" y="926"/>
                  </a:cubicBezTo>
                  <a:cubicBezTo>
                    <a:pt x="856" y="926"/>
                    <a:pt x="1083" y="740"/>
                    <a:pt x="1083" y="462"/>
                  </a:cubicBezTo>
                  <a:cubicBezTo>
                    <a:pt x="1083" y="203"/>
                    <a:pt x="874" y="1"/>
                    <a:pt x="62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4"/>
            <p:cNvSpPr/>
            <p:nvPr/>
          </p:nvSpPr>
          <p:spPr>
            <a:xfrm>
              <a:off x="3446420" y="3232492"/>
              <a:ext cx="37049" cy="31710"/>
            </a:xfrm>
            <a:custGeom>
              <a:avLst/>
              <a:gdLst/>
              <a:ahLst/>
              <a:cxnLst/>
              <a:rect l="l" t="t" r="r" b="b"/>
              <a:pathLst>
                <a:path w="1083" h="927" extrusionOk="0">
                  <a:moveTo>
                    <a:pt x="614" y="261"/>
                  </a:moveTo>
                  <a:cubicBezTo>
                    <a:pt x="716" y="261"/>
                    <a:pt x="816" y="340"/>
                    <a:pt x="816" y="462"/>
                  </a:cubicBezTo>
                  <a:cubicBezTo>
                    <a:pt x="816" y="571"/>
                    <a:pt x="729" y="657"/>
                    <a:pt x="621" y="657"/>
                  </a:cubicBezTo>
                  <a:cubicBezTo>
                    <a:pt x="441" y="657"/>
                    <a:pt x="354" y="448"/>
                    <a:pt x="477" y="318"/>
                  </a:cubicBezTo>
                  <a:cubicBezTo>
                    <a:pt x="516" y="279"/>
                    <a:pt x="565" y="261"/>
                    <a:pt x="614" y="261"/>
                  </a:cubicBezTo>
                  <a:close/>
                  <a:moveTo>
                    <a:pt x="621" y="1"/>
                  </a:moveTo>
                  <a:cubicBezTo>
                    <a:pt x="202" y="1"/>
                    <a:pt x="0" y="499"/>
                    <a:pt x="289" y="787"/>
                  </a:cubicBezTo>
                  <a:cubicBezTo>
                    <a:pt x="385" y="883"/>
                    <a:pt x="502" y="926"/>
                    <a:pt x="617" y="926"/>
                  </a:cubicBezTo>
                  <a:cubicBezTo>
                    <a:pt x="856" y="926"/>
                    <a:pt x="1083" y="740"/>
                    <a:pt x="1083" y="462"/>
                  </a:cubicBezTo>
                  <a:cubicBezTo>
                    <a:pt x="1083" y="203"/>
                    <a:pt x="874" y="1"/>
                    <a:pt x="62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4"/>
            <p:cNvSpPr/>
            <p:nvPr/>
          </p:nvSpPr>
          <p:spPr>
            <a:xfrm>
              <a:off x="3359735" y="3087139"/>
              <a:ext cx="309429" cy="309304"/>
            </a:xfrm>
            <a:custGeom>
              <a:avLst/>
              <a:gdLst/>
              <a:ahLst/>
              <a:cxnLst/>
              <a:rect l="l" t="t" r="r" b="b"/>
              <a:pathLst>
                <a:path w="9045" h="9042" extrusionOk="0">
                  <a:moveTo>
                    <a:pt x="2361" y="3030"/>
                  </a:moveTo>
                  <a:lnTo>
                    <a:pt x="2361" y="3051"/>
                  </a:lnTo>
                  <a:cubicBezTo>
                    <a:pt x="2347" y="3210"/>
                    <a:pt x="2318" y="3362"/>
                    <a:pt x="2274" y="3513"/>
                  </a:cubicBezTo>
                  <a:cubicBezTo>
                    <a:pt x="2224" y="3658"/>
                    <a:pt x="2145" y="3831"/>
                    <a:pt x="1986" y="3889"/>
                  </a:cubicBezTo>
                  <a:lnTo>
                    <a:pt x="1979" y="3860"/>
                  </a:lnTo>
                  <a:lnTo>
                    <a:pt x="1979" y="3867"/>
                  </a:lnTo>
                  <a:cubicBezTo>
                    <a:pt x="1921" y="3593"/>
                    <a:pt x="1914" y="3311"/>
                    <a:pt x="1950" y="3030"/>
                  </a:cubicBezTo>
                  <a:close/>
                  <a:moveTo>
                    <a:pt x="7060" y="3037"/>
                  </a:moveTo>
                  <a:cubicBezTo>
                    <a:pt x="7081" y="3239"/>
                    <a:pt x="7081" y="3441"/>
                    <a:pt x="7060" y="3643"/>
                  </a:cubicBezTo>
                  <a:lnTo>
                    <a:pt x="7067" y="3636"/>
                  </a:lnTo>
                  <a:lnTo>
                    <a:pt x="7067" y="3636"/>
                  </a:lnTo>
                  <a:cubicBezTo>
                    <a:pt x="7060" y="3723"/>
                    <a:pt x="7045" y="3802"/>
                    <a:pt x="7024" y="3889"/>
                  </a:cubicBezTo>
                  <a:cubicBezTo>
                    <a:pt x="7009" y="3881"/>
                    <a:pt x="6995" y="3874"/>
                    <a:pt x="6980" y="3867"/>
                  </a:cubicBezTo>
                  <a:cubicBezTo>
                    <a:pt x="6901" y="3817"/>
                    <a:pt x="6836" y="3752"/>
                    <a:pt x="6800" y="3665"/>
                  </a:cubicBezTo>
                  <a:cubicBezTo>
                    <a:pt x="6706" y="3470"/>
                    <a:pt x="6655" y="3254"/>
                    <a:pt x="6648" y="3037"/>
                  </a:cubicBezTo>
                  <a:close/>
                  <a:moveTo>
                    <a:pt x="7514" y="3023"/>
                  </a:moveTo>
                  <a:cubicBezTo>
                    <a:pt x="7659" y="3109"/>
                    <a:pt x="7745" y="3282"/>
                    <a:pt x="7716" y="3448"/>
                  </a:cubicBezTo>
                  <a:lnTo>
                    <a:pt x="7724" y="3456"/>
                  </a:lnTo>
                  <a:cubicBezTo>
                    <a:pt x="7702" y="3773"/>
                    <a:pt x="7486" y="3997"/>
                    <a:pt x="7240" y="4134"/>
                  </a:cubicBezTo>
                  <a:cubicBezTo>
                    <a:pt x="7247" y="4112"/>
                    <a:pt x="7247" y="4091"/>
                    <a:pt x="7255" y="4069"/>
                  </a:cubicBezTo>
                  <a:cubicBezTo>
                    <a:pt x="7320" y="3831"/>
                    <a:pt x="7348" y="3586"/>
                    <a:pt x="7348" y="3347"/>
                  </a:cubicBezTo>
                  <a:cubicBezTo>
                    <a:pt x="7348" y="3239"/>
                    <a:pt x="7341" y="3124"/>
                    <a:pt x="7327" y="3023"/>
                  </a:cubicBezTo>
                  <a:close/>
                  <a:moveTo>
                    <a:pt x="1683" y="3030"/>
                  </a:moveTo>
                  <a:cubicBezTo>
                    <a:pt x="1668" y="3167"/>
                    <a:pt x="1661" y="3311"/>
                    <a:pt x="1661" y="3448"/>
                  </a:cubicBezTo>
                  <a:cubicBezTo>
                    <a:pt x="1668" y="3658"/>
                    <a:pt x="1704" y="3867"/>
                    <a:pt x="1755" y="4076"/>
                  </a:cubicBezTo>
                  <a:cubicBezTo>
                    <a:pt x="1755" y="4076"/>
                    <a:pt x="1769" y="4127"/>
                    <a:pt x="1769" y="4141"/>
                  </a:cubicBezTo>
                  <a:cubicBezTo>
                    <a:pt x="1437" y="3961"/>
                    <a:pt x="1300" y="3687"/>
                    <a:pt x="1293" y="3463"/>
                  </a:cubicBezTo>
                  <a:cubicBezTo>
                    <a:pt x="1264" y="3290"/>
                    <a:pt x="1343" y="3124"/>
                    <a:pt x="1495" y="3030"/>
                  </a:cubicBezTo>
                  <a:close/>
                  <a:moveTo>
                    <a:pt x="6381" y="3030"/>
                  </a:moveTo>
                  <a:cubicBezTo>
                    <a:pt x="6403" y="3333"/>
                    <a:pt x="6461" y="3651"/>
                    <a:pt x="6641" y="3903"/>
                  </a:cubicBezTo>
                  <a:cubicBezTo>
                    <a:pt x="6713" y="4019"/>
                    <a:pt x="6821" y="4105"/>
                    <a:pt x="6951" y="4149"/>
                  </a:cubicBezTo>
                  <a:cubicBezTo>
                    <a:pt x="6951" y="4156"/>
                    <a:pt x="6944" y="4170"/>
                    <a:pt x="6944" y="4177"/>
                  </a:cubicBezTo>
                  <a:lnTo>
                    <a:pt x="6951" y="4177"/>
                  </a:lnTo>
                  <a:cubicBezTo>
                    <a:pt x="6930" y="4228"/>
                    <a:pt x="6915" y="4271"/>
                    <a:pt x="6894" y="4322"/>
                  </a:cubicBezTo>
                  <a:cubicBezTo>
                    <a:pt x="6497" y="5296"/>
                    <a:pt x="5558" y="5931"/>
                    <a:pt x="4505" y="5931"/>
                  </a:cubicBezTo>
                  <a:cubicBezTo>
                    <a:pt x="3458" y="5931"/>
                    <a:pt x="2513" y="5296"/>
                    <a:pt x="2123" y="4322"/>
                  </a:cubicBezTo>
                  <a:cubicBezTo>
                    <a:pt x="2101" y="4271"/>
                    <a:pt x="2080" y="4228"/>
                    <a:pt x="2065" y="4177"/>
                  </a:cubicBezTo>
                  <a:lnTo>
                    <a:pt x="2065" y="4170"/>
                  </a:lnTo>
                  <a:lnTo>
                    <a:pt x="2058" y="4149"/>
                  </a:lnTo>
                  <a:lnTo>
                    <a:pt x="2065" y="4149"/>
                  </a:lnTo>
                  <a:cubicBezTo>
                    <a:pt x="2116" y="4134"/>
                    <a:pt x="2166" y="4112"/>
                    <a:pt x="2209" y="4076"/>
                  </a:cubicBezTo>
                  <a:cubicBezTo>
                    <a:pt x="2498" y="3881"/>
                    <a:pt x="2585" y="3492"/>
                    <a:pt x="2621" y="3167"/>
                  </a:cubicBezTo>
                  <a:cubicBezTo>
                    <a:pt x="2628" y="3124"/>
                    <a:pt x="2635" y="3073"/>
                    <a:pt x="2635" y="3030"/>
                  </a:cubicBezTo>
                  <a:close/>
                  <a:moveTo>
                    <a:pt x="4894" y="6169"/>
                  </a:moveTo>
                  <a:lnTo>
                    <a:pt x="4894" y="6689"/>
                  </a:lnTo>
                  <a:cubicBezTo>
                    <a:pt x="4894" y="6761"/>
                    <a:pt x="4959" y="6819"/>
                    <a:pt x="5032" y="6819"/>
                  </a:cubicBezTo>
                  <a:lnTo>
                    <a:pt x="5544" y="6819"/>
                  </a:lnTo>
                  <a:cubicBezTo>
                    <a:pt x="5414" y="7122"/>
                    <a:pt x="5234" y="7396"/>
                    <a:pt x="5010" y="7635"/>
                  </a:cubicBezTo>
                  <a:cubicBezTo>
                    <a:pt x="4866" y="7779"/>
                    <a:pt x="4692" y="7902"/>
                    <a:pt x="4505" y="7988"/>
                  </a:cubicBezTo>
                  <a:cubicBezTo>
                    <a:pt x="4007" y="7779"/>
                    <a:pt x="3675" y="7303"/>
                    <a:pt x="3465" y="6826"/>
                  </a:cubicBezTo>
                  <a:lnTo>
                    <a:pt x="3978" y="6826"/>
                  </a:lnTo>
                  <a:cubicBezTo>
                    <a:pt x="4057" y="6826"/>
                    <a:pt x="4115" y="6768"/>
                    <a:pt x="4115" y="6696"/>
                  </a:cubicBezTo>
                  <a:lnTo>
                    <a:pt x="4115" y="6169"/>
                  </a:lnTo>
                  <a:lnTo>
                    <a:pt x="4137" y="6169"/>
                  </a:lnTo>
                  <a:cubicBezTo>
                    <a:pt x="4263" y="6187"/>
                    <a:pt x="4389" y="6196"/>
                    <a:pt x="4515" y="6196"/>
                  </a:cubicBezTo>
                  <a:cubicBezTo>
                    <a:pt x="4642" y="6196"/>
                    <a:pt x="4768" y="6187"/>
                    <a:pt x="4894" y="6169"/>
                  </a:cubicBezTo>
                  <a:close/>
                  <a:moveTo>
                    <a:pt x="5833" y="6819"/>
                  </a:moveTo>
                  <a:cubicBezTo>
                    <a:pt x="6374" y="6826"/>
                    <a:pt x="6793" y="6898"/>
                    <a:pt x="7067" y="7173"/>
                  </a:cubicBezTo>
                  <a:cubicBezTo>
                    <a:pt x="7341" y="7447"/>
                    <a:pt x="7486" y="7959"/>
                    <a:pt x="7493" y="8775"/>
                  </a:cubicBezTo>
                  <a:lnTo>
                    <a:pt x="6720" y="8775"/>
                  </a:lnTo>
                  <a:lnTo>
                    <a:pt x="6720" y="7591"/>
                  </a:lnTo>
                  <a:cubicBezTo>
                    <a:pt x="6720" y="7501"/>
                    <a:pt x="6654" y="7456"/>
                    <a:pt x="6587" y="7456"/>
                  </a:cubicBezTo>
                  <a:cubicBezTo>
                    <a:pt x="6520" y="7456"/>
                    <a:pt x="6453" y="7501"/>
                    <a:pt x="6453" y="7591"/>
                  </a:cubicBezTo>
                  <a:lnTo>
                    <a:pt x="6453" y="8775"/>
                  </a:lnTo>
                  <a:lnTo>
                    <a:pt x="2556" y="8775"/>
                  </a:lnTo>
                  <a:lnTo>
                    <a:pt x="2556" y="7591"/>
                  </a:lnTo>
                  <a:cubicBezTo>
                    <a:pt x="2556" y="7501"/>
                    <a:pt x="2489" y="7456"/>
                    <a:pt x="2422" y="7456"/>
                  </a:cubicBezTo>
                  <a:cubicBezTo>
                    <a:pt x="2356" y="7456"/>
                    <a:pt x="2289" y="7501"/>
                    <a:pt x="2289" y="7591"/>
                  </a:cubicBezTo>
                  <a:lnTo>
                    <a:pt x="2289" y="8775"/>
                  </a:lnTo>
                  <a:lnTo>
                    <a:pt x="1509" y="8775"/>
                  </a:lnTo>
                  <a:cubicBezTo>
                    <a:pt x="1524" y="7967"/>
                    <a:pt x="1661" y="7447"/>
                    <a:pt x="1935" y="7173"/>
                  </a:cubicBezTo>
                  <a:cubicBezTo>
                    <a:pt x="2217" y="6891"/>
                    <a:pt x="2635" y="6826"/>
                    <a:pt x="3177" y="6819"/>
                  </a:cubicBezTo>
                  <a:cubicBezTo>
                    <a:pt x="3278" y="7093"/>
                    <a:pt x="3624" y="7851"/>
                    <a:pt x="4310" y="8190"/>
                  </a:cubicBezTo>
                  <a:cubicBezTo>
                    <a:pt x="4368" y="8226"/>
                    <a:pt x="4432" y="8248"/>
                    <a:pt x="4505" y="8255"/>
                  </a:cubicBezTo>
                  <a:cubicBezTo>
                    <a:pt x="4570" y="8248"/>
                    <a:pt x="4635" y="8219"/>
                    <a:pt x="4692" y="8183"/>
                  </a:cubicBezTo>
                  <a:cubicBezTo>
                    <a:pt x="5378" y="7844"/>
                    <a:pt x="5724" y="7086"/>
                    <a:pt x="5833" y="6819"/>
                  </a:cubicBezTo>
                  <a:close/>
                  <a:moveTo>
                    <a:pt x="4502" y="0"/>
                  </a:moveTo>
                  <a:cubicBezTo>
                    <a:pt x="4492" y="0"/>
                    <a:pt x="4483" y="2"/>
                    <a:pt x="4476" y="6"/>
                  </a:cubicBezTo>
                  <a:cubicBezTo>
                    <a:pt x="3256" y="273"/>
                    <a:pt x="2116" y="836"/>
                    <a:pt x="1163" y="1644"/>
                  </a:cubicBezTo>
                  <a:cubicBezTo>
                    <a:pt x="737" y="1983"/>
                    <a:pt x="355" y="2380"/>
                    <a:pt x="30" y="2813"/>
                  </a:cubicBezTo>
                  <a:cubicBezTo>
                    <a:pt x="1" y="2857"/>
                    <a:pt x="1" y="2907"/>
                    <a:pt x="23" y="2950"/>
                  </a:cubicBezTo>
                  <a:cubicBezTo>
                    <a:pt x="44" y="2994"/>
                    <a:pt x="88" y="3023"/>
                    <a:pt x="138" y="3023"/>
                  </a:cubicBezTo>
                  <a:lnTo>
                    <a:pt x="1134" y="3023"/>
                  </a:lnTo>
                  <a:cubicBezTo>
                    <a:pt x="1055" y="3160"/>
                    <a:pt x="1019" y="3319"/>
                    <a:pt x="1026" y="3477"/>
                  </a:cubicBezTo>
                  <a:cubicBezTo>
                    <a:pt x="1047" y="3831"/>
                    <a:pt x="1286" y="4271"/>
                    <a:pt x="1899" y="4473"/>
                  </a:cubicBezTo>
                  <a:cubicBezTo>
                    <a:pt x="2253" y="5303"/>
                    <a:pt x="2975" y="5910"/>
                    <a:pt x="3848" y="6119"/>
                  </a:cubicBezTo>
                  <a:lnTo>
                    <a:pt x="3848" y="6552"/>
                  </a:lnTo>
                  <a:lnTo>
                    <a:pt x="3270" y="6552"/>
                  </a:lnTo>
                  <a:cubicBezTo>
                    <a:pt x="2707" y="6552"/>
                    <a:pt x="2130" y="6610"/>
                    <a:pt x="1755" y="6985"/>
                  </a:cubicBezTo>
                  <a:cubicBezTo>
                    <a:pt x="1401" y="7331"/>
                    <a:pt x="1250" y="7931"/>
                    <a:pt x="1250" y="8905"/>
                  </a:cubicBezTo>
                  <a:cubicBezTo>
                    <a:pt x="1250" y="8977"/>
                    <a:pt x="1307" y="9042"/>
                    <a:pt x="1379" y="9042"/>
                  </a:cubicBezTo>
                  <a:lnTo>
                    <a:pt x="7630" y="9042"/>
                  </a:lnTo>
                  <a:cubicBezTo>
                    <a:pt x="7702" y="9042"/>
                    <a:pt x="7767" y="8977"/>
                    <a:pt x="7767" y="8905"/>
                  </a:cubicBezTo>
                  <a:cubicBezTo>
                    <a:pt x="7767" y="7931"/>
                    <a:pt x="7608" y="7331"/>
                    <a:pt x="7255" y="6985"/>
                  </a:cubicBezTo>
                  <a:cubicBezTo>
                    <a:pt x="7074" y="6805"/>
                    <a:pt x="6850" y="6689"/>
                    <a:pt x="6605" y="6631"/>
                  </a:cubicBezTo>
                  <a:cubicBezTo>
                    <a:pt x="6345" y="6579"/>
                    <a:pt x="6086" y="6551"/>
                    <a:pt x="5826" y="6551"/>
                  </a:cubicBezTo>
                  <a:cubicBezTo>
                    <a:pt x="5797" y="6551"/>
                    <a:pt x="5768" y="6551"/>
                    <a:pt x="5739" y="6552"/>
                  </a:cubicBezTo>
                  <a:lnTo>
                    <a:pt x="5161" y="6552"/>
                  </a:lnTo>
                  <a:lnTo>
                    <a:pt x="5161" y="6119"/>
                  </a:lnTo>
                  <a:cubicBezTo>
                    <a:pt x="6035" y="5910"/>
                    <a:pt x="6757" y="5303"/>
                    <a:pt x="7117" y="4473"/>
                  </a:cubicBezTo>
                  <a:cubicBezTo>
                    <a:pt x="7724" y="4271"/>
                    <a:pt x="7962" y="3831"/>
                    <a:pt x="7984" y="3477"/>
                  </a:cubicBezTo>
                  <a:cubicBezTo>
                    <a:pt x="7991" y="3319"/>
                    <a:pt x="7962" y="3160"/>
                    <a:pt x="7882" y="3023"/>
                  </a:cubicBezTo>
                  <a:lnTo>
                    <a:pt x="8871" y="3023"/>
                  </a:lnTo>
                  <a:cubicBezTo>
                    <a:pt x="8980" y="3023"/>
                    <a:pt x="9044" y="2900"/>
                    <a:pt x="8980" y="2813"/>
                  </a:cubicBezTo>
                  <a:lnTo>
                    <a:pt x="8980" y="2813"/>
                  </a:lnTo>
                  <a:lnTo>
                    <a:pt x="8972" y="2821"/>
                  </a:lnTo>
                  <a:cubicBezTo>
                    <a:pt x="8676" y="2424"/>
                    <a:pt x="8330" y="2055"/>
                    <a:pt x="7955" y="1738"/>
                  </a:cubicBezTo>
                  <a:cubicBezTo>
                    <a:pt x="7926" y="1714"/>
                    <a:pt x="7896" y="1703"/>
                    <a:pt x="7867" y="1703"/>
                  </a:cubicBezTo>
                  <a:cubicBezTo>
                    <a:pt x="7758" y="1703"/>
                    <a:pt x="7673" y="1849"/>
                    <a:pt x="7781" y="1940"/>
                  </a:cubicBezTo>
                  <a:cubicBezTo>
                    <a:pt x="8070" y="2193"/>
                    <a:pt x="8344" y="2467"/>
                    <a:pt x="8590" y="2763"/>
                  </a:cubicBezTo>
                  <a:lnTo>
                    <a:pt x="405" y="2763"/>
                  </a:lnTo>
                  <a:cubicBezTo>
                    <a:pt x="687" y="2431"/>
                    <a:pt x="990" y="2128"/>
                    <a:pt x="1329" y="1846"/>
                  </a:cubicBezTo>
                  <a:cubicBezTo>
                    <a:pt x="2246" y="1074"/>
                    <a:pt x="3335" y="540"/>
                    <a:pt x="4505" y="280"/>
                  </a:cubicBezTo>
                  <a:cubicBezTo>
                    <a:pt x="5544" y="504"/>
                    <a:pt x="6526" y="966"/>
                    <a:pt x="7377" y="1615"/>
                  </a:cubicBezTo>
                  <a:cubicBezTo>
                    <a:pt x="7401" y="1630"/>
                    <a:pt x="7425" y="1637"/>
                    <a:pt x="7448" y="1637"/>
                  </a:cubicBezTo>
                  <a:cubicBezTo>
                    <a:pt x="7556" y="1637"/>
                    <a:pt x="7637" y="1488"/>
                    <a:pt x="7536" y="1399"/>
                  </a:cubicBezTo>
                  <a:cubicBezTo>
                    <a:pt x="6648" y="720"/>
                    <a:pt x="5623" y="244"/>
                    <a:pt x="4534" y="6"/>
                  </a:cubicBezTo>
                  <a:cubicBezTo>
                    <a:pt x="4523" y="2"/>
                    <a:pt x="4512" y="0"/>
                    <a:pt x="450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64"/>
          <p:cNvGrpSpPr/>
          <p:nvPr/>
        </p:nvGrpSpPr>
        <p:grpSpPr>
          <a:xfrm>
            <a:off x="3310627" y="3269544"/>
            <a:ext cx="365762" cy="316986"/>
            <a:chOff x="3763432" y="3063125"/>
            <a:chExt cx="292119" cy="256419"/>
          </a:xfrm>
        </p:grpSpPr>
        <p:sp>
          <p:nvSpPr>
            <p:cNvPr id="11235" name="Google Shape;11235;p64"/>
            <p:cNvSpPr/>
            <p:nvPr/>
          </p:nvSpPr>
          <p:spPr>
            <a:xfrm>
              <a:off x="3877519" y="3214225"/>
              <a:ext cx="63973" cy="34344"/>
            </a:xfrm>
            <a:custGeom>
              <a:avLst/>
              <a:gdLst/>
              <a:ahLst/>
              <a:cxnLst/>
              <a:rect l="l" t="t" r="r" b="b"/>
              <a:pathLst>
                <a:path w="1870" h="1004" extrusionOk="0">
                  <a:moveTo>
                    <a:pt x="1610" y="253"/>
                  </a:moveTo>
                  <a:cubicBezTo>
                    <a:pt x="1610" y="506"/>
                    <a:pt x="1509" y="751"/>
                    <a:pt x="931" y="751"/>
                  </a:cubicBezTo>
                  <a:cubicBezTo>
                    <a:pt x="354" y="751"/>
                    <a:pt x="260" y="506"/>
                    <a:pt x="260" y="253"/>
                  </a:cubicBezTo>
                  <a:lnTo>
                    <a:pt x="282" y="253"/>
                  </a:lnTo>
                  <a:cubicBezTo>
                    <a:pt x="375" y="260"/>
                    <a:pt x="476" y="275"/>
                    <a:pt x="570" y="304"/>
                  </a:cubicBezTo>
                  <a:cubicBezTo>
                    <a:pt x="689" y="340"/>
                    <a:pt x="812" y="358"/>
                    <a:pt x="934" y="358"/>
                  </a:cubicBezTo>
                  <a:cubicBezTo>
                    <a:pt x="1056" y="358"/>
                    <a:pt x="1177" y="340"/>
                    <a:pt x="1292" y="304"/>
                  </a:cubicBezTo>
                  <a:cubicBezTo>
                    <a:pt x="1386" y="275"/>
                    <a:pt x="1487" y="260"/>
                    <a:pt x="1588" y="253"/>
                  </a:cubicBezTo>
                  <a:close/>
                  <a:moveTo>
                    <a:pt x="282" y="0"/>
                  </a:moveTo>
                  <a:cubicBezTo>
                    <a:pt x="152" y="0"/>
                    <a:pt x="7" y="58"/>
                    <a:pt x="7" y="231"/>
                  </a:cubicBezTo>
                  <a:cubicBezTo>
                    <a:pt x="0" y="405"/>
                    <a:pt x="51" y="578"/>
                    <a:pt x="159" y="722"/>
                  </a:cubicBezTo>
                  <a:cubicBezTo>
                    <a:pt x="310" y="903"/>
                    <a:pt x="570" y="1004"/>
                    <a:pt x="931" y="1004"/>
                  </a:cubicBezTo>
                  <a:cubicBezTo>
                    <a:pt x="1299" y="1004"/>
                    <a:pt x="1559" y="910"/>
                    <a:pt x="1711" y="722"/>
                  </a:cubicBezTo>
                  <a:cubicBezTo>
                    <a:pt x="1819" y="578"/>
                    <a:pt x="1869" y="405"/>
                    <a:pt x="1862" y="231"/>
                  </a:cubicBezTo>
                  <a:cubicBezTo>
                    <a:pt x="1862" y="58"/>
                    <a:pt x="1718" y="0"/>
                    <a:pt x="1588" y="0"/>
                  </a:cubicBezTo>
                  <a:cubicBezTo>
                    <a:pt x="1472" y="8"/>
                    <a:pt x="1357" y="22"/>
                    <a:pt x="1242" y="58"/>
                  </a:cubicBezTo>
                  <a:cubicBezTo>
                    <a:pt x="1140" y="80"/>
                    <a:pt x="1039" y="102"/>
                    <a:pt x="931" y="109"/>
                  </a:cubicBezTo>
                  <a:cubicBezTo>
                    <a:pt x="830" y="102"/>
                    <a:pt x="729" y="80"/>
                    <a:pt x="628" y="58"/>
                  </a:cubicBezTo>
                  <a:cubicBezTo>
                    <a:pt x="513" y="22"/>
                    <a:pt x="397" y="8"/>
                    <a:pt x="28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4"/>
            <p:cNvSpPr/>
            <p:nvPr/>
          </p:nvSpPr>
          <p:spPr>
            <a:xfrm>
              <a:off x="3948604" y="3181624"/>
              <a:ext cx="18576" cy="15872"/>
            </a:xfrm>
            <a:custGeom>
              <a:avLst/>
              <a:gdLst/>
              <a:ahLst/>
              <a:cxnLst/>
              <a:rect l="l" t="t" r="r" b="b"/>
              <a:pathLst>
                <a:path w="543" h="464" extrusionOk="0">
                  <a:moveTo>
                    <a:pt x="311" y="1"/>
                  </a:moveTo>
                  <a:cubicBezTo>
                    <a:pt x="102" y="1"/>
                    <a:pt x="1" y="246"/>
                    <a:pt x="145" y="398"/>
                  </a:cubicBezTo>
                  <a:cubicBezTo>
                    <a:pt x="193" y="444"/>
                    <a:pt x="251" y="464"/>
                    <a:pt x="307" y="464"/>
                  </a:cubicBezTo>
                  <a:cubicBezTo>
                    <a:pt x="428" y="464"/>
                    <a:pt x="542" y="370"/>
                    <a:pt x="542" y="232"/>
                  </a:cubicBezTo>
                  <a:cubicBezTo>
                    <a:pt x="542" y="102"/>
                    <a:pt x="441" y="1"/>
                    <a:pt x="31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4"/>
            <p:cNvSpPr/>
            <p:nvPr/>
          </p:nvSpPr>
          <p:spPr>
            <a:xfrm>
              <a:off x="3848852" y="3181624"/>
              <a:ext cx="18815" cy="15941"/>
            </a:xfrm>
            <a:custGeom>
              <a:avLst/>
              <a:gdLst/>
              <a:ahLst/>
              <a:cxnLst/>
              <a:rect l="l" t="t" r="r" b="b"/>
              <a:pathLst>
                <a:path w="550" h="466" extrusionOk="0">
                  <a:moveTo>
                    <a:pt x="318" y="1"/>
                  </a:moveTo>
                  <a:cubicBezTo>
                    <a:pt x="109" y="1"/>
                    <a:pt x="1" y="246"/>
                    <a:pt x="152" y="398"/>
                  </a:cubicBezTo>
                  <a:cubicBezTo>
                    <a:pt x="199" y="444"/>
                    <a:pt x="257" y="465"/>
                    <a:pt x="314" y="465"/>
                  </a:cubicBezTo>
                  <a:cubicBezTo>
                    <a:pt x="434" y="465"/>
                    <a:pt x="549" y="373"/>
                    <a:pt x="549" y="232"/>
                  </a:cubicBezTo>
                  <a:cubicBezTo>
                    <a:pt x="549" y="102"/>
                    <a:pt x="441" y="1"/>
                    <a:pt x="31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4"/>
            <p:cNvSpPr/>
            <p:nvPr/>
          </p:nvSpPr>
          <p:spPr>
            <a:xfrm>
              <a:off x="3763432" y="3063125"/>
              <a:ext cx="292119" cy="256419"/>
            </a:xfrm>
            <a:custGeom>
              <a:avLst/>
              <a:gdLst/>
              <a:ahLst/>
              <a:cxnLst/>
              <a:rect l="l" t="t" r="r" b="b"/>
              <a:pathLst>
                <a:path w="8539" h="7496" extrusionOk="0">
                  <a:moveTo>
                    <a:pt x="1177" y="253"/>
                  </a:moveTo>
                  <a:cubicBezTo>
                    <a:pt x="1329" y="253"/>
                    <a:pt x="1408" y="361"/>
                    <a:pt x="1538" y="534"/>
                  </a:cubicBezTo>
                  <a:cubicBezTo>
                    <a:pt x="1625" y="664"/>
                    <a:pt x="1726" y="773"/>
                    <a:pt x="1841" y="866"/>
                  </a:cubicBezTo>
                  <a:cubicBezTo>
                    <a:pt x="1791" y="895"/>
                    <a:pt x="1740" y="931"/>
                    <a:pt x="1697" y="968"/>
                  </a:cubicBezTo>
                  <a:lnTo>
                    <a:pt x="1690" y="968"/>
                  </a:lnTo>
                  <a:cubicBezTo>
                    <a:pt x="1646" y="1004"/>
                    <a:pt x="1596" y="1040"/>
                    <a:pt x="1560" y="1076"/>
                  </a:cubicBezTo>
                  <a:cubicBezTo>
                    <a:pt x="1249" y="1336"/>
                    <a:pt x="989" y="1632"/>
                    <a:pt x="773" y="1964"/>
                  </a:cubicBezTo>
                  <a:cubicBezTo>
                    <a:pt x="477" y="1841"/>
                    <a:pt x="318" y="1639"/>
                    <a:pt x="318" y="1364"/>
                  </a:cubicBezTo>
                  <a:cubicBezTo>
                    <a:pt x="311" y="910"/>
                    <a:pt x="693" y="405"/>
                    <a:pt x="1011" y="289"/>
                  </a:cubicBezTo>
                  <a:cubicBezTo>
                    <a:pt x="1069" y="267"/>
                    <a:pt x="1119" y="253"/>
                    <a:pt x="1177" y="253"/>
                  </a:cubicBezTo>
                  <a:close/>
                  <a:moveTo>
                    <a:pt x="7363" y="253"/>
                  </a:moveTo>
                  <a:cubicBezTo>
                    <a:pt x="7420" y="260"/>
                    <a:pt x="7478" y="267"/>
                    <a:pt x="7529" y="289"/>
                  </a:cubicBezTo>
                  <a:cubicBezTo>
                    <a:pt x="7853" y="405"/>
                    <a:pt x="8236" y="910"/>
                    <a:pt x="8221" y="1364"/>
                  </a:cubicBezTo>
                  <a:cubicBezTo>
                    <a:pt x="8221" y="1646"/>
                    <a:pt x="8063" y="1841"/>
                    <a:pt x="7774" y="1964"/>
                  </a:cubicBezTo>
                  <a:cubicBezTo>
                    <a:pt x="7680" y="1819"/>
                    <a:pt x="7572" y="1675"/>
                    <a:pt x="7456" y="1545"/>
                  </a:cubicBezTo>
                  <a:cubicBezTo>
                    <a:pt x="7233" y="1285"/>
                    <a:pt x="6980" y="1061"/>
                    <a:pt x="6706" y="866"/>
                  </a:cubicBezTo>
                  <a:cubicBezTo>
                    <a:pt x="6821" y="773"/>
                    <a:pt x="6922" y="664"/>
                    <a:pt x="7002" y="542"/>
                  </a:cubicBezTo>
                  <a:cubicBezTo>
                    <a:pt x="7132" y="361"/>
                    <a:pt x="7218" y="253"/>
                    <a:pt x="7363" y="253"/>
                  </a:cubicBezTo>
                  <a:close/>
                  <a:moveTo>
                    <a:pt x="1177" y="0"/>
                  </a:moveTo>
                  <a:cubicBezTo>
                    <a:pt x="1090" y="0"/>
                    <a:pt x="1004" y="22"/>
                    <a:pt x="924" y="51"/>
                  </a:cubicBezTo>
                  <a:cubicBezTo>
                    <a:pt x="513" y="202"/>
                    <a:pt x="51" y="794"/>
                    <a:pt x="66" y="1364"/>
                  </a:cubicBezTo>
                  <a:cubicBezTo>
                    <a:pt x="73" y="1733"/>
                    <a:pt x="275" y="2014"/>
                    <a:pt x="636" y="2173"/>
                  </a:cubicBezTo>
                  <a:cubicBezTo>
                    <a:pt x="434" y="2519"/>
                    <a:pt x="282" y="2887"/>
                    <a:pt x="174" y="3270"/>
                  </a:cubicBezTo>
                  <a:cubicBezTo>
                    <a:pt x="143" y="3370"/>
                    <a:pt x="220" y="3433"/>
                    <a:pt x="296" y="3433"/>
                  </a:cubicBezTo>
                  <a:cubicBezTo>
                    <a:pt x="345" y="3433"/>
                    <a:pt x="395" y="3405"/>
                    <a:pt x="412" y="3342"/>
                  </a:cubicBezTo>
                  <a:cubicBezTo>
                    <a:pt x="614" y="2591"/>
                    <a:pt x="1025" y="1913"/>
                    <a:pt x="1596" y="1379"/>
                  </a:cubicBezTo>
                  <a:cubicBezTo>
                    <a:pt x="1769" y="1220"/>
                    <a:pt x="1957" y="1076"/>
                    <a:pt x="2159" y="953"/>
                  </a:cubicBezTo>
                  <a:lnTo>
                    <a:pt x="2166" y="946"/>
                  </a:lnTo>
                  <a:cubicBezTo>
                    <a:pt x="2778" y="584"/>
                    <a:pt x="3478" y="397"/>
                    <a:pt x="4187" y="397"/>
                  </a:cubicBezTo>
                  <a:cubicBezTo>
                    <a:pt x="4214" y="397"/>
                    <a:pt x="4240" y="397"/>
                    <a:pt x="4266" y="397"/>
                  </a:cubicBezTo>
                  <a:cubicBezTo>
                    <a:pt x="5760" y="397"/>
                    <a:pt x="6691" y="1061"/>
                    <a:pt x="7233" y="1668"/>
                  </a:cubicBezTo>
                  <a:cubicBezTo>
                    <a:pt x="7904" y="2440"/>
                    <a:pt x="8272" y="3421"/>
                    <a:pt x="8286" y="4439"/>
                  </a:cubicBezTo>
                  <a:cubicBezTo>
                    <a:pt x="8286" y="5724"/>
                    <a:pt x="7745" y="6388"/>
                    <a:pt x="7413" y="6669"/>
                  </a:cubicBezTo>
                  <a:cubicBezTo>
                    <a:pt x="6968" y="7054"/>
                    <a:pt x="6377" y="7246"/>
                    <a:pt x="5649" y="7246"/>
                  </a:cubicBezTo>
                  <a:cubicBezTo>
                    <a:pt x="5421" y="7246"/>
                    <a:pt x="5178" y="7227"/>
                    <a:pt x="4923" y="7189"/>
                  </a:cubicBezTo>
                  <a:cubicBezTo>
                    <a:pt x="4706" y="7157"/>
                    <a:pt x="4488" y="7140"/>
                    <a:pt x="4270" y="7140"/>
                  </a:cubicBezTo>
                  <a:cubicBezTo>
                    <a:pt x="4051" y="7140"/>
                    <a:pt x="3833" y="7157"/>
                    <a:pt x="3617" y="7189"/>
                  </a:cubicBezTo>
                  <a:cubicBezTo>
                    <a:pt x="3378" y="7225"/>
                    <a:pt x="3133" y="7247"/>
                    <a:pt x="2895" y="7247"/>
                  </a:cubicBezTo>
                  <a:cubicBezTo>
                    <a:pt x="2159" y="7247"/>
                    <a:pt x="1567" y="7052"/>
                    <a:pt x="1127" y="6669"/>
                  </a:cubicBezTo>
                  <a:cubicBezTo>
                    <a:pt x="802" y="6388"/>
                    <a:pt x="253" y="5724"/>
                    <a:pt x="253" y="4439"/>
                  </a:cubicBezTo>
                  <a:cubicBezTo>
                    <a:pt x="253" y="4259"/>
                    <a:pt x="268" y="4085"/>
                    <a:pt x="289" y="3905"/>
                  </a:cubicBezTo>
                  <a:cubicBezTo>
                    <a:pt x="309" y="3810"/>
                    <a:pt x="237" y="3756"/>
                    <a:pt x="166" y="3756"/>
                  </a:cubicBezTo>
                  <a:cubicBezTo>
                    <a:pt x="108" y="3756"/>
                    <a:pt x="50" y="3791"/>
                    <a:pt x="44" y="3869"/>
                  </a:cubicBezTo>
                  <a:cubicBezTo>
                    <a:pt x="15" y="4057"/>
                    <a:pt x="1" y="4251"/>
                    <a:pt x="1" y="4439"/>
                  </a:cubicBezTo>
                  <a:cubicBezTo>
                    <a:pt x="1" y="5471"/>
                    <a:pt x="340" y="6323"/>
                    <a:pt x="961" y="6857"/>
                  </a:cubicBezTo>
                  <a:cubicBezTo>
                    <a:pt x="1451" y="7282"/>
                    <a:pt x="2094" y="7496"/>
                    <a:pt x="2882" y="7496"/>
                  </a:cubicBezTo>
                  <a:cubicBezTo>
                    <a:pt x="3125" y="7496"/>
                    <a:pt x="3382" y="7475"/>
                    <a:pt x="3653" y="7434"/>
                  </a:cubicBezTo>
                  <a:cubicBezTo>
                    <a:pt x="3858" y="7406"/>
                    <a:pt x="4064" y="7391"/>
                    <a:pt x="4270" y="7391"/>
                  </a:cubicBezTo>
                  <a:cubicBezTo>
                    <a:pt x="4475" y="7391"/>
                    <a:pt x="4681" y="7406"/>
                    <a:pt x="4887" y="7434"/>
                  </a:cubicBezTo>
                  <a:cubicBezTo>
                    <a:pt x="5139" y="7478"/>
                    <a:pt x="5392" y="7492"/>
                    <a:pt x="5645" y="7492"/>
                  </a:cubicBezTo>
                  <a:cubicBezTo>
                    <a:pt x="6439" y="7492"/>
                    <a:pt x="7081" y="7283"/>
                    <a:pt x="7579" y="6857"/>
                  </a:cubicBezTo>
                  <a:cubicBezTo>
                    <a:pt x="8193" y="6323"/>
                    <a:pt x="8539" y="5471"/>
                    <a:pt x="8539" y="4439"/>
                  </a:cubicBezTo>
                  <a:cubicBezTo>
                    <a:pt x="8525" y="3645"/>
                    <a:pt x="8308" y="2866"/>
                    <a:pt x="7904" y="2173"/>
                  </a:cubicBezTo>
                  <a:cubicBezTo>
                    <a:pt x="8265" y="2014"/>
                    <a:pt x="8467" y="1733"/>
                    <a:pt x="8474" y="1364"/>
                  </a:cubicBezTo>
                  <a:cubicBezTo>
                    <a:pt x="8481" y="794"/>
                    <a:pt x="8027" y="202"/>
                    <a:pt x="7615" y="51"/>
                  </a:cubicBezTo>
                  <a:cubicBezTo>
                    <a:pt x="7529" y="22"/>
                    <a:pt x="7449" y="0"/>
                    <a:pt x="7363" y="0"/>
                  </a:cubicBezTo>
                  <a:cubicBezTo>
                    <a:pt x="7081" y="0"/>
                    <a:pt x="6929" y="210"/>
                    <a:pt x="6800" y="390"/>
                  </a:cubicBezTo>
                  <a:cubicBezTo>
                    <a:pt x="6698" y="527"/>
                    <a:pt x="6605" y="657"/>
                    <a:pt x="6460" y="708"/>
                  </a:cubicBezTo>
                  <a:cubicBezTo>
                    <a:pt x="5778" y="332"/>
                    <a:pt x="5024" y="145"/>
                    <a:pt x="4270" y="145"/>
                  </a:cubicBezTo>
                  <a:cubicBezTo>
                    <a:pt x="3516" y="145"/>
                    <a:pt x="2761" y="332"/>
                    <a:pt x="2079" y="708"/>
                  </a:cubicBezTo>
                  <a:cubicBezTo>
                    <a:pt x="1928" y="657"/>
                    <a:pt x="1834" y="527"/>
                    <a:pt x="1740" y="390"/>
                  </a:cubicBezTo>
                  <a:cubicBezTo>
                    <a:pt x="1610" y="210"/>
                    <a:pt x="1459" y="0"/>
                    <a:pt x="1177"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4"/>
            <p:cNvSpPr/>
            <p:nvPr/>
          </p:nvSpPr>
          <p:spPr>
            <a:xfrm>
              <a:off x="3820732" y="3146560"/>
              <a:ext cx="176797" cy="137069"/>
            </a:xfrm>
            <a:custGeom>
              <a:avLst/>
              <a:gdLst/>
              <a:ahLst/>
              <a:cxnLst/>
              <a:rect l="l" t="t" r="r" b="b"/>
              <a:pathLst>
                <a:path w="5168" h="4007" extrusionOk="0">
                  <a:moveTo>
                    <a:pt x="1400" y="254"/>
                  </a:moveTo>
                  <a:cubicBezTo>
                    <a:pt x="1501" y="261"/>
                    <a:pt x="1588" y="318"/>
                    <a:pt x="1638" y="405"/>
                  </a:cubicBezTo>
                  <a:cubicBezTo>
                    <a:pt x="1783" y="650"/>
                    <a:pt x="1819" y="946"/>
                    <a:pt x="1725" y="1221"/>
                  </a:cubicBezTo>
                  <a:cubicBezTo>
                    <a:pt x="1689" y="1250"/>
                    <a:pt x="1646" y="1278"/>
                    <a:pt x="1610" y="1307"/>
                  </a:cubicBezTo>
                  <a:cubicBezTo>
                    <a:pt x="1400" y="1495"/>
                    <a:pt x="1227" y="1733"/>
                    <a:pt x="1119" y="1993"/>
                  </a:cubicBezTo>
                  <a:cubicBezTo>
                    <a:pt x="1033" y="2057"/>
                    <a:pt x="926" y="2093"/>
                    <a:pt x="819" y="2094"/>
                  </a:cubicBezTo>
                  <a:lnTo>
                    <a:pt x="819" y="2094"/>
                  </a:lnTo>
                  <a:cubicBezTo>
                    <a:pt x="720" y="2093"/>
                    <a:pt x="627" y="2057"/>
                    <a:pt x="549" y="2000"/>
                  </a:cubicBezTo>
                  <a:cubicBezTo>
                    <a:pt x="397" y="1899"/>
                    <a:pt x="318" y="1791"/>
                    <a:pt x="303" y="1675"/>
                  </a:cubicBezTo>
                  <a:cubicBezTo>
                    <a:pt x="274" y="1430"/>
                    <a:pt x="541" y="1120"/>
                    <a:pt x="830" y="788"/>
                  </a:cubicBezTo>
                  <a:cubicBezTo>
                    <a:pt x="924" y="672"/>
                    <a:pt x="1025" y="557"/>
                    <a:pt x="1119" y="441"/>
                  </a:cubicBezTo>
                  <a:cubicBezTo>
                    <a:pt x="1213" y="318"/>
                    <a:pt x="1314" y="254"/>
                    <a:pt x="1400" y="254"/>
                  </a:cubicBezTo>
                  <a:close/>
                  <a:moveTo>
                    <a:pt x="3775" y="246"/>
                  </a:moveTo>
                  <a:cubicBezTo>
                    <a:pt x="3869" y="246"/>
                    <a:pt x="3963" y="311"/>
                    <a:pt x="4064" y="434"/>
                  </a:cubicBezTo>
                  <a:cubicBezTo>
                    <a:pt x="4157" y="557"/>
                    <a:pt x="4251" y="672"/>
                    <a:pt x="4352" y="780"/>
                  </a:cubicBezTo>
                  <a:cubicBezTo>
                    <a:pt x="4634" y="1112"/>
                    <a:pt x="4908" y="1423"/>
                    <a:pt x="4872" y="1675"/>
                  </a:cubicBezTo>
                  <a:lnTo>
                    <a:pt x="4879" y="1675"/>
                  </a:lnTo>
                  <a:cubicBezTo>
                    <a:pt x="4865" y="1791"/>
                    <a:pt x="4785" y="1899"/>
                    <a:pt x="4634" y="2000"/>
                  </a:cubicBezTo>
                  <a:cubicBezTo>
                    <a:pt x="4554" y="2058"/>
                    <a:pt x="4461" y="2087"/>
                    <a:pt x="4359" y="2094"/>
                  </a:cubicBezTo>
                  <a:cubicBezTo>
                    <a:pt x="4251" y="2087"/>
                    <a:pt x="4150" y="2051"/>
                    <a:pt x="4064" y="1986"/>
                  </a:cubicBezTo>
                  <a:cubicBezTo>
                    <a:pt x="3948" y="1726"/>
                    <a:pt x="3782" y="1495"/>
                    <a:pt x="3566" y="1307"/>
                  </a:cubicBezTo>
                  <a:cubicBezTo>
                    <a:pt x="3529" y="1271"/>
                    <a:pt x="3493" y="1242"/>
                    <a:pt x="3450" y="1213"/>
                  </a:cubicBezTo>
                  <a:cubicBezTo>
                    <a:pt x="3363" y="939"/>
                    <a:pt x="3392" y="643"/>
                    <a:pt x="3544" y="405"/>
                  </a:cubicBezTo>
                  <a:cubicBezTo>
                    <a:pt x="3594" y="318"/>
                    <a:pt x="3681" y="261"/>
                    <a:pt x="3775" y="246"/>
                  </a:cubicBezTo>
                  <a:close/>
                  <a:moveTo>
                    <a:pt x="2588" y="1192"/>
                  </a:moveTo>
                  <a:cubicBezTo>
                    <a:pt x="2867" y="1192"/>
                    <a:pt x="3147" y="1286"/>
                    <a:pt x="3378" y="1473"/>
                  </a:cubicBezTo>
                  <a:cubicBezTo>
                    <a:pt x="3580" y="1646"/>
                    <a:pt x="3739" y="1870"/>
                    <a:pt x="3847" y="2123"/>
                  </a:cubicBezTo>
                  <a:cubicBezTo>
                    <a:pt x="3847" y="2123"/>
                    <a:pt x="3847" y="2130"/>
                    <a:pt x="3854" y="2137"/>
                  </a:cubicBezTo>
                  <a:cubicBezTo>
                    <a:pt x="3898" y="2246"/>
                    <a:pt x="3934" y="2368"/>
                    <a:pt x="3955" y="2491"/>
                  </a:cubicBezTo>
                  <a:cubicBezTo>
                    <a:pt x="4013" y="2823"/>
                    <a:pt x="3955" y="3047"/>
                    <a:pt x="3854" y="3083"/>
                  </a:cubicBezTo>
                  <a:cubicBezTo>
                    <a:pt x="3746" y="3126"/>
                    <a:pt x="3631" y="3148"/>
                    <a:pt x="3515" y="3148"/>
                  </a:cubicBezTo>
                  <a:cubicBezTo>
                    <a:pt x="3407" y="3141"/>
                    <a:pt x="3306" y="3133"/>
                    <a:pt x="3205" y="3119"/>
                  </a:cubicBezTo>
                  <a:cubicBezTo>
                    <a:pt x="3010" y="3094"/>
                    <a:pt x="2821" y="3074"/>
                    <a:pt x="2629" y="3074"/>
                  </a:cubicBezTo>
                  <a:cubicBezTo>
                    <a:pt x="2599" y="3074"/>
                    <a:pt x="2570" y="3075"/>
                    <a:pt x="2541" y="3076"/>
                  </a:cubicBezTo>
                  <a:cubicBezTo>
                    <a:pt x="2353" y="3076"/>
                    <a:pt x="2165" y="3090"/>
                    <a:pt x="1978" y="3119"/>
                  </a:cubicBezTo>
                  <a:cubicBezTo>
                    <a:pt x="1869" y="3133"/>
                    <a:pt x="1768" y="3141"/>
                    <a:pt x="1667" y="3148"/>
                  </a:cubicBezTo>
                  <a:cubicBezTo>
                    <a:pt x="1545" y="3148"/>
                    <a:pt x="1429" y="3126"/>
                    <a:pt x="1321" y="3083"/>
                  </a:cubicBezTo>
                  <a:cubicBezTo>
                    <a:pt x="1234" y="3047"/>
                    <a:pt x="1162" y="2823"/>
                    <a:pt x="1227" y="2491"/>
                  </a:cubicBezTo>
                  <a:cubicBezTo>
                    <a:pt x="1249" y="2368"/>
                    <a:pt x="1278" y="2246"/>
                    <a:pt x="1328" y="2137"/>
                  </a:cubicBezTo>
                  <a:cubicBezTo>
                    <a:pt x="1328" y="2130"/>
                    <a:pt x="1335" y="2123"/>
                    <a:pt x="1335" y="2123"/>
                  </a:cubicBezTo>
                  <a:cubicBezTo>
                    <a:pt x="1436" y="1870"/>
                    <a:pt x="1595" y="1646"/>
                    <a:pt x="1804" y="1473"/>
                  </a:cubicBezTo>
                  <a:cubicBezTo>
                    <a:pt x="2032" y="1286"/>
                    <a:pt x="2310" y="1192"/>
                    <a:pt x="2588" y="1192"/>
                  </a:cubicBezTo>
                  <a:close/>
                  <a:moveTo>
                    <a:pt x="2598" y="3321"/>
                  </a:moveTo>
                  <a:cubicBezTo>
                    <a:pt x="2793" y="3321"/>
                    <a:pt x="2988" y="3335"/>
                    <a:pt x="3183" y="3364"/>
                  </a:cubicBezTo>
                  <a:lnTo>
                    <a:pt x="3320" y="3386"/>
                  </a:lnTo>
                  <a:cubicBezTo>
                    <a:pt x="3255" y="3530"/>
                    <a:pt x="3075" y="3761"/>
                    <a:pt x="2598" y="3761"/>
                  </a:cubicBezTo>
                  <a:lnTo>
                    <a:pt x="2591" y="3761"/>
                  </a:lnTo>
                  <a:cubicBezTo>
                    <a:pt x="2115" y="3761"/>
                    <a:pt x="1934" y="3530"/>
                    <a:pt x="1869" y="3386"/>
                  </a:cubicBezTo>
                  <a:lnTo>
                    <a:pt x="2014" y="3364"/>
                  </a:lnTo>
                  <a:cubicBezTo>
                    <a:pt x="2209" y="3335"/>
                    <a:pt x="2404" y="3321"/>
                    <a:pt x="2598" y="3321"/>
                  </a:cubicBezTo>
                  <a:close/>
                  <a:moveTo>
                    <a:pt x="1400" y="1"/>
                  </a:moveTo>
                  <a:cubicBezTo>
                    <a:pt x="1278" y="1"/>
                    <a:pt x="1097" y="51"/>
                    <a:pt x="917" y="282"/>
                  </a:cubicBezTo>
                  <a:cubicBezTo>
                    <a:pt x="830" y="398"/>
                    <a:pt x="729" y="513"/>
                    <a:pt x="635" y="622"/>
                  </a:cubicBezTo>
                  <a:cubicBezTo>
                    <a:pt x="310" y="997"/>
                    <a:pt x="0" y="1351"/>
                    <a:pt x="51" y="1704"/>
                  </a:cubicBezTo>
                  <a:cubicBezTo>
                    <a:pt x="72" y="1892"/>
                    <a:pt x="188" y="2058"/>
                    <a:pt x="404" y="2202"/>
                  </a:cubicBezTo>
                  <a:cubicBezTo>
                    <a:pt x="520" y="2289"/>
                    <a:pt x="664" y="2339"/>
                    <a:pt x="816" y="2339"/>
                  </a:cubicBezTo>
                  <a:cubicBezTo>
                    <a:pt x="881" y="2339"/>
                    <a:pt x="946" y="2332"/>
                    <a:pt x="1003" y="2310"/>
                  </a:cubicBezTo>
                  <a:lnTo>
                    <a:pt x="1003" y="2310"/>
                  </a:lnTo>
                  <a:cubicBezTo>
                    <a:pt x="996" y="2354"/>
                    <a:pt x="982" y="2397"/>
                    <a:pt x="974" y="2440"/>
                  </a:cubicBezTo>
                  <a:cubicBezTo>
                    <a:pt x="895" y="2888"/>
                    <a:pt x="989" y="3220"/>
                    <a:pt x="1227" y="3314"/>
                  </a:cubicBezTo>
                  <a:cubicBezTo>
                    <a:pt x="1350" y="3357"/>
                    <a:pt x="1472" y="3386"/>
                    <a:pt x="1602" y="3393"/>
                  </a:cubicBezTo>
                  <a:cubicBezTo>
                    <a:pt x="1631" y="3487"/>
                    <a:pt x="1675" y="3574"/>
                    <a:pt x="1740" y="3653"/>
                  </a:cubicBezTo>
                  <a:cubicBezTo>
                    <a:pt x="1862" y="3812"/>
                    <a:pt x="2115" y="4007"/>
                    <a:pt x="2584" y="4007"/>
                  </a:cubicBezTo>
                  <a:cubicBezTo>
                    <a:pt x="3060" y="4007"/>
                    <a:pt x="3313" y="3819"/>
                    <a:pt x="3436" y="3646"/>
                  </a:cubicBezTo>
                  <a:cubicBezTo>
                    <a:pt x="3501" y="3574"/>
                    <a:pt x="3544" y="3480"/>
                    <a:pt x="3573" y="3386"/>
                  </a:cubicBezTo>
                  <a:cubicBezTo>
                    <a:pt x="3703" y="3379"/>
                    <a:pt x="3825" y="3350"/>
                    <a:pt x="3941" y="3307"/>
                  </a:cubicBezTo>
                  <a:cubicBezTo>
                    <a:pt x="4179" y="3220"/>
                    <a:pt x="4280" y="2881"/>
                    <a:pt x="4201" y="2433"/>
                  </a:cubicBezTo>
                  <a:cubicBezTo>
                    <a:pt x="4186" y="2397"/>
                    <a:pt x="4179" y="2354"/>
                    <a:pt x="4172" y="2310"/>
                  </a:cubicBezTo>
                  <a:lnTo>
                    <a:pt x="4172" y="2310"/>
                  </a:lnTo>
                  <a:cubicBezTo>
                    <a:pt x="4230" y="2325"/>
                    <a:pt x="4295" y="2332"/>
                    <a:pt x="4359" y="2339"/>
                  </a:cubicBezTo>
                  <a:cubicBezTo>
                    <a:pt x="4504" y="2332"/>
                    <a:pt x="4648" y="2289"/>
                    <a:pt x="4771" y="2202"/>
                  </a:cubicBezTo>
                  <a:cubicBezTo>
                    <a:pt x="4980" y="2051"/>
                    <a:pt x="5096" y="1892"/>
                    <a:pt x="5125" y="1697"/>
                  </a:cubicBezTo>
                  <a:cubicBezTo>
                    <a:pt x="5168" y="1336"/>
                    <a:pt x="4865" y="990"/>
                    <a:pt x="4540" y="614"/>
                  </a:cubicBezTo>
                  <a:lnTo>
                    <a:pt x="4540" y="614"/>
                  </a:lnTo>
                  <a:lnTo>
                    <a:pt x="4547" y="622"/>
                  </a:lnTo>
                  <a:cubicBezTo>
                    <a:pt x="4453" y="513"/>
                    <a:pt x="4352" y="398"/>
                    <a:pt x="4266" y="282"/>
                  </a:cubicBezTo>
                  <a:cubicBezTo>
                    <a:pt x="4085" y="51"/>
                    <a:pt x="3905" y="1"/>
                    <a:pt x="3782" y="1"/>
                  </a:cubicBezTo>
                  <a:cubicBezTo>
                    <a:pt x="3602" y="8"/>
                    <a:pt x="3436" y="109"/>
                    <a:pt x="3342" y="261"/>
                  </a:cubicBezTo>
                  <a:cubicBezTo>
                    <a:pt x="3190" y="499"/>
                    <a:pt x="3125" y="780"/>
                    <a:pt x="3161" y="1055"/>
                  </a:cubicBezTo>
                  <a:cubicBezTo>
                    <a:pt x="2977" y="979"/>
                    <a:pt x="2782" y="941"/>
                    <a:pt x="2588" y="941"/>
                  </a:cubicBezTo>
                  <a:cubicBezTo>
                    <a:pt x="2393" y="941"/>
                    <a:pt x="2198" y="979"/>
                    <a:pt x="2014" y="1055"/>
                  </a:cubicBezTo>
                  <a:cubicBezTo>
                    <a:pt x="2050" y="780"/>
                    <a:pt x="1992" y="499"/>
                    <a:pt x="1833" y="261"/>
                  </a:cubicBezTo>
                  <a:cubicBezTo>
                    <a:pt x="1740" y="109"/>
                    <a:pt x="1581" y="8"/>
                    <a:pt x="140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64"/>
          <p:cNvGrpSpPr/>
          <p:nvPr/>
        </p:nvGrpSpPr>
        <p:grpSpPr>
          <a:xfrm>
            <a:off x="4029641" y="3251257"/>
            <a:ext cx="365760" cy="353559"/>
            <a:chOff x="4105657" y="3531956"/>
            <a:chExt cx="365760" cy="353559"/>
          </a:xfrm>
        </p:grpSpPr>
        <p:sp>
          <p:nvSpPr>
            <p:cNvPr id="11241" name="Google Shape;11241;p64"/>
            <p:cNvSpPr/>
            <p:nvPr/>
          </p:nvSpPr>
          <p:spPr>
            <a:xfrm>
              <a:off x="4280061" y="3649731"/>
              <a:ext cx="69051" cy="60811"/>
            </a:xfrm>
            <a:custGeom>
              <a:avLst/>
              <a:gdLst/>
              <a:ahLst/>
              <a:cxnLst/>
              <a:rect l="l" t="t" r="r" b="b"/>
              <a:pathLst>
                <a:path w="1601" h="1436" extrusionOk="0">
                  <a:moveTo>
                    <a:pt x="876" y="250"/>
                  </a:moveTo>
                  <a:cubicBezTo>
                    <a:pt x="1112" y="250"/>
                    <a:pt x="1348" y="423"/>
                    <a:pt x="1348" y="721"/>
                  </a:cubicBezTo>
                  <a:cubicBezTo>
                    <a:pt x="1348" y="844"/>
                    <a:pt x="1304" y="966"/>
                    <a:pt x="1211" y="1053"/>
                  </a:cubicBezTo>
                  <a:cubicBezTo>
                    <a:pt x="1113" y="1150"/>
                    <a:pt x="999" y="1192"/>
                    <a:pt x="888" y="1192"/>
                  </a:cubicBezTo>
                  <a:cubicBezTo>
                    <a:pt x="585" y="1192"/>
                    <a:pt x="305" y="883"/>
                    <a:pt x="453" y="540"/>
                  </a:cubicBezTo>
                  <a:cubicBezTo>
                    <a:pt x="534" y="341"/>
                    <a:pt x="705" y="250"/>
                    <a:pt x="876" y="250"/>
                  </a:cubicBezTo>
                  <a:close/>
                  <a:moveTo>
                    <a:pt x="891" y="0"/>
                  </a:moveTo>
                  <a:cubicBezTo>
                    <a:pt x="428" y="0"/>
                    <a:pt x="1" y="469"/>
                    <a:pt x="222" y="995"/>
                  </a:cubicBezTo>
                  <a:cubicBezTo>
                    <a:pt x="346" y="1298"/>
                    <a:pt x="609" y="1436"/>
                    <a:pt x="872" y="1436"/>
                  </a:cubicBezTo>
                  <a:cubicBezTo>
                    <a:pt x="1236" y="1436"/>
                    <a:pt x="1600" y="1173"/>
                    <a:pt x="1600" y="721"/>
                  </a:cubicBezTo>
                  <a:cubicBezTo>
                    <a:pt x="1600" y="526"/>
                    <a:pt x="1521" y="346"/>
                    <a:pt x="1391" y="216"/>
                  </a:cubicBezTo>
                  <a:cubicBezTo>
                    <a:pt x="1240" y="65"/>
                    <a:pt x="1063" y="0"/>
                    <a:pt x="89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4"/>
            <p:cNvSpPr/>
            <p:nvPr/>
          </p:nvSpPr>
          <p:spPr>
            <a:xfrm>
              <a:off x="4135845" y="3734219"/>
              <a:ext cx="14664" cy="21851"/>
            </a:xfrm>
            <a:custGeom>
              <a:avLst/>
              <a:gdLst/>
              <a:ahLst/>
              <a:cxnLst/>
              <a:rect l="l" t="t" r="r" b="b"/>
              <a:pathLst>
                <a:path w="340" h="516" extrusionOk="0">
                  <a:moveTo>
                    <a:pt x="206" y="1"/>
                  </a:moveTo>
                  <a:cubicBezTo>
                    <a:pt x="150" y="1"/>
                    <a:pt x="99" y="41"/>
                    <a:pt x="87" y="97"/>
                  </a:cubicBezTo>
                  <a:lnTo>
                    <a:pt x="22" y="364"/>
                  </a:lnTo>
                  <a:cubicBezTo>
                    <a:pt x="0" y="436"/>
                    <a:pt x="58" y="516"/>
                    <a:pt x="137" y="516"/>
                  </a:cubicBezTo>
                  <a:cubicBezTo>
                    <a:pt x="195" y="516"/>
                    <a:pt x="246" y="473"/>
                    <a:pt x="260" y="422"/>
                  </a:cubicBezTo>
                  <a:lnTo>
                    <a:pt x="325" y="155"/>
                  </a:lnTo>
                  <a:cubicBezTo>
                    <a:pt x="339" y="90"/>
                    <a:pt x="296" y="18"/>
                    <a:pt x="231" y="3"/>
                  </a:cubicBezTo>
                  <a:cubicBezTo>
                    <a:pt x="223" y="2"/>
                    <a:pt x="214" y="1"/>
                    <a:pt x="20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4"/>
            <p:cNvSpPr/>
            <p:nvPr/>
          </p:nvSpPr>
          <p:spPr>
            <a:xfrm>
              <a:off x="4108287" y="3747051"/>
              <a:ext cx="22902" cy="17871"/>
            </a:xfrm>
            <a:custGeom>
              <a:avLst/>
              <a:gdLst/>
              <a:ahLst/>
              <a:cxnLst/>
              <a:rect l="l" t="t" r="r" b="b"/>
              <a:pathLst>
                <a:path w="531" h="422" extrusionOk="0">
                  <a:moveTo>
                    <a:pt x="176" y="1"/>
                  </a:moveTo>
                  <a:cubicBezTo>
                    <a:pt x="76" y="1"/>
                    <a:pt x="1" y="140"/>
                    <a:pt x="98" y="220"/>
                  </a:cubicBezTo>
                  <a:lnTo>
                    <a:pt x="314" y="393"/>
                  </a:lnTo>
                  <a:cubicBezTo>
                    <a:pt x="337" y="412"/>
                    <a:pt x="365" y="422"/>
                    <a:pt x="393" y="422"/>
                  </a:cubicBezTo>
                  <a:cubicBezTo>
                    <a:pt x="428" y="422"/>
                    <a:pt x="464" y="407"/>
                    <a:pt x="488" y="379"/>
                  </a:cubicBezTo>
                  <a:cubicBezTo>
                    <a:pt x="531" y="321"/>
                    <a:pt x="524" y="249"/>
                    <a:pt x="466" y="206"/>
                  </a:cubicBezTo>
                  <a:lnTo>
                    <a:pt x="257" y="32"/>
                  </a:lnTo>
                  <a:cubicBezTo>
                    <a:pt x="230" y="10"/>
                    <a:pt x="202" y="1"/>
                    <a:pt x="17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4"/>
            <p:cNvSpPr/>
            <p:nvPr/>
          </p:nvSpPr>
          <p:spPr>
            <a:xfrm>
              <a:off x="4105657" y="3772884"/>
              <a:ext cx="23075" cy="14356"/>
            </a:xfrm>
            <a:custGeom>
              <a:avLst/>
              <a:gdLst/>
              <a:ahLst/>
              <a:cxnLst/>
              <a:rect l="l" t="t" r="r" b="b"/>
              <a:pathLst>
                <a:path w="535" h="339" extrusionOk="0">
                  <a:moveTo>
                    <a:pt x="389" y="1"/>
                  </a:moveTo>
                  <a:cubicBezTo>
                    <a:pt x="377" y="1"/>
                    <a:pt x="365" y="3"/>
                    <a:pt x="354" y="7"/>
                  </a:cubicBezTo>
                  <a:lnTo>
                    <a:pt x="94" y="101"/>
                  </a:lnTo>
                  <a:cubicBezTo>
                    <a:pt x="29" y="122"/>
                    <a:pt x="0" y="195"/>
                    <a:pt x="22" y="260"/>
                  </a:cubicBezTo>
                  <a:cubicBezTo>
                    <a:pt x="39" y="310"/>
                    <a:pt x="86" y="339"/>
                    <a:pt x="137" y="339"/>
                  </a:cubicBezTo>
                  <a:cubicBezTo>
                    <a:pt x="151" y="339"/>
                    <a:pt x="166" y="337"/>
                    <a:pt x="181" y="332"/>
                  </a:cubicBezTo>
                  <a:lnTo>
                    <a:pt x="433" y="238"/>
                  </a:lnTo>
                  <a:cubicBezTo>
                    <a:pt x="498" y="216"/>
                    <a:pt x="534" y="144"/>
                    <a:pt x="513" y="79"/>
                  </a:cubicBezTo>
                  <a:lnTo>
                    <a:pt x="513" y="79"/>
                  </a:lnTo>
                  <a:lnTo>
                    <a:pt x="513" y="86"/>
                  </a:lnTo>
                  <a:cubicBezTo>
                    <a:pt x="489" y="34"/>
                    <a:pt x="438" y="1"/>
                    <a:pt x="38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4"/>
            <p:cNvSpPr/>
            <p:nvPr/>
          </p:nvSpPr>
          <p:spPr>
            <a:xfrm>
              <a:off x="4424752" y="3734642"/>
              <a:ext cx="14319" cy="21258"/>
            </a:xfrm>
            <a:custGeom>
              <a:avLst/>
              <a:gdLst/>
              <a:ahLst/>
              <a:cxnLst/>
              <a:rect l="l" t="t" r="r" b="b"/>
              <a:pathLst>
                <a:path w="332" h="502" extrusionOk="0">
                  <a:moveTo>
                    <a:pt x="139" y="1"/>
                  </a:moveTo>
                  <a:cubicBezTo>
                    <a:pt x="70" y="1"/>
                    <a:pt x="1" y="53"/>
                    <a:pt x="14" y="138"/>
                  </a:cubicBezTo>
                  <a:lnTo>
                    <a:pt x="79" y="405"/>
                  </a:lnTo>
                  <a:cubicBezTo>
                    <a:pt x="91" y="461"/>
                    <a:pt x="142" y="501"/>
                    <a:pt x="198" y="501"/>
                  </a:cubicBezTo>
                  <a:cubicBezTo>
                    <a:pt x="206" y="501"/>
                    <a:pt x="214" y="500"/>
                    <a:pt x="223" y="499"/>
                  </a:cubicBezTo>
                  <a:cubicBezTo>
                    <a:pt x="295" y="484"/>
                    <a:pt x="331" y="412"/>
                    <a:pt x="317" y="347"/>
                  </a:cubicBezTo>
                  <a:lnTo>
                    <a:pt x="317" y="347"/>
                  </a:lnTo>
                  <a:lnTo>
                    <a:pt x="317" y="354"/>
                  </a:lnTo>
                  <a:lnTo>
                    <a:pt x="259" y="87"/>
                  </a:lnTo>
                  <a:cubicBezTo>
                    <a:pt x="238" y="27"/>
                    <a:pt x="188" y="1"/>
                    <a:pt x="13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4"/>
            <p:cNvSpPr/>
            <p:nvPr/>
          </p:nvSpPr>
          <p:spPr>
            <a:xfrm>
              <a:off x="4442735" y="3747178"/>
              <a:ext cx="22471" cy="17786"/>
            </a:xfrm>
            <a:custGeom>
              <a:avLst/>
              <a:gdLst/>
              <a:ahLst/>
              <a:cxnLst/>
              <a:rect l="l" t="t" r="r" b="b"/>
              <a:pathLst>
                <a:path w="521" h="420" extrusionOk="0">
                  <a:moveTo>
                    <a:pt x="382" y="1"/>
                  </a:moveTo>
                  <a:cubicBezTo>
                    <a:pt x="354" y="1"/>
                    <a:pt x="326" y="10"/>
                    <a:pt x="304" y="29"/>
                  </a:cubicBezTo>
                  <a:lnTo>
                    <a:pt x="95" y="203"/>
                  </a:lnTo>
                  <a:cubicBezTo>
                    <a:pt x="1" y="275"/>
                    <a:pt x="51" y="419"/>
                    <a:pt x="174" y="419"/>
                  </a:cubicBezTo>
                  <a:cubicBezTo>
                    <a:pt x="196" y="419"/>
                    <a:pt x="224" y="412"/>
                    <a:pt x="246" y="390"/>
                  </a:cubicBezTo>
                  <a:lnTo>
                    <a:pt x="463" y="217"/>
                  </a:lnTo>
                  <a:cubicBezTo>
                    <a:pt x="513" y="174"/>
                    <a:pt x="520" y="94"/>
                    <a:pt x="477" y="44"/>
                  </a:cubicBezTo>
                  <a:cubicBezTo>
                    <a:pt x="453" y="16"/>
                    <a:pt x="418" y="1"/>
                    <a:pt x="38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4"/>
            <p:cNvSpPr/>
            <p:nvPr/>
          </p:nvSpPr>
          <p:spPr>
            <a:xfrm>
              <a:off x="4444288" y="3772926"/>
              <a:ext cx="27129" cy="14652"/>
            </a:xfrm>
            <a:custGeom>
              <a:avLst/>
              <a:gdLst/>
              <a:ahLst/>
              <a:cxnLst/>
              <a:rect l="l" t="t" r="r" b="b"/>
              <a:pathLst>
                <a:path w="629" h="346" extrusionOk="0">
                  <a:moveTo>
                    <a:pt x="176" y="0"/>
                  </a:moveTo>
                  <a:cubicBezTo>
                    <a:pt x="54" y="0"/>
                    <a:pt x="1" y="200"/>
                    <a:pt x="152" y="244"/>
                  </a:cubicBezTo>
                  <a:lnTo>
                    <a:pt x="405" y="338"/>
                  </a:lnTo>
                  <a:cubicBezTo>
                    <a:pt x="420" y="343"/>
                    <a:pt x="435" y="345"/>
                    <a:pt x="449" y="345"/>
                  </a:cubicBezTo>
                  <a:cubicBezTo>
                    <a:pt x="577" y="345"/>
                    <a:pt x="628" y="153"/>
                    <a:pt x="492" y="107"/>
                  </a:cubicBezTo>
                  <a:lnTo>
                    <a:pt x="492" y="100"/>
                  </a:lnTo>
                  <a:lnTo>
                    <a:pt x="232" y="13"/>
                  </a:lnTo>
                  <a:cubicBezTo>
                    <a:pt x="212" y="4"/>
                    <a:pt x="194" y="0"/>
                    <a:pt x="17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4"/>
            <p:cNvSpPr/>
            <p:nvPr/>
          </p:nvSpPr>
          <p:spPr>
            <a:xfrm>
              <a:off x="4105657" y="3531956"/>
              <a:ext cx="363586" cy="353559"/>
            </a:xfrm>
            <a:custGeom>
              <a:avLst/>
              <a:gdLst/>
              <a:ahLst/>
              <a:cxnLst/>
              <a:rect l="l" t="t" r="r" b="b"/>
              <a:pathLst>
                <a:path w="8430" h="8349" extrusionOk="0">
                  <a:moveTo>
                    <a:pt x="8185" y="254"/>
                  </a:moveTo>
                  <a:lnTo>
                    <a:pt x="7976" y="2694"/>
                  </a:lnTo>
                  <a:lnTo>
                    <a:pt x="5998" y="716"/>
                  </a:lnTo>
                  <a:lnTo>
                    <a:pt x="5745" y="463"/>
                  </a:lnTo>
                  <a:lnTo>
                    <a:pt x="8185" y="254"/>
                  </a:lnTo>
                  <a:close/>
                  <a:moveTo>
                    <a:pt x="2526" y="969"/>
                  </a:moveTo>
                  <a:lnTo>
                    <a:pt x="3017" y="1459"/>
                  </a:lnTo>
                  <a:lnTo>
                    <a:pt x="1465" y="3004"/>
                  </a:lnTo>
                  <a:lnTo>
                    <a:pt x="982" y="2520"/>
                  </a:lnTo>
                  <a:lnTo>
                    <a:pt x="2526" y="969"/>
                  </a:lnTo>
                  <a:close/>
                  <a:moveTo>
                    <a:pt x="5911" y="976"/>
                  </a:moveTo>
                  <a:lnTo>
                    <a:pt x="7463" y="2520"/>
                  </a:lnTo>
                  <a:lnTo>
                    <a:pt x="6979" y="3011"/>
                  </a:lnTo>
                  <a:lnTo>
                    <a:pt x="5428" y="1459"/>
                  </a:lnTo>
                  <a:lnTo>
                    <a:pt x="5911" y="976"/>
                  </a:lnTo>
                  <a:close/>
                  <a:moveTo>
                    <a:pt x="3190" y="1625"/>
                  </a:moveTo>
                  <a:lnTo>
                    <a:pt x="3349" y="1791"/>
                  </a:lnTo>
                  <a:lnTo>
                    <a:pt x="1805" y="3343"/>
                  </a:lnTo>
                  <a:lnTo>
                    <a:pt x="1639" y="3177"/>
                  </a:lnTo>
                  <a:lnTo>
                    <a:pt x="3190" y="1625"/>
                  </a:lnTo>
                  <a:close/>
                  <a:moveTo>
                    <a:pt x="5255" y="1633"/>
                  </a:moveTo>
                  <a:lnTo>
                    <a:pt x="6806" y="3184"/>
                  </a:lnTo>
                  <a:lnTo>
                    <a:pt x="6640" y="3350"/>
                  </a:lnTo>
                  <a:lnTo>
                    <a:pt x="5088" y="1799"/>
                  </a:lnTo>
                  <a:lnTo>
                    <a:pt x="5255" y="1633"/>
                  </a:lnTo>
                  <a:close/>
                  <a:moveTo>
                    <a:pt x="3493" y="3040"/>
                  </a:moveTo>
                  <a:lnTo>
                    <a:pt x="3133" y="3401"/>
                  </a:lnTo>
                  <a:lnTo>
                    <a:pt x="3039" y="3495"/>
                  </a:lnTo>
                  <a:cubicBezTo>
                    <a:pt x="3046" y="3249"/>
                    <a:pt x="3248" y="3047"/>
                    <a:pt x="3493" y="3040"/>
                  </a:cubicBezTo>
                  <a:close/>
                  <a:moveTo>
                    <a:pt x="3530" y="1972"/>
                  </a:moveTo>
                  <a:lnTo>
                    <a:pt x="4042" y="2484"/>
                  </a:lnTo>
                  <a:lnTo>
                    <a:pt x="3710" y="2816"/>
                  </a:lnTo>
                  <a:cubicBezTo>
                    <a:pt x="3645" y="2802"/>
                    <a:pt x="3580" y="2787"/>
                    <a:pt x="3515" y="2787"/>
                  </a:cubicBezTo>
                  <a:cubicBezTo>
                    <a:pt x="3031" y="2787"/>
                    <a:pt x="2692" y="3249"/>
                    <a:pt x="2829" y="3704"/>
                  </a:cubicBezTo>
                  <a:lnTo>
                    <a:pt x="2497" y="4036"/>
                  </a:lnTo>
                  <a:lnTo>
                    <a:pt x="1978" y="3516"/>
                  </a:lnTo>
                  <a:lnTo>
                    <a:pt x="3530" y="1972"/>
                  </a:lnTo>
                  <a:close/>
                  <a:moveTo>
                    <a:pt x="4915" y="1972"/>
                  </a:moveTo>
                  <a:lnTo>
                    <a:pt x="6460" y="3516"/>
                  </a:lnTo>
                  <a:lnTo>
                    <a:pt x="4944" y="5039"/>
                  </a:lnTo>
                  <a:lnTo>
                    <a:pt x="3392" y="3495"/>
                  </a:lnTo>
                  <a:lnTo>
                    <a:pt x="4915" y="1972"/>
                  </a:lnTo>
                  <a:close/>
                  <a:moveTo>
                    <a:pt x="3219" y="3661"/>
                  </a:moveTo>
                  <a:lnTo>
                    <a:pt x="4771" y="5212"/>
                  </a:lnTo>
                  <a:lnTo>
                    <a:pt x="4605" y="5378"/>
                  </a:lnTo>
                  <a:lnTo>
                    <a:pt x="3053" y="3827"/>
                  </a:lnTo>
                  <a:lnTo>
                    <a:pt x="3219" y="3661"/>
                  </a:lnTo>
                  <a:close/>
                  <a:moveTo>
                    <a:pt x="2837" y="5277"/>
                  </a:moveTo>
                  <a:lnTo>
                    <a:pt x="2938" y="5378"/>
                  </a:lnTo>
                  <a:cubicBezTo>
                    <a:pt x="2815" y="5479"/>
                    <a:pt x="2692" y="5573"/>
                    <a:pt x="2555" y="5660"/>
                  </a:cubicBezTo>
                  <a:lnTo>
                    <a:pt x="2548" y="5660"/>
                  </a:lnTo>
                  <a:cubicBezTo>
                    <a:pt x="2259" y="5848"/>
                    <a:pt x="1920" y="5956"/>
                    <a:pt x="1566" y="5963"/>
                  </a:cubicBezTo>
                  <a:cubicBezTo>
                    <a:pt x="1328" y="5963"/>
                    <a:pt x="1097" y="5905"/>
                    <a:pt x="888" y="5797"/>
                  </a:cubicBezTo>
                  <a:cubicBezTo>
                    <a:pt x="825" y="5759"/>
                    <a:pt x="855" y="5667"/>
                    <a:pt x="921" y="5667"/>
                  </a:cubicBezTo>
                  <a:cubicBezTo>
                    <a:pt x="931" y="5667"/>
                    <a:pt x="941" y="5670"/>
                    <a:pt x="953" y="5674"/>
                  </a:cubicBezTo>
                  <a:cubicBezTo>
                    <a:pt x="1140" y="5768"/>
                    <a:pt x="1357" y="5819"/>
                    <a:pt x="1566" y="5819"/>
                  </a:cubicBezTo>
                  <a:cubicBezTo>
                    <a:pt x="1891" y="5811"/>
                    <a:pt x="2209" y="5718"/>
                    <a:pt x="2476" y="5537"/>
                  </a:cubicBezTo>
                  <a:cubicBezTo>
                    <a:pt x="2606" y="5458"/>
                    <a:pt x="2728" y="5371"/>
                    <a:pt x="2837" y="5277"/>
                  </a:cubicBezTo>
                  <a:close/>
                  <a:moveTo>
                    <a:pt x="5608" y="5277"/>
                  </a:moveTo>
                  <a:cubicBezTo>
                    <a:pt x="5724" y="5371"/>
                    <a:pt x="5839" y="5458"/>
                    <a:pt x="5969" y="5537"/>
                  </a:cubicBezTo>
                  <a:cubicBezTo>
                    <a:pt x="6236" y="5718"/>
                    <a:pt x="6554" y="5811"/>
                    <a:pt x="6871" y="5819"/>
                  </a:cubicBezTo>
                  <a:cubicBezTo>
                    <a:pt x="7088" y="5819"/>
                    <a:pt x="7304" y="5768"/>
                    <a:pt x="7492" y="5674"/>
                  </a:cubicBezTo>
                  <a:cubicBezTo>
                    <a:pt x="7499" y="5667"/>
                    <a:pt x="7514" y="5667"/>
                    <a:pt x="7528" y="5667"/>
                  </a:cubicBezTo>
                  <a:cubicBezTo>
                    <a:pt x="7530" y="5667"/>
                    <a:pt x="7533" y="5667"/>
                    <a:pt x="7535" y="5667"/>
                  </a:cubicBezTo>
                  <a:cubicBezTo>
                    <a:pt x="7602" y="5667"/>
                    <a:pt x="7627" y="5769"/>
                    <a:pt x="7557" y="5797"/>
                  </a:cubicBezTo>
                  <a:cubicBezTo>
                    <a:pt x="7348" y="5905"/>
                    <a:pt x="7109" y="5963"/>
                    <a:pt x="6878" y="5963"/>
                  </a:cubicBezTo>
                  <a:cubicBezTo>
                    <a:pt x="6525" y="5956"/>
                    <a:pt x="6186" y="5848"/>
                    <a:pt x="5890" y="5660"/>
                  </a:cubicBezTo>
                  <a:cubicBezTo>
                    <a:pt x="5760" y="5573"/>
                    <a:pt x="5630" y="5479"/>
                    <a:pt x="5507" y="5378"/>
                  </a:cubicBezTo>
                  <a:lnTo>
                    <a:pt x="5608" y="5277"/>
                  </a:lnTo>
                  <a:close/>
                  <a:moveTo>
                    <a:pt x="5947" y="4382"/>
                  </a:moveTo>
                  <a:cubicBezTo>
                    <a:pt x="6005" y="4440"/>
                    <a:pt x="6005" y="4534"/>
                    <a:pt x="5947" y="4592"/>
                  </a:cubicBezTo>
                  <a:lnTo>
                    <a:pt x="5940" y="4592"/>
                  </a:lnTo>
                  <a:lnTo>
                    <a:pt x="4605" y="5934"/>
                  </a:lnTo>
                  <a:cubicBezTo>
                    <a:pt x="4576" y="5959"/>
                    <a:pt x="4538" y="5972"/>
                    <a:pt x="4500" y="5972"/>
                  </a:cubicBezTo>
                  <a:cubicBezTo>
                    <a:pt x="4462" y="5972"/>
                    <a:pt x="4424" y="5959"/>
                    <a:pt x="4396" y="5934"/>
                  </a:cubicBezTo>
                  <a:lnTo>
                    <a:pt x="5947" y="4382"/>
                  </a:lnTo>
                  <a:close/>
                  <a:moveTo>
                    <a:pt x="2880" y="4000"/>
                  </a:moveTo>
                  <a:lnTo>
                    <a:pt x="4432" y="5552"/>
                  </a:lnTo>
                  <a:lnTo>
                    <a:pt x="4049" y="5934"/>
                  </a:lnTo>
                  <a:cubicBezTo>
                    <a:pt x="4020" y="5963"/>
                    <a:pt x="3982" y="5977"/>
                    <a:pt x="3945" y="5977"/>
                  </a:cubicBezTo>
                  <a:cubicBezTo>
                    <a:pt x="3907" y="5977"/>
                    <a:pt x="3869" y="5963"/>
                    <a:pt x="3840" y="5934"/>
                  </a:cubicBezTo>
                  <a:lnTo>
                    <a:pt x="2497" y="4592"/>
                  </a:lnTo>
                  <a:cubicBezTo>
                    <a:pt x="2440" y="4534"/>
                    <a:pt x="2440" y="4440"/>
                    <a:pt x="2497" y="4382"/>
                  </a:cubicBezTo>
                  <a:lnTo>
                    <a:pt x="2880" y="4000"/>
                  </a:lnTo>
                  <a:close/>
                  <a:moveTo>
                    <a:pt x="3450" y="5891"/>
                  </a:moveTo>
                  <a:lnTo>
                    <a:pt x="3551" y="5992"/>
                  </a:lnTo>
                  <a:lnTo>
                    <a:pt x="1487" y="8063"/>
                  </a:lnTo>
                  <a:lnTo>
                    <a:pt x="1386" y="7962"/>
                  </a:lnTo>
                  <a:lnTo>
                    <a:pt x="3450" y="5891"/>
                  </a:lnTo>
                  <a:close/>
                  <a:moveTo>
                    <a:pt x="4987" y="5891"/>
                  </a:moveTo>
                  <a:lnTo>
                    <a:pt x="7059" y="7962"/>
                  </a:lnTo>
                  <a:lnTo>
                    <a:pt x="6958" y="8063"/>
                  </a:lnTo>
                  <a:lnTo>
                    <a:pt x="4894" y="5992"/>
                  </a:lnTo>
                  <a:lnTo>
                    <a:pt x="4987" y="5891"/>
                  </a:lnTo>
                  <a:close/>
                  <a:moveTo>
                    <a:pt x="8186" y="0"/>
                  </a:moveTo>
                  <a:cubicBezTo>
                    <a:pt x="8179" y="0"/>
                    <a:pt x="8171" y="1"/>
                    <a:pt x="8163" y="1"/>
                  </a:cubicBezTo>
                  <a:lnTo>
                    <a:pt x="5709" y="211"/>
                  </a:lnTo>
                  <a:cubicBezTo>
                    <a:pt x="5507" y="232"/>
                    <a:pt x="5421" y="471"/>
                    <a:pt x="5558" y="622"/>
                  </a:cubicBezTo>
                  <a:lnTo>
                    <a:pt x="5738" y="795"/>
                  </a:lnTo>
                  <a:lnTo>
                    <a:pt x="4222" y="2311"/>
                  </a:lnTo>
                  <a:lnTo>
                    <a:pt x="2699" y="795"/>
                  </a:lnTo>
                  <a:lnTo>
                    <a:pt x="2880" y="622"/>
                  </a:lnTo>
                  <a:cubicBezTo>
                    <a:pt x="3017" y="471"/>
                    <a:pt x="2930" y="232"/>
                    <a:pt x="2728" y="211"/>
                  </a:cubicBezTo>
                  <a:lnTo>
                    <a:pt x="274" y="1"/>
                  </a:lnTo>
                  <a:cubicBezTo>
                    <a:pt x="270" y="1"/>
                    <a:pt x="266" y="1"/>
                    <a:pt x="262" y="1"/>
                  </a:cubicBezTo>
                  <a:cubicBezTo>
                    <a:pt x="116" y="1"/>
                    <a:pt x="1" y="121"/>
                    <a:pt x="15" y="261"/>
                  </a:cubicBezTo>
                  <a:cubicBezTo>
                    <a:pt x="15" y="261"/>
                    <a:pt x="130" y="1669"/>
                    <a:pt x="130" y="1676"/>
                  </a:cubicBezTo>
                  <a:cubicBezTo>
                    <a:pt x="144" y="1744"/>
                    <a:pt x="199" y="1776"/>
                    <a:pt x="253" y="1776"/>
                  </a:cubicBezTo>
                  <a:cubicBezTo>
                    <a:pt x="315" y="1776"/>
                    <a:pt x="375" y="1735"/>
                    <a:pt x="375" y="1654"/>
                  </a:cubicBezTo>
                  <a:lnTo>
                    <a:pt x="260" y="247"/>
                  </a:lnTo>
                  <a:lnTo>
                    <a:pt x="2699" y="456"/>
                  </a:lnTo>
                  <a:lnTo>
                    <a:pt x="469" y="2679"/>
                  </a:lnTo>
                  <a:cubicBezTo>
                    <a:pt x="469" y="2679"/>
                    <a:pt x="426" y="2145"/>
                    <a:pt x="426" y="2138"/>
                  </a:cubicBezTo>
                  <a:cubicBezTo>
                    <a:pt x="412" y="2070"/>
                    <a:pt x="357" y="2037"/>
                    <a:pt x="303" y="2037"/>
                  </a:cubicBezTo>
                  <a:cubicBezTo>
                    <a:pt x="241" y="2037"/>
                    <a:pt x="181" y="2079"/>
                    <a:pt x="181" y="2159"/>
                  </a:cubicBezTo>
                  <a:cubicBezTo>
                    <a:pt x="181" y="2159"/>
                    <a:pt x="224" y="2715"/>
                    <a:pt x="224" y="2715"/>
                  </a:cubicBezTo>
                  <a:cubicBezTo>
                    <a:pt x="238" y="2850"/>
                    <a:pt x="352" y="2933"/>
                    <a:pt x="469" y="2933"/>
                  </a:cubicBezTo>
                  <a:cubicBezTo>
                    <a:pt x="528" y="2933"/>
                    <a:pt x="587" y="2912"/>
                    <a:pt x="635" y="2867"/>
                  </a:cubicBezTo>
                  <a:lnTo>
                    <a:pt x="808" y="2686"/>
                  </a:lnTo>
                  <a:lnTo>
                    <a:pt x="2324" y="4209"/>
                  </a:lnTo>
                  <a:cubicBezTo>
                    <a:pt x="2173" y="4361"/>
                    <a:pt x="2173" y="4606"/>
                    <a:pt x="2324" y="4758"/>
                  </a:cubicBezTo>
                  <a:lnTo>
                    <a:pt x="2656" y="5097"/>
                  </a:lnTo>
                  <a:cubicBezTo>
                    <a:pt x="2562" y="5176"/>
                    <a:pt x="2454" y="5256"/>
                    <a:pt x="2346" y="5321"/>
                  </a:cubicBezTo>
                  <a:cubicBezTo>
                    <a:pt x="2115" y="5472"/>
                    <a:pt x="1841" y="5559"/>
                    <a:pt x="1566" y="5573"/>
                  </a:cubicBezTo>
                  <a:cubicBezTo>
                    <a:pt x="1393" y="5566"/>
                    <a:pt x="1213" y="5530"/>
                    <a:pt x="1061" y="5443"/>
                  </a:cubicBezTo>
                  <a:cubicBezTo>
                    <a:pt x="1004" y="5413"/>
                    <a:pt x="950" y="5400"/>
                    <a:pt x="899" y="5400"/>
                  </a:cubicBezTo>
                  <a:cubicBezTo>
                    <a:pt x="600" y="5400"/>
                    <a:pt x="433" y="5859"/>
                    <a:pt x="772" y="6014"/>
                  </a:cubicBezTo>
                  <a:cubicBezTo>
                    <a:pt x="1018" y="6136"/>
                    <a:pt x="1292" y="6201"/>
                    <a:pt x="1566" y="6201"/>
                  </a:cubicBezTo>
                  <a:cubicBezTo>
                    <a:pt x="1963" y="6194"/>
                    <a:pt x="2346" y="6079"/>
                    <a:pt x="2678" y="5862"/>
                  </a:cubicBezTo>
                  <a:cubicBezTo>
                    <a:pt x="2829" y="5768"/>
                    <a:pt x="2974" y="5660"/>
                    <a:pt x="3111" y="5544"/>
                  </a:cubicBezTo>
                  <a:lnTo>
                    <a:pt x="3277" y="5710"/>
                  </a:lnTo>
                  <a:lnTo>
                    <a:pt x="1119" y="7868"/>
                  </a:lnTo>
                  <a:cubicBezTo>
                    <a:pt x="1076" y="7919"/>
                    <a:pt x="1076" y="7991"/>
                    <a:pt x="1119" y="8042"/>
                  </a:cubicBezTo>
                  <a:lnTo>
                    <a:pt x="1393" y="8316"/>
                  </a:lnTo>
                  <a:cubicBezTo>
                    <a:pt x="1418" y="8338"/>
                    <a:pt x="1449" y="8348"/>
                    <a:pt x="1480" y="8348"/>
                  </a:cubicBezTo>
                  <a:cubicBezTo>
                    <a:pt x="1510" y="8348"/>
                    <a:pt x="1541" y="8338"/>
                    <a:pt x="1566" y="8316"/>
                  </a:cubicBezTo>
                  <a:lnTo>
                    <a:pt x="3732" y="6151"/>
                  </a:lnTo>
                  <a:cubicBezTo>
                    <a:pt x="3834" y="6103"/>
                    <a:pt x="3944" y="6079"/>
                    <a:pt x="4054" y="6079"/>
                  </a:cubicBezTo>
                  <a:cubicBezTo>
                    <a:pt x="4208" y="6079"/>
                    <a:pt x="4362" y="6124"/>
                    <a:pt x="4497" y="6208"/>
                  </a:cubicBezTo>
                  <a:cubicBezTo>
                    <a:pt x="4569" y="6208"/>
                    <a:pt x="4641" y="6187"/>
                    <a:pt x="4706" y="6151"/>
                  </a:cubicBezTo>
                  <a:lnTo>
                    <a:pt x="6871" y="8316"/>
                  </a:lnTo>
                  <a:cubicBezTo>
                    <a:pt x="6896" y="8338"/>
                    <a:pt x="6929" y="8348"/>
                    <a:pt x="6961" y="8348"/>
                  </a:cubicBezTo>
                  <a:cubicBezTo>
                    <a:pt x="6992" y="8348"/>
                    <a:pt x="7023" y="8338"/>
                    <a:pt x="7044" y="8316"/>
                  </a:cubicBezTo>
                  <a:lnTo>
                    <a:pt x="7319" y="8042"/>
                  </a:lnTo>
                  <a:cubicBezTo>
                    <a:pt x="7369" y="7991"/>
                    <a:pt x="7369" y="7912"/>
                    <a:pt x="7319" y="7868"/>
                  </a:cubicBezTo>
                  <a:lnTo>
                    <a:pt x="5161" y="5710"/>
                  </a:lnTo>
                  <a:lnTo>
                    <a:pt x="5334" y="5544"/>
                  </a:lnTo>
                  <a:cubicBezTo>
                    <a:pt x="5464" y="5660"/>
                    <a:pt x="5608" y="5768"/>
                    <a:pt x="5760" y="5862"/>
                  </a:cubicBezTo>
                  <a:cubicBezTo>
                    <a:pt x="6092" y="6079"/>
                    <a:pt x="6481" y="6194"/>
                    <a:pt x="6871" y="6201"/>
                  </a:cubicBezTo>
                  <a:cubicBezTo>
                    <a:pt x="7146" y="6201"/>
                    <a:pt x="7420" y="6136"/>
                    <a:pt x="7665" y="6014"/>
                  </a:cubicBezTo>
                  <a:cubicBezTo>
                    <a:pt x="7968" y="5843"/>
                    <a:pt x="7808" y="5414"/>
                    <a:pt x="7517" y="5414"/>
                  </a:cubicBezTo>
                  <a:cubicBezTo>
                    <a:pt x="7475" y="5414"/>
                    <a:pt x="7430" y="5423"/>
                    <a:pt x="7384" y="5443"/>
                  </a:cubicBezTo>
                  <a:cubicBezTo>
                    <a:pt x="7225" y="5530"/>
                    <a:pt x="7052" y="5566"/>
                    <a:pt x="6871" y="5573"/>
                  </a:cubicBezTo>
                  <a:cubicBezTo>
                    <a:pt x="6597" y="5559"/>
                    <a:pt x="6323" y="5472"/>
                    <a:pt x="6092" y="5321"/>
                  </a:cubicBezTo>
                  <a:cubicBezTo>
                    <a:pt x="5983" y="5256"/>
                    <a:pt x="5882" y="5176"/>
                    <a:pt x="5781" y="5097"/>
                  </a:cubicBezTo>
                  <a:lnTo>
                    <a:pt x="6113" y="4758"/>
                  </a:lnTo>
                  <a:cubicBezTo>
                    <a:pt x="6265" y="4606"/>
                    <a:pt x="6265" y="4361"/>
                    <a:pt x="6113" y="4209"/>
                  </a:cubicBezTo>
                  <a:lnTo>
                    <a:pt x="7629" y="2686"/>
                  </a:lnTo>
                  <a:lnTo>
                    <a:pt x="7810" y="2867"/>
                  </a:lnTo>
                  <a:cubicBezTo>
                    <a:pt x="7858" y="2912"/>
                    <a:pt x="7916" y="2933"/>
                    <a:pt x="7974" y="2933"/>
                  </a:cubicBezTo>
                  <a:cubicBezTo>
                    <a:pt x="8089" y="2933"/>
                    <a:pt x="8199" y="2850"/>
                    <a:pt x="8214" y="2715"/>
                  </a:cubicBezTo>
                  <a:cubicBezTo>
                    <a:pt x="8214" y="2715"/>
                    <a:pt x="8423" y="261"/>
                    <a:pt x="8423" y="261"/>
                  </a:cubicBezTo>
                  <a:cubicBezTo>
                    <a:pt x="8430" y="118"/>
                    <a:pt x="8320" y="0"/>
                    <a:pt x="818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9" name="Google Shape;11249;p64"/>
          <p:cNvSpPr/>
          <p:nvPr/>
        </p:nvSpPr>
        <p:spPr>
          <a:xfrm>
            <a:off x="4748648" y="3283950"/>
            <a:ext cx="365768" cy="288175"/>
          </a:xfrm>
          <a:custGeom>
            <a:avLst/>
            <a:gdLst/>
            <a:ahLst/>
            <a:cxnLst/>
            <a:rect l="l" t="t" r="r" b="b"/>
            <a:pathLst>
              <a:path w="8900" h="7067" extrusionOk="0">
                <a:moveTo>
                  <a:pt x="6836" y="268"/>
                </a:moveTo>
                <a:cubicBezTo>
                  <a:pt x="6864" y="282"/>
                  <a:pt x="6893" y="311"/>
                  <a:pt x="6915" y="347"/>
                </a:cubicBezTo>
                <a:cubicBezTo>
                  <a:pt x="6929" y="369"/>
                  <a:pt x="6944" y="390"/>
                  <a:pt x="6951" y="419"/>
                </a:cubicBezTo>
                <a:cubicBezTo>
                  <a:pt x="6969" y="475"/>
                  <a:pt x="7019" y="509"/>
                  <a:pt x="7074" y="509"/>
                </a:cubicBezTo>
                <a:cubicBezTo>
                  <a:pt x="7083" y="509"/>
                  <a:pt x="7093" y="508"/>
                  <a:pt x="7103" y="506"/>
                </a:cubicBezTo>
                <a:cubicBezTo>
                  <a:pt x="7123" y="501"/>
                  <a:pt x="7144" y="499"/>
                  <a:pt x="7164" y="499"/>
                </a:cubicBezTo>
                <a:cubicBezTo>
                  <a:pt x="7208" y="499"/>
                  <a:pt x="7251" y="510"/>
                  <a:pt x="7290" y="535"/>
                </a:cubicBezTo>
                <a:cubicBezTo>
                  <a:pt x="7290" y="621"/>
                  <a:pt x="7247" y="693"/>
                  <a:pt x="7182" y="744"/>
                </a:cubicBezTo>
                <a:cubicBezTo>
                  <a:pt x="7124" y="787"/>
                  <a:pt x="7110" y="874"/>
                  <a:pt x="7160" y="932"/>
                </a:cubicBezTo>
                <a:cubicBezTo>
                  <a:pt x="7211" y="997"/>
                  <a:pt x="7233" y="1083"/>
                  <a:pt x="7211" y="1163"/>
                </a:cubicBezTo>
                <a:cubicBezTo>
                  <a:pt x="7189" y="1170"/>
                  <a:pt x="7168" y="1170"/>
                  <a:pt x="7146" y="1170"/>
                </a:cubicBezTo>
                <a:cubicBezTo>
                  <a:pt x="7059" y="1170"/>
                  <a:pt x="6987" y="1134"/>
                  <a:pt x="6929" y="1069"/>
                </a:cubicBezTo>
                <a:cubicBezTo>
                  <a:pt x="6904" y="1040"/>
                  <a:pt x="6868" y="1025"/>
                  <a:pt x="6832" y="1025"/>
                </a:cubicBezTo>
                <a:cubicBezTo>
                  <a:pt x="6796" y="1025"/>
                  <a:pt x="6760" y="1040"/>
                  <a:pt x="6734" y="1069"/>
                </a:cubicBezTo>
                <a:cubicBezTo>
                  <a:pt x="6679" y="1136"/>
                  <a:pt x="6602" y="1172"/>
                  <a:pt x="6523" y="1172"/>
                </a:cubicBezTo>
                <a:cubicBezTo>
                  <a:pt x="6499" y="1172"/>
                  <a:pt x="6476" y="1169"/>
                  <a:pt x="6453" y="1163"/>
                </a:cubicBezTo>
                <a:cubicBezTo>
                  <a:pt x="6446" y="1119"/>
                  <a:pt x="6446" y="1083"/>
                  <a:pt x="6453" y="1040"/>
                </a:cubicBezTo>
                <a:cubicBezTo>
                  <a:pt x="6460" y="1004"/>
                  <a:pt x="6482" y="961"/>
                  <a:pt x="6511" y="932"/>
                </a:cubicBezTo>
                <a:cubicBezTo>
                  <a:pt x="6554" y="874"/>
                  <a:pt x="6547" y="787"/>
                  <a:pt x="6482" y="744"/>
                </a:cubicBezTo>
                <a:cubicBezTo>
                  <a:pt x="6417" y="693"/>
                  <a:pt x="6374" y="614"/>
                  <a:pt x="6374" y="527"/>
                </a:cubicBezTo>
                <a:cubicBezTo>
                  <a:pt x="6412" y="508"/>
                  <a:pt x="6454" y="499"/>
                  <a:pt x="6497" y="499"/>
                </a:cubicBezTo>
                <a:cubicBezTo>
                  <a:pt x="6518" y="499"/>
                  <a:pt x="6540" y="501"/>
                  <a:pt x="6561" y="506"/>
                </a:cubicBezTo>
                <a:cubicBezTo>
                  <a:pt x="6571" y="508"/>
                  <a:pt x="6581" y="509"/>
                  <a:pt x="6590" y="509"/>
                </a:cubicBezTo>
                <a:cubicBezTo>
                  <a:pt x="6646" y="509"/>
                  <a:pt x="6701" y="475"/>
                  <a:pt x="6713" y="419"/>
                </a:cubicBezTo>
                <a:cubicBezTo>
                  <a:pt x="6720" y="390"/>
                  <a:pt x="6734" y="369"/>
                  <a:pt x="6749" y="347"/>
                </a:cubicBezTo>
                <a:cubicBezTo>
                  <a:pt x="6771" y="311"/>
                  <a:pt x="6799" y="282"/>
                  <a:pt x="6836" y="268"/>
                </a:cubicBezTo>
                <a:close/>
                <a:moveTo>
                  <a:pt x="8178" y="1834"/>
                </a:moveTo>
                <a:cubicBezTo>
                  <a:pt x="8236" y="1870"/>
                  <a:pt x="8279" y="1920"/>
                  <a:pt x="8301" y="1985"/>
                </a:cubicBezTo>
                <a:cubicBezTo>
                  <a:pt x="8313" y="2042"/>
                  <a:pt x="8369" y="2082"/>
                  <a:pt x="8427" y="2082"/>
                </a:cubicBezTo>
                <a:cubicBezTo>
                  <a:pt x="8435" y="2082"/>
                  <a:pt x="8444" y="2081"/>
                  <a:pt x="8452" y="2079"/>
                </a:cubicBezTo>
                <a:cubicBezTo>
                  <a:pt x="8474" y="2074"/>
                  <a:pt x="8496" y="2072"/>
                  <a:pt x="8517" y="2072"/>
                </a:cubicBezTo>
                <a:cubicBezTo>
                  <a:pt x="8560" y="2072"/>
                  <a:pt x="8601" y="2082"/>
                  <a:pt x="8640" y="2101"/>
                </a:cubicBezTo>
                <a:cubicBezTo>
                  <a:pt x="8640" y="2187"/>
                  <a:pt x="8597" y="2267"/>
                  <a:pt x="8532" y="2317"/>
                </a:cubicBezTo>
                <a:cubicBezTo>
                  <a:pt x="8503" y="2339"/>
                  <a:pt x="8481" y="2368"/>
                  <a:pt x="8474" y="2404"/>
                </a:cubicBezTo>
                <a:cubicBezTo>
                  <a:pt x="8474" y="2440"/>
                  <a:pt x="8481" y="2476"/>
                  <a:pt x="8503" y="2505"/>
                </a:cubicBezTo>
                <a:cubicBezTo>
                  <a:pt x="8561" y="2570"/>
                  <a:pt x="8582" y="2649"/>
                  <a:pt x="8561" y="2736"/>
                </a:cubicBezTo>
                <a:cubicBezTo>
                  <a:pt x="8539" y="2743"/>
                  <a:pt x="8517" y="2743"/>
                  <a:pt x="8496" y="2743"/>
                </a:cubicBezTo>
                <a:cubicBezTo>
                  <a:pt x="8423" y="2743"/>
                  <a:pt x="8351" y="2714"/>
                  <a:pt x="8301" y="2664"/>
                </a:cubicBezTo>
                <a:cubicBezTo>
                  <a:pt x="8293" y="2657"/>
                  <a:pt x="8286" y="2649"/>
                  <a:pt x="8279" y="2642"/>
                </a:cubicBezTo>
                <a:cubicBezTo>
                  <a:pt x="8254" y="2610"/>
                  <a:pt x="8218" y="2593"/>
                  <a:pt x="8181" y="2593"/>
                </a:cubicBezTo>
                <a:cubicBezTo>
                  <a:pt x="8144" y="2593"/>
                  <a:pt x="8106" y="2610"/>
                  <a:pt x="8077" y="2642"/>
                </a:cubicBezTo>
                <a:lnTo>
                  <a:pt x="8063" y="2664"/>
                </a:lnTo>
                <a:cubicBezTo>
                  <a:pt x="8012" y="2714"/>
                  <a:pt x="7940" y="2743"/>
                  <a:pt x="7868" y="2743"/>
                </a:cubicBezTo>
                <a:cubicBezTo>
                  <a:pt x="7846" y="2743"/>
                  <a:pt x="7824" y="2743"/>
                  <a:pt x="7803" y="2736"/>
                </a:cubicBezTo>
                <a:cubicBezTo>
                  <a:pt x="7788" y="2693"/>
                  <a:pt x="7788" y="2657"/>
                  <a:pt x="7803" y="2621"/>
                </a:cubicBezTo>
                <a:cubicBezTo>
                  <a:pt x="7810" y="2577"/>
                  <a:pt x="7832" y="2534"/>
                  <a:pt x="7853" y="2505"/>
                </a:cubicBezTo>
                <a:cubicBezTo>
                  <a:pt x="7882" y="2469"/>
                  <a:pt x="7889" y="2433"/>
                  <a:pt x="7882" y="2397"/>
                </a:cubicBezTo>
                <a:cubicBezTo>
                  <a:pt x="7868" y="2339"/>
                  <a:pt x="7817" y="2310"/>
                  <a:pt x="7781" y="2267"/>
                </a:cubicBezTo>
                <a:cubicBezTo>
                  <a:pt x="7745" y="2224"/>
                  <a:pt x="7723" y="2166"/>
                  <a:pt x="7723" y="2101"/>
                </a:cubicBezTo>
                <a:cubicBezTo>
                  <a:pt x="7762" y="2082"/>
                  <a:pt x="7803" y="2072"/>
                  <a:pt x="7846" y="2072"/>
                </a:cubicBezTo>
                <a:cubicBezTo>
                  <a:pt x="7868" y="2072"/>
                  <a:pt x="7889" y="2074"/>
                  <a:pt x="7911" y="2079"/>
                </a:cubicBezTo>
                <a:cubicBezTo>
                  <a:pt x="7919" y="2081"/>
                  <a:pt x="7928" y="2082"/>
                  <a:pt x="7936" y="2082"/>
                </a:cubicBezTo>
                <a:cubicBezTo>
                  <a:pt x="7992" y="2082"/>
                  <a:pt x="8044" y="2042"/>
                  <a:pt x="8063" y="1985"/>
                </a:cubicBezTo>
                <a:cubicBezTo>
                  <a:pt x="8070" y="1964"/>
                  <a:pt x="8084" y="1935"/>
                  <a:pt x="8099" y="1913"/>
                </a:cubicBezTo>
                <a:cubicBezTo>
                  <a:pt x="8120" y="1884"/>
                  <a:pt x="8149" y="1855"/>
                  <a:pt x="8178" y="1834"/>
                </a:cubicBezTo>
                <a:close/>
                <a:moveTo>
                  <a:pt x="6208" y="823"/>
                </a:moveTo>
                <a:cubicBezTo>
                  <a:pt x="6215" y="838"/>
                  <a:pt x="6229" y="859"/>
                  <a:pt x="6236" y="874"/>
                </a:cubicBezTo>
                <a:cubicBezTo>
                  <a:pt x="6236" y="874"/>
                  <a:pt x="6236" y="874"/>
                  <a:pt x="6236" y="881"/>
                </a:cubicBezTo>
                <a:cubicBezTo>
                  <a:pt x="6229" y="903"/>
                  <a:pt x="6222" y="924"/>
                  <a:pt x="6215" y="946"/>
                </a:cubicBezTo>
                <a:lnTo>
                  <a:pt x="4533" y="1473"/>
                </a:lnTo>
                <a:cubicBezTo>
                  <a:pt x="4504" y="1480"/>
                  <a:pt x="4475" y="1502"/>
                  <a:pt x="4461" y="1531"/>
                </a:cubicBezTo>
                <a:lnTo>
                  <a:pt x="3920" y="2447"/>
                </a:lnTo>
                <a:lnTo>
                  <a:pt x="3075" y="2794"/>
                </a:lnTo>
                <a:lnTo>
                  <a:pt x="3075" y="2794"/>
                </a:lnTo>
                <a:lnTo>
                  <a:pt x="4143" y="1206"/>
                </a:lnTo>
                <a:lnTo>
                  <a:pt x="6208" y="823"/>
                </a:lnTo>
                <a:close/>
                <a:moveTo>
                  <a:pt x="1159" y="2713"/>
                </a:moveTo>
                <a:cubicBezTo>
                  <a:pt x="1200" y="2713"/>
                  <a:pt x="1242" y="2740"/>
                  <a:pt x="1242" y="2794"/>
                </a:cubicBezTo>
                <a:cubicBezTo>
                  <a:pt x="1256" y="2815"/>
                  <a:pt x="1271" y="2844"/>
                  <a:pt x="1278" y="2866"/>
                </a:cubicBezTo>
                <a:cubicBezTo>
                  <a:pt x="1297" y="2922"/>
                  <a:pt x="1348" y="2963"/>
                  <a:pt x="1404" y="2963"/>
                </a:cubicBezTo>
                <a:cubicBezTo>
                  <a:pt x="1413" y="2963"/>
                  <a:pt x="1421" y="2962"/>
                  <a:pt x="1430" y="2960"/>
                </a:cubicBezTo>
                <a:cubicBezTo>
                  <a:pt x="1448" y="2945"/>
                  <a:pt x="1466" y="2939"/>
                  <a:pt x="1483" y="2939"/>
                </a:cubicBezTo>
                <a:cubicBezTo>
                  <a:pt x="1593" y="2939"/>
                  <a:pt x="1659" y="3198"/>
                  <a:pt x="1509" y="3198"/>
                </a:cubicBezTo>
                <a:cubicBezTo>
                  <a:pt x="1451" y="3241"/>
                  <a:pt x="1437" y="3321"/>
                  <a:pt x="1487" y="3386"/>
                </a:cubicBezTo>
                <a:cubicBezTo>
                  <a:pt x="1495" y="3393"/>
                  <a:pt x="1502" y="3407"/>
                  <a:pt x="1516" y="3422"/>
                </a:cubicBezTo>
                <a:cubicBezTo>
                  <a:pt x="1545" y="3479"/>
                  <a:pt x="1552" y="3552"/>
                  <a:pt x="1538" y="3617"/>
                </a:cubicBezTo>
                <a:cubicBezTo>
                  <a:pt x="1516" y="3624"/>
                  <a:pt x="1495" y="3624"/>
                  <a:pt x="1473" y="3624"/>
                </a:cubicBezTo>
                <a:cubicBezTo>
                  <a:pt x="1394" y="3624"/>
                  <a:pt x="1314" y="3588"/>
                  <a:pt x="1264" y="3523"/>
                </a:cubicBezTo>
                <a:cubicBezTo>
                  <a:pt x="1235" y="3494"/>
                  <a:pt x="1206" y="3479"/>
                  <a:pt x="1163" y="3479"/>
                </a:cubicBezTo>
                <a:cubicBezTo>
                  <a:pt x="1105" y="3479"/>
                  <a:pt x="1076" y="3508"/>
                  <a:pt x="1040" y="3544"/>
                </a:cubicBezTo>
                <a:cubicBezTo>
                  <a:pt x="989" y="3595"/>
                  <a:pt x="917" y="3624"/>
                  <a:pt x="845" y="3624"/>
                </a:cubicBezTo>
                <a:cubicBezTo>
                  <a:pt x="823" y="3624"/>
                  <a:pt x="802" y="3624"/>
                  <a:pt x="780" y="3617"/>
                </a:cubicBezTo>
                <a:cubicBezTo>
                  <a:pt x="766" y="3530"/>
                  <a:pt x="787" y="3451"/>
                  <a:pt x="838" y="3386"/>
                </a:cubicBezTo>
                <a:cubicBezTo>
                  <a:pt x="881" y="3328"/>
                  <a:pt x="874" y="3241"/>
                  <a:pt x="809" y="3198"/>
                </a:cubicBezTo>
                <a:cubicBezTo>
                  <a:pt x="744" y="3147"/>
                  <a:pt x="701" y="3068"/>
                  <a:pt x="701" y="2989"/>
                </a:cubicBezTo>
                <a:cubicBezTo>
                  <a:pt x="740" y="2964"/>
                  <a:pt x="783" y="2953"/>
                  <a:pt x="827" y="2953"/>
                </a:cubicBezTo>
                <a:cubicBezTo>
                  <a:pt x="847" y="2953"/>
                  <a:pt x="868" y="2955"/>
                  <a:pt x="888" y="2960"/>
                </a:cubicBezTo>
                <a:cubicBezTo>
                  <a:pt x="898" y="2962"/>
                  <a:pt x="907" y="2963"/>
                  <a:pt x="916" y="2963"/>
                </a:cubicBezTo>
                <a:cubicBezTo>
                  <a:pt x="977" y="2963"/>
                  <a:pt x="1027" y="2922"/>
                  <a:pt x="1040" y="2866"/>
                </a:cubicBezTo>
                <a:cubicBezTo>
                  <a:pt x="1054" y="2844"/>
                  <a:pt x="1062" y="2815"/>
                  <a:pt x="1076" y="2794"/>
                </a:cubicBezTo>
                <a:cubicBezTo>
                  <a:pt x="1076" y="2740"/>
                  <a:pt x="1117" y="2713"/>
                  <a:pt x="1159" y="2713"/>
                </a:cubicBezTo>
                <a:close/>
                <a:moveTo>
                  <a:pt x="6583" y="3775"/>
                </a:moveTo>
                <a:lnTo>
                  <a:pt x="6583" y="4078"/>
                </a:lnTo>
                <a:lnTo>
                  <a:pt x="5204" y="4078"/>
                </a:lnTo>
                <a:lnTo>
                  <a:pt x="5204" y="3775"/>
                </a:lnTo>
                <a:close/>
                <a:moveTo>
                  <a:pt x="3580" y="3313"/>
                </a:moveTo>
                <a:cubicBezTo>
                  <a:pt x="3588" y="3321"/>
                  <a:pt x="3595" y="3321"/>
                  <a:pt x="3602" y="3328"/>
                </a:cubicBezTo>
                <a:cubicBezTo>
                  <a:pt x="3638" y="3350"/>
                  <a:pt x="3660" y="3386"/>
                  <a:pt x="3681" y="3422"/>
                </a:cubicBezTo>
                <a:cubicBezTo>
                  <a:pt x="3689" y="3458"/>
                  <a:pt x="3710" y="3494"/>
                  <a:pt x="3739" y="3523"/>
                </a:cubicBezTo>
                <a:cubicBezTo>
                  <a:pt x="3761" y="3545"/>
                  <a:pt x="3792" y="3554"/>
                  <a:pt x="3821" y="3554"/>
                </a:cubicBezTo>
                <a:cubicBezTo>
                  <a:pt x="3830" y="3554"/>
                  <a:pt x="3839" y="3553"/>
                  <a:pt x="3847" y="3552"/>
                </a:cubicBezTo>
                <a:cubicBezTo>
                  <a:pt x="3869" y="3547"/>
                  <a:pt x="3891" y="3544"/>
                  <a:pt x="3912" y="3544"/>
                </a:cubicBezTo>
                <a:cubicBezTo>
                  <a:pt x="3954" y="3544"/>
                  <a:pt x="3994" y="3554"/>
                  <a:pt x="4028" y="3573"/>
                </a:cubicBezTo>
                <a:lnTo>
                  <a:pt x="4035" y="3573"/>
                </a:lnTo>
                <a:cubicBezTo>
                  <a:pt x="4035" y="3660"/>
                  <a:pt x="3992" y="3732"/>
                  <a:pt x="3920" y="3783"/>
                </a:cubicBezTo>
                <a:cubicBezTo>
                  <a:pt x="3862" y="3826"/>
                  <a:pt x="3855" y="3912"/>
                  <a:pt x="3898" y="3970"/>
                </a:cubicBezTo>
                <a:lnTo>
                  <a:pt x="3905" y="3970"/>
                </a:lnTo>
                <a:cubicBezTo>
                  <a:pt x="3956" y="4035"/>
                  <a:pt x="3977" y="4122"/>
                  <a:pt x="3956" y="4208"/>
                </a:cubicBezTo>
                <a:cubicBezTo>
                  <a:pt x="3934" y="4208"/>
                  <a:pt x="3912" y="4216"/>
                  <a:pt x="3891" y="4216"/>
                </a:cubicBezTo>
                <a:cubicBezTo>
                  <a:pt x="3819" y="4216"/>
                  <a:pt x="3746" y="4187"/>
                  <a:pt x="3696" y="4136"/>
                </a:cubicBezTo>
                <a:cubicBezTo>
                  <a:pt x="3660" y="4100"/>
                  <a:pt x="3631" y="4064"/>
                  <a:pt x="3573" y="4064"/>
                </a:cubicBezTo>
                <a:cubicBezTo>
                  <a:pt x="3523" y="4064"/>
                  <a:pt x="3494" y="4100"/>
                  <a:pt x="3458" y="4136"/>
                </a:cubicBezTo>
                <a:cubicBezTo>
                  <a:pt x="3407" y="4187"/>
                  <a:pt x="3335" y="4216"/>
                  <a:pt x="3263" y="4216"/>
                </a:cubicBezTo>
                <a:cubicBezTo>
                  <a:pt x="3241" y="4216"/>
                  <a:pt x="3220" y="4208"/>
                  <a:pt x="3198" y="4208"/>
                </a:cubicBezTo>
                <a:cubicBezTo>
                  <a:pt x="3183" y="4201"/>
                  <a:pt x="3191" y="4107"/>
                  <a:pt x="3198" y="4100"/>
                </a:cubicBezTo>
                <a:cubicBezTo>
                  <a:pt x="3205" y="4050"/>
                  <a:pt x="3227" y="4006"/>
                  <a:pt x="3256" y="3970"/>
                </a:cubicBezTo>
                <a:cubicBezTo>
                  <a:pt x="3299" y="3912"/>
                  <a:pt x="3292" y="3833"/>
                  <a:pt x="3234" y="3790"/>
                </a:cubicBezTo>
                <a:cubicBezTo>
                  <a:pt x="3205" y="3768"/>
                  <a:pt x="3183" y="3746"/>
                  <a:pt x="3169" y="3718"/>
                </a:cubicBezTo>
                <a:cubicBezTo>
                  <a:pt x="3140" y="3674"/>
                  <a:pt x="3126" y="3631"/>
                  <a:pt x="3119" y="3573"/>
                </a:cubicBezTo>
                <a:cubicBezTo>
                  <a:pt x="3119" y="3566"/>
                  <a:pt x="3183" y="3552"/>
                  <a:pt x="3191" y="3552"/>
                </a:cubicBezTo>
                <a:cubicBezTo>
                  <a:pt x="3209" y="3547"/>
                  <a:pt x="3227" y="3546"/>
                  <a:pt x="3246" y="3546"/>
                </a:cubicBezTo>
                <a:cubicBezTo>
                  <a:pt x="3274" y="3546"/>
                  <a:pt x="3302" y="3549"/>
                  <a:pt x="3330" y="3549"/>
                </a:cubicBezTo>
                <a:cubicBezTo>
                  <a:pt x="3369" y="3549"/>
                  <a:pt x="3406" y="3542"/>
                  <a:pt x="3436" y="3508"/>
                </a:cubicBezTo>
                <a:cubicBezTo>
                  <a:pt x="3451" y="3494"/>
                  <a:pt x="3458" y="3479"/>
                  <a:pt x="3458" y="3465"/>
                </a:cubicBezTo>
                <a:cubicBezTo>
                  <a:pt x="3479" y="3414"/>
                  <a:pt x="3515" y="3371"/>
                  <a:pt x="3552" y="3328"/>
                </a:cubicBezTo>
                <a:lnTo>
                  <a:pt x="3580" y="3313"/>
                </a:lnTo>
                <a:close/>
                <a:moveTo>
                  <a:pt x="1473" y="5320"/>
                </a:moveTo>
                <a:lnTo>
                  <a:pt x="1495" y="5334"/>
                </a:lnTo>
                <a:cubicBezTo>
                  <a:pt x="1538" y="5363"/>
                  <a:pt x="1574" y="5414"/>
                  <a:pt x="1588" y="5471"/>
                </a:cubicBezTo>
                <a:cubicBezTo>
                  <a:pt x="1607" y="5527"/>
                  <a:pt x="1657" y="5561"/>
                  <a:pt x="1716" y="5561"/>
                </a:cubicBezTo>
                <a:cubicBezTo>
                  <a:pt x="1726" y="5561"/>
                  <a:pt x="1737" y="5560"/>
                  <a:pt x="1747" y="5558"/>
                </a:cubicBezTo>
                <a:cubicBezTo>
                  <a:pt x="1768" y="5553"/>
                  <a:pt x="1788" y="5551"/>
                  <a:pt x="1809" y="5551"/>
                </a:cubicBezTo>
                <a:cubicBezTo>
                  <a:pt x="1853" y="5551"/>
                  <a:pt x="1895" y="5562"/>
                  <a:pt x="1935" y="5587"/>
                </a:cubicBezTo>
                <a:lnTo>
                  <a:pt x="1928" y="5587"/>
                </a:lnTo>
                <a:cubicBezTo>
                  <a:pt x="1928" y="5674"/>
                  <a:pt x="1884" y="5746"/>
                  <a:pt x="1819" y="5796"/>
                </a:cubicBezTo>
                <a:cubicBezTo>
                  <a:pt x="1762" y="5840"/>
                  <a:pt x="1747" y="5926"/>
                  <a:pt x="1798" y="5984"/>
                </a:cubicBezTo>
                <a:cubicBezTo>
                  <a:pt x="1848" y="6049"/>
                  <a:pt x="1870" y="6135"/>
                  <a:pt x="1848" y="6215"/>
                </a:cubicBezTo>
                <a:cubicBezTo>
                  <a:pt x="1824" y="6222"/>
                  <a:pt x="1799" y="6226"/>
                  <a:pt x="1775" y="6226"/>
                </a:cubicBezTo>
                <a:cubicBezTo>
                  <a:pt x="1707" y="6226"/>
                  <a:pt x="1642" y="6198"/>
                  <a:pt x="1588" y="6150"/>
                </a:cubicBezTo>
                <a:cubicBezTo>
                  <a:pt x="1552" y="6114"/>
                  <a:pt x="1523" y="6078"/>
                  <a:pt x="1473" y="6078"/>
                </a:cubicBezTo>
                <a:cubicBezTo>
                  <a:pt x="1415" y="6078"/>
                  <a:pt x="1386" y="6114"/>
                  <a:pt x="1350" y="6150"/>
                </a:cubicBezTo>
                <a:cubicBezTo>
                  <a:pt x="1336" y="6223"/>
                  <a:pt x="1271" y="6270"/>
                  <a:pt x="1204" y="6270"/>
                </a:cubicBezTo>
                <a:cubicBezTo>
                  <a:pt x="1172" y="6270"/>
                  <a:pt x="1140" y="6260"/>
                  <a:pt x="1112" y="6237"/>
                </a:cubicBezTo>
                <a:cubicBezTo>
                  <a:pt x="1025" y="6172"/>
                  <a:pt x="1040" y="6027"/>
                  <a:pt x="1148" y="5984"/>
                </a:cubicBezTo>
                <a:cubicBezTo>
                  <a:pt x="1191" y="5926"/>
                  <a:pt x="1184" y="5840"/>
                  <a:pt x="1119" y="5796"/>
                </a:cubicBezTo>
                <a:cubicBezTo>
                  <a:pt x="1083" y="5767"/>
                  <a:pt x="1047" y="5724"/>
                  <a:pt x="1033" y="5674"/>
                </a:cubicBezTo>
                <a:cubicBezTo>
                  <a:pt x="1018" y="5645"/>
                  <a:pt x="1018" y="5616"/>
                  <a:pt x="1011" y="5587"/>
                </a:cubicBezTo>
                <a:cubicBezTo>
                  <a:pt x="1055" y="5562"/>
                  <a:pt x="1100" y="5551"/>
                  <a:pt x="1144" y="5551"/>
                </a:cubicBezTo>
                <a:cubicBezTo>
                  <a:pt x="1165" y="5551"/>
                  <a:pt x="1185" y="5553"/>
                  <a:pt x="1206" y="5558"/>
                </a:cubicBezTo>
                <a:cubicBezTo>
                  <a:pt x="1215" y="5560"/>
                  <a:pt x="1225" y="5561"/>
                  <a:pt x="1234" y="5561"/>
                </a:cubicBezTo>
                <a:cubicBezTo>
                  <a:pt x="1289" y="5561"/>
                  <a:pt x="1339" y="5527"/>
                  <a:pt x="1357" y="5471"/>
                </a:cubicBezTo>
                <a:cubicBezTo>
                  <a:pt x="1365" y="5443"/>
                  <a:pt x="1379" y="5421"/>
                  <a:pt x="1386" y="5399"/>
                </a:cubicBezTo>
                <a:cubicBezTo>
                  <a:pt x="1415" y="5363"/>
                  <a:pt x="1437" y="5334"/>
                  <a:pt x="1473" y="5320"/>
                </a:cubicBezTo>
                <a:close/>
                <a:moveTo>
                  <a:pt x="4656" y="2418"/>
                </a:moveTo>
                <a:lnTo>
                  <a:pt x="6785" y="2556"/>
                </a:lnTo>
                <a:cubicBezTo>
                  <a:pt x="6792" y="2559"/>
                  <a:pt x="6799" y="2561"/>
                  <a:pt x="6807" y="2561"/>
                </a:cubicBezTo>
                <a:cubicBezTo>
                  <a:pt x="6814" y="2561"/>
                  <a:pt x="6821" y="2559"/>
                  <a:pt x="6828" y="2556"/>
                </a:cubicBezTo>
                <a:lnTo>
                  <a:pt x="7572" y="2469"/>
                </a:lnTo>
                <a:cubicBezTo>
                  <a:pt x="7572" y="2469"/>
                  <a:pt x="7572" y="2476"/>
                  <a:pt x="7572" y="2476"/>
                </a:cubicBezTo>
                <a:lnTo>
                  <a:pt x="7572" y="2483"/>
                </a:lnTo>
                <a:lnTo>
                  <a:pt x="6612" y="2794"/>
                </a:lnTo>
                <a:lnTo>
                  <a:pt x="6597" y="2794"/>
                </a:lnTo>
                <a:lnTo>
                  <a:pt x="4887" y="2895"/>
                </a:lnTo>
                <a:cubicBezTo>
                  <a:pt x="4851" y="2895"/>
                  <a:pt x="4807" y="2902"/>
                  <a:pt x="4779" y="2924"/>
                </a:cubicBezTo>
                <a:lnTo>
                  <a:pt x="4136" y="3328"/>
                </a:lnTo>
                <a:cubicBezTo>
                  <a:pt x="4078" y="3299"/>
                  <a:pt x="4006" y="3285"/>
                  <a:pt x="3941" y="3277"/>
                </a:cubicBezTo>
                <a:lnTo>
                  <a:pt x="3905" y="3277"/>
                </a:lnTo>
                <a:cubicBezTo>
                  <a:pt x="3898" y="3263"/>
                  <a:pt x="3891" y="3256"/>
                  <a:pt x="3876" y="3241"/>
                </a:cubicBezTo>
                <a:cubicBezTo>
                  <a:pt x="3833" y="3169"/>
                  <a:pt x="3768" y="3119"/>
                  <a:pt x="3696" y="3075"/>
                </a:cubicBezTo>
                <a:cubicBezTo>
                  <a:pt x="3663" y="3046"/>
                  <a:pt x="3623" y="3034"/>
                  <a:pt x="3582" y="3034"/>
                </a:cubicBezTo>
                <a:cubicBezTo>
                  <a:pt x="3550" y="3034"/>
                  <a:pt x="3518" y="3041"/>
                  <a:pt x="3487" y="3054"/>
                </a:cubicBezTo>
                <a:cubicBezTo>
                  <a:pt x="3393" y="3104"/>
                  <a:pt x="3313" y="3176"/>
                  <a:pt x="3256" y="3270"/>
                </a:cubicBezTo>
                <a:lnTo>
                  <a:pt x="3256" y="3277"/>
                </a:lnTo>
                <a:cubicBezTo>
                  <a:pt x="3155" y="3277"/>
                  <a:pt x="3046" y="3306"/>
                  <a:pt x="2960" y="3364"/>
                </a:cubicBezTo>
                <a:cubicBezTo>
                  <a:pt x="2916" y="3400"/>
                  <a:pt x="2873" y="3429"/>
                  <a:pt x="2866" y="3494"/>
                </a:cubicBezTo>
                <a:cubicBezTo>
                  <a:pt x="2851" y="3631"/>
                  <a:pt x="2888" y="3775"/>
                  <a:pt x="2967" y="3884"/>
                </a:cubicBezTo>
                <a:lnTo>
                  <a:pt x="2065" y="4143"/>
                </a:lnTo>
                <a:cubicBezTo>
                  <a:pt x="2000" y="4158"/>
                  <a:pt x="1949" y="4208"/>
                  <a:pt x="1920" y="4266"/>
                </a:cubicBezTo>
                <a:lnTo>
                  <a:pt x="1596" y="5089"/>
                </a:lnTo>
                <a:cubicBezTo>
                  <a:pt x="1574" y="5082"/>
                  <a:pt x="1552" y="5067"/>
                  <a:pt x="1531" y="5060"/>
                </a:cubicBezTo>
                <a:cubicBezTo>
                  <a:pt x="1514" y="5052"/>
                  <a:pt x="1494" y="5047"/>
                  <a:pt x="1474" y="5047"/>
                </a:cubicBezTo>
                <a:cubicBezTo>
                  <a:pt x="1444" y="5047"/>
                  <a:pt x="1413" y="5057"/>
                  <a:pt x="1386" y="5074"/>
                </a:cubicBezTo>
                <a:cubicBezTo>
                  <a:pt x="1307" y="5118"/>
                  <a:pt x="1228" y="5176"/>
                  <a:pt x="1177" y="5255"/>
                </a:cubicBezTo>
                <a:cubicBezTo>
                  <a:pt x="1170" y="5269"/>
                  <a:pt x="1163" y="5277"/>
                  <a:pt x="1155" y="5291"/>
                </a:cubicBezTo>
                <a:cubicBezTo>
                  <a:pt x="1047" y="5291"/>
                  <a:pt x="939" y="5327"/>
                  <a:pt x="845" y="5385"/>
                </a:cubicBezTo>
                <a:cubicBezTo>
                  <a:pt x="794" y="5421"/>
                  <a:pt x="758" y="5479"/>
                  <a:pt x="758" y="5544"/>
                </a:cubicBezTo>
                <a:cubicBezTo>
                  <a:pt x="751" y="5652"/>
                  <a:pt x="773" y="5767"/>
                  <a:pt x="838" y="5861"/>
                </a:cubicBezTo>
                <a:cubicBezTo>
                  <a:pt x="845" y="5876"/>
                  <a:pt x="881" y="5919"/>
                  <a:pt x="881" y="5919"/>
                </a:cubicBezTo>
                <a:cubicBezTo>
                  <a:pt x="867" y="5955"/>
                  <a:pt x="852" y="5991"/>
                  <a:pt x="845" y="6027"/>
                </a:cubicBezTo>
                <a:lnTo>
                  <a:pt x="268" y="6352"/>
                </a:lnTo>
                <a:lnTo>
                  <a:pt x="268" y="3746"/>
                </a:lnTo>
                <a:lnTo>
                  <a:pt x="520" y="3617"/>
                </a:lnTo>
                <a:cubicBezTo>
                  <a:pt x="527" y="3682"/>
                  <a:pt x="549" y="3739"/>
                  <a:pt x="585" y="3797"/>
                </a:cubicBezTo>
                <a:cubicBezTo>
                  <a:pt x="607" y="3819"/>
                  <a:pt x="636" y="3833"/>
                  <a:pt x="672" y="3848"/>
                </a:cubicBezTo>
                <a:cubicBezTo>
                  <a:pt x="729" y="3869"/>
                  <a:pt x="794" y="3876"/>
                  <a:pt x="852" y="3876"/>
                </a:cubicBezTo>
                <a:cubicBezTo>
                  <a:pt x="946" y="3811"/>
                  <a:pt x="1056" y="3779"/>
                  <a:pt x="1166" y="3779"/>
                </a:cubicBezTo>
                <a:cubicBezTo>
                  <a:pt x="1276" y="3779"/>
                  <a:pt x="1386" y="3811"/>
                  <a:pt x="1480" y="3876"/>
                </a:cubicBezTo>
                <a:cubicBezTo>
                  <a:pt x="1552" y="3876"/>
                  <a:pt x="1632" y="3862"/>
                  <a:pt x="1697" y="3833"/>
                </a:cubicBezTo>
                <a:cubicBezTo>
                  <a:pt x="1733" y="3819"/>
                  <a:pt x="1762" y="3790"/>
                  <a:pt x="1776" y="3754"/>
                </a:cubicBezTo>
                <a:cubicBezTo>
                  <a:pt x="1805" y="3667"/>
                  <a:pt x="1819" y="3566"/>
                  <a:pt x="1805" y="3472"/>
                </a:cubicBezTo>
                <a:lnTo>
                  <a:pt x="2036" y="3472"/>
                </a:lnTo>
                <a:cubicBezTo>
                  <a:pt x="2065" y="3472"/>
                  <a:pt x="2094" y="3465"/>
                  <a:pt x="2122" y="3458"/>
                </a:cubicBezTo>
                <a:lnTo>
                  <a:pt x="4656" y="2418"/>
                </a:lnTo>
                <a:close/>
                <a:moveTo>
                  <a:pt x="6576" y="6489"/>
                </a:moveTo>
                <a:lnTo>
                  <a:pt x="6576" y="6799"/>
                </a:lnTo>
                <a:lnTo>
                  <a:pt x="5204" y="6799"/>
                </a:lnTo>
                <a:lnTo>
                  <a:pt x="5204" y="6489"/>
                </a:lnTo>
                <a:close/>
                <a:moveTo>
                  <a:pt x="6831" y="1"/>
                </a:moveTo>
                <a:cubicBezTo>
                  <a:pt x="6801" y="1"/>
                  <a:pt x="6771" y="8"/>
                  <a:pt x="6742" y="22"/>
                </a:cubicBezTo>
                <a:cubicBezTo>
                  <a:pt x="6655" y="58"/>
                  <a:pt x="6583" y="123"/>
                  <a:pt x="6532" y="203"/>
                </a:cubicBezTo>
                <a:lnTo>
                  <a:pt x="6504" y="239"/>
                </a:lnTo>
                <a:cubicBezTo>
                  <a:pt x="6395" y="239"/>
                  <a:pt x="6287" y="268"/>
                  <a:pt x="6200" y="333"/>
                </a:cubicBezTo>
                <a:cubicBezTo>
                  <a:pt x="6143" y="369"/>
                  <a:pt x="6107" y="426"/>
                  <a:pt x="6107" y="484"/>
                </a:cubicBezTo>
                <a:cubicBezTo>
                  <a:pt x="6107" y="520"/>
                  <a:pt x="6107" y="549"/>
                  <a:pt x="6107" y="578"/>
                </a:cubicBezTo>
                <a:lnTo>
                  <a:pt x="4035" y="961"/>
                </a:lnTo>
                <a:cubicBezTo>
                  <a:pt x="3999" y="968"/>
                  <a:pt x="3970" y="989"/>
                  <a:pt x="3949" y="1018"/>
                </a:cubicBezTo>
                <a:lnTo>
                  <a:pt x="2628" y="2974"/>
                </a:lnTo>
                <a:lnTo>
                  <a:pt x="2029" y="3220"/>
                </a:lnTo>
                <a:lnTo>
                  <a:pt x="1827" y="3220"/>
                </a:lnTo>
                <a:cubicBezTo>
                  <a:pt x="1870" y="3133"/>
                  <a:pt x="1892" y="3032"/>
                  <a:pt x="1884" y="2938"/>
                </a:cubicBezTo>
                <a:cubicBezTo>
                  <a:pt x="1884" y="2873"/>
                  <a:pt x="1848" y="2815"/>
                  <a:pt x="1790" y="2787"/>
                </a:cubicBezTo>
                <a:cubicBezTo>
                  <a:pt x="1711" y="2727"/>
                  <a:pt x="1614" y="2692"/>
                  <a:pt x="1515" y="2692"/>
                </a:cubicBezTo>
                <a:cubicBezTo>
                  <a:pt x="1506" y="2692"/>
                  <a:pt x="1496" y="2692"/>
                  <a:pt x="1487" y="2693"/>
                </a:cubicBezTo>
                <a:cubicBezTo>
                  <a:pt x="1480" y="2678"/>
                  <a:pt x="1473" y="2664"/>
                  <a:pt x="1466" y="2649"/>
                </a:cubicBezTo>
                <a:cubicBezTo>
                  <a:pt x="1408" y="2570"/>
                  <a:pt x="1336" y="2512"/>
                  <a:pt x="1249" y="2469"/>
                </a:cubicBezTo>
                <a:cubicBezTo>
                  <a:pt x="1224" y="2455"/>
                  <a:pt x="1193" y="2447"/>
                  <a:pt x="1162" y="2447"/>
                </a:cubicBezTo>
                <a:cubicBezTo>
                  <a:pt x="1130" y="2447"/>
                  <a:pt x="1098" y="2455"/>
                  <a:pt x="1069" y="2469"/>
                </a:cubicBezTo>
                <a:cubicBezTo>
                  <a:pt x="982" y="2512"/>
                  <a:pt x="910" y="2570"/>
                  <a:pt x="859" y="2649"/>
                </a:cubicBezTo>
                <a:cubicBezTo>
                  <a:pt x="852" y="2664"/>
                  <a:pt x="845" y="2678"/>
                  <a:pt x="838" y="2693"/>
                </a:cubicBezTo>
                <a:cubicBezTo>
                  <a:pt x="828" y="2692"/>
                  <a:pt x="818" y="2692"/>
                  <a:pt x="809" y="2692"/>
                </a:cubicBezTo>
                <a:cubicBezTo>
                  <a:pt x="705" y="2692"/>
                  <a:pt x="613" y="2727"/>
                  <a:pt x="527" y="2787"/>
                </a:cubicBezTo>
                <a:cubicBezTo>
                  <a:pt x="477" y="2815"/>
                  <a:pt x="441" y="2873"/>
                  <a:pt x="441" y="2938"/>
                </a:cubicBezTo>
                <a:cubicBezTo>
                  <a:pt x="426" y="3068"/>
                  <a:pt x="470" y="3198"/>
                  <a:pt x="549" y="3299"/>
                </a:cubicBezTo>
                <a:lnTo>
                  <a:pt x="73" y="3552"/>
                </a:lnTo>
                <a:cubicBezTo>
                  <a:pt x="29" y="3573"/>
                  <a:pt x="1" y="3617"/>
                  <a:pt x="1" y="3667"/>
                </a:cubicBezTo>
                <a:lnTo>
                  <a:pt x="1" y="6583"/>
                </a:lnTo>
                <a:cubicBezTo>
                  <a:pt x="1" y="6654"/>
                  <a:pt x="63" y="6709"/>
                  <a:pt x="131" y="6709"/>
                </a:cubicBezTo>
                <a:cubicBezTo>
                  <a:pt x="153" y="6709"/>
                  <a:pt x="175" y="6703"/>
                  <a:pt x="195" y="6691"/>
                </a:cubicBezTo>
                <a:lnTo>
                  <a:pt x="845" y="6330"/>
                </a:lnTo>
                <a:lnTo>
                  <a:pt x="859" y="6366"/>
                </a:lnTo>
                <a:cubicBezTo>
                  <a:pt x="881" y="6410"/>
                  <a:pt x="917" y="6446"/>
                  <a:pt x="968" y="6460"/>
                </a:cubicBezTo>
                <a:cubicBezTo>
                  <a:pt x="1025" y="6482"/>
                  <a:pt x="1083" y="6489"/>
                  <a:pt x="1148" y="6489"/>
                </a:cubicBezTo>
                <a:cubicBezTo>
                  <a:pt x="1242" y="6424"/>
                  <a:pt x="1352" y="6392"/>
                  <a:pt x="1462" y="6392"/>
                </a:cubicBezTo>
                <a:cubicBezTo>
                  <a:pt x="1572" y="6392"/>
                  <a:pt x="1682" y="6424"/>
                  <a:pt x="1776" y="6489"/>
                </a:cubicBezTo>
                <a:cubicBezTo>
                  <a:pt x="1906" y="6489"/>
                  <a:pt x="2036" y="6460"/>
                  <a:pt x="2079" y="6330"/>
                </a:cubicBezTo>
                <a:cubicBezTo>
                  <a:pt x="2007" y="6063"/>
                  <a:pt x="2043" y="5782"/>
                  <a:pt x="2180" y="5544"/>
                </a:cubicBezTo>
                <a:cubicBezTo>
                  <a:pt x="2180" y="5479"/>
                  <a:pt x="2144" y="5421"/>
                  <a:pt x="2086" y="5392"/>
                </a:cubicBezTo>
                <a:cubicBezTo>
                  <a:pt x="2000" y="5327"/>
                  <a:pt x="1892" y="5298"/>
                  <a:pt x="1783" y="5298"/>
                </a:cubicBezTo>
                <a:lnTo>
                  <a:pt x="1783" y="5291"/>
                </a:lnTo>
                <a:lnTo>
                  <a:pt x="2144" y="4389"/>
                </a:lnTo>
                <a:lnTo>
                  <a:pt x="2924" y="4172"/>
                </a:lnTo>
                <a:cubicBezTo>
                  <a:pt x="2924" y="4223"/>
                  <a:pt x="2931" y="4273"/>
                  <a:pt x="2945" y="4317"/>
                </a:cubicBezTo>
                <a:lnTo>
                  <a:pt x="2960" y="4353"/>
                </a:lnTo>
                <a:cubicBezTo>
                  <a:pt x="2974" y="4389"/>
                  <a:pt x="3003" y="4418"/>
                  <a:pt x="3039" y="4432"/>
                </a:cubicBezTo>
                <a:lnTo>
                  <a:pt x="3068" y="4447"/>
                </a:lnTo>
                <a:cubicBezTo>
                  <a:pt x="3126" y="4468"/>
                  <a:pt x="3191" y="4475"/>
                  <a:pt x="3248" y="4483"/>
                </a:cubicBezTo>
                <a:cubicBezTo>
                  <a:pt x="3342" y="4414"/>
                  <a:pt x="3452" y="4380"/>
                  <a:pt x="3562" y="4380"/>
                </a:cubicBezTo>
                <a:cubicBezTo>
                  <a:pt x="3672" y="4380"/>
                  <a:pt x="3783" y="4414"/>
                  <a:pt x="3876" y="4483"/>
                </a:cubicBezTo>
                <a:cubicBezTo>
                  <a:pt x="3941" y="4475"/>
                  <a:pt x="3999" y="4468"/>
                  <a:pt x="4057" y="4447"/>
                </a:cubicBezTo>
                <a:lnTo>
                  <a:pt x="4093" y="4432"/>
                </a:lnTo>
                <a:cubicBezTo>
                  <a:pt x="4129" y="4418"/>
                  <a:pt x="4158" y="4389"/>
                  <a:pt x="4165" y="4353"/>
                </a:cubicBezTo>
                <a:lnTo>
                  <a:pt x="4179" y="4317"/>
                </a:lnTo>
                <a:cubicBezTo>
                  <a:pt x="4223" y="4187"/>
                  <a:pt x="4216" y="4042"/>
                  <a:pt x="4151" y="3920"/>
                </a:cubicBezTo>
                <a:cubicBezTo>
                  <a:pt x="4244" y="3811"/>
                  <a:pt x="4288" y="3682"/>
                  <a:pt x="4281" y="3544"/>
                </a:cubicBezTo>
                <a:lnTo>
                  <a:pt x="4887" y="3162"/>
                </a:lnTo>
                <a:lnTo>
                  <a:pt x="5746" y="3111"/>
                </a:lnTo>
                <a:lnTo>
                  <a:pt x="5746" y="3516"/>
                </a:lnTo>
                <a:lnTo>
                  <a:pt x="5074" y="3516"/>
                </a:lnTo>
                <a:cubicBezTo>
                  <a:pt x="5071" y="3515"/>
                  <a:pt x="5067" y="3515"/>
                  <a:pt x="5064" y="3515"/>
                </a:cubicBezTo>
                <a:cubicBezTo>
                  <a:pt x="4997" y="3515"/>
                  <a:pt x="4945" y="3577"/>
                  <a:pt x="4945" y="3645"/>
                </a:cubicBezTo>
                <a:lnTo>
                  <a:pt x="4945" y="4093"/>
                </a:lnTo>
                <a:cubicBezTo>
                  <a:pt x="4728" y="4136"/>
                  <a:pt x="4540" y="4266"/>
                  <a:pt x="4425" y="4454"/>
                </a:cubicBezTo>
                <a:cubicBezTo>
                  <a:pt x="4252" y="4699"/>
                  <a:pt x="4165" y="4995"/>
                  <a:pt x="4172" y="5291"/>
                </a:cubicBezTo>
                <a:cubicBezTo>
                  <a:pt x="4172" y="5414"/>
                  <a:pt x="4187" y="5529"/>
                  <a:pt x="4216" y="5652"/>
                </a:cubicBezTo>
                <a:cubicBezTo>
                  <a:pt x="4234" y="5715"/>
                  <a:pt x="4284" y="5743"/>
                  <a:pt x="4335" y="5743"/>
                </a:cubicBezTo>
                <a:cubicBezTo>
                  <a:pt x="4407" y="5743"/>
                  <a:pt x="4481" y="5687"/>
                  <a:pt x="4468" y="5594"/>
                </a:cubicBezTo>
                <a:cubicBezTo>
                  <a:pt x="4447" y="5493"/>
                  <a:pt x="4432" y="5392"/>
                  <a:pt x="4432" y="5291"/>
                </a:cubicBezTo>
                <a:cubicBezTo>
                  <a:pt x="4432" y="5053"/>
                  <a:pt x="4497" y="4807"/>
                  <a:pt x="4634" y="4605"/>
                </a:cubicBezTo>
                <a:cubicBezTo>
                  <a:pt x="4728" y="4454"/>
                  <a:pt x="4887" y="4360"/>
                  <a:pt x="5067" y="4346"/>
                </a:cubicBezTo>
                <a:lnTo>
                  <a:pt x="6720" y="4346"/>
                </a:lnTo>
                <a:cubicBezTo>
                  <a:pt x="6893" y="4360"/>
                  <a:pt x="7059" y="4454"/>
                  <a:pt x="7153" y="4605"/>
                </a:cubicBezTo>
                <a:cubicBezTo>
                  <a:pt x="7420" y="5024"/>
                  <a:pt x="7420" y="5558"/>
                  <a:pt x="7153" y="5977"/>
                </a:cubicBezTo>
                <a:cubicBezTo>
                  <a:pt x="7059" y="6128"/>
                  <a:pt x="6893" y="6229"/>
                  <a:pt x="6720" y="6237"/>
                </a:cubicBezTo>
                <a:lnTo>
                  <a:pt x="5067" y="6237"/>
                </a:lnTo>
                <a:cubicBezTo>
                  <a:pt x="4901" y="6229"/>
                  <a:pt x="4750" y="6143"/>
                  <a:pt x="4656" y="6013"/>
                </a:cubicBezTo>
                <a:cubicBezTo>
                  <a:pt x="4626" y="5976"/>
                  <a:pt x="4590" y="5960"/>
                  <a:pt x="4555" y="5960"/>
                </a:cubicBezTo>
                <a:cubicBezTo>
                  <a:pt x="4461" y="5960"/>
                  <a:pt x="4375" y="6072"/>
                  <a:pt x="4454" y="6172"/>
                </a:cubicBezTo>
                <a:cubicBezTo>
                  <a:pt x="4569" y="6330"/>
                  <a:pt x="4750" y="6446"/>
                  <a:pt x="4945" y="6489"/>
                </a:cubicBezTo>
                <a:lnTo>
                  <a:pt x="4945" y="6937"/>
                </a:lnTo>
                <a:cubicBezTo>
                  <a:pt x="4945" y="7009"/>
                  <a:pt x="5002" y="7067"/>
                  <a:pt x="5074" y="7067"/>
                </a:cubicBezTo>
                <a:lnTo>
                  <a:pt x="6713" y="7067"/>
                </a:lnTo>
                <a:cubicBezTo>
                  <a:pt x="6785" y="7067"/>
                  <a:pt x="6843" y="7009"/>
                  <a:pt x="6843" y="6937"/>
                </a:cubicBezTo>
                <a:lnTo>
                  <a:pt x="6843" y="6489"/>
                </a:lnTo>
                <a:cubicBezTo>
                  <a:pt x="7052" y="6439"/>
                  <a:pt x="7247" y="6309"/>
                  <a:pt x="7362" y="6128"/>
                </a:cubicBezTo>
                <a:cubicBezTo>
                  <a:pt x="7694" y="5616"/>
                  <a:pt x="7694" y="4966"/>
                  <a:pt x="7362" y="4454"/>
                </a:cubicBezTo>
                <a:cubicBezTo>
                  <a:pt x="7247" y="4266"/>
                  <a:pt x="7052" y="4136"/>
                  <a:pt x="6843" y="4093"/>
                </a:cubicBezTo>
                <a:lnTo>
                  <a:pt x="6843" y="3645"/>
                </a:lnTo>
                <a:cubicBezTo>
                  <a:pt x="6843" y="3573"/>
                  <a:pt x="6785" y="3516"/>
                  <a:pt x="6713" y="3516"/>
                </a:cubicBezTo>
                <a:lnTo>
                  <a:pt x="6020" y="3516"/>
                </a:lnTo>
                <a:lnTo>
                  <a:pt x="6020" y="3090"/>
                </a:lnTo>
                <a:lnTo>
                  <a:pt x="6619" y="3054"/>
                </a:lnTo>
                <a:cubicBezTo>
                  <a:pt x="6641" y="3054"/>
                  <a:pt x="6670" y="3046"/>
                  <a:pt x="6691" y="3039"/>
                </a:cubicBezTo>
                <a:lnTo>
                  <a:pt x="7543" y="2765"/>
                </a:lnTo>
                <a:cubicBezTo>
                  <a:pt x="7543" y="2794"/>
                  <a:pt x="7550" y="2823"/>
                  <a:pt x="7557" y="2844"/>
                </a:cubicBezTo>
                <a:cubicBezTo>
                  <a:pt x="7579" y="2902"/>
                  <a:pt x="7622" y="2953"/>
                  <a:pt x="7680" y="2967"/>
                </a:cubicBezTo>
                <a:cubicBezTo>
                  <a:pt x="7738" y="2989"/>
                  <a:pt x="7803" y="3003"/>
                  <a:pt x="7860" y="3003"/>
                </a:cubicBezTo>
                <a:cubicBezTo>
                  <a:pt x="7954" y="2935"/>
                  <a:pt x="8064" y="2900"/>
                  <a:pt x="8174" y="2900"/>
                </a:cubicBezTo>
                <a:cubicBezTo>
                  <a:pt x="8284" y="2900"/>
                  <a:pt x="8395" y="2935"/>
                  <a:pt x="8488" y="3003"/>
                </a:cubicBezTo>
                <a:cubicBezTo>
                  <a:pt x="8553" y="3003"/>
                  <a:pt x="8611" y="2989"/>
                  <a:pt x="8669" y="2967"/>
                </a:cubicBezTo>
                <a:cubicBezTo>
                  <a:pt x="8727" y="2953"/>
                  <a:pt x="8777" y="2902"/>
                  <a:pt x="8792" y="2844"/>
                </a:cubicBezTo>
                <a:cubicBezTo>
                  <a:pt x="8835" y="2714"/>
                  <a:pt x="8828" y="2563"/>
                  <a:pt x="8763" y="2440"/>
                </a:cubicBezTo>
                <a:cubicBezTo>
                  <a:pt x="8856" y="2332"/>
                  <a:pt x="8900" y="2195"/>
                  <a:pt x="8893" y="2058"/>
                </a:cubicBezTo>
                <a:lnTo>
                  <a:pt x="8900" y="2058"/>
                </a:lnTo>
                <a:cubicBezTo>
                  <a:pt x="8893" y="1993"/>
                  <a:pt x="8864" y="1935"/>
                  <a:pt x="8806" y="1906"/>
                </a:cubicBezTo>
                <a:cubicBezTo>
                  <a:pt x="8719" y="1841"/>
                  <a:pt x="8611" y="1812"/>
                  <a:pt x="8503" y="1812"/>
                </a:cubicBezTo>
                <a:cubicBezTo>
                  <a:pt x="8496" y="1805"/>
                  <a:pt x="8488" y="1791"/>
                  <a:pt x="8474" y="1776"/>
                </a:cubicBezTo>
                <a:cubicBezTo>
                  <a:pt x="8423" y="1697"/>
                  <a:pt x="8351" y="1639"/>
                  <a:pt x="8265" y="1596"/>
                </a:cubicBezTo>
                <a:cubicBezTo>
                  <a:pt x="8236" y="1581"/>
                  <a:pt x="8205" y="1574"/>
                  <a:pt x="8174" y="1574"/>
                </a:cubicBezTo>
                <a:cubicBezTo>
                  <a:pt x="8144" y="1574"/>
                  <a:pt x="8113" y="1581"/>
                  <a:pt x="8084" y="1596"/>
                </a:cubicBezTo>
                <a:cubicBezTo>
                  <a:pt x="7998" y="1639"/>
                  <a:pt x="7925" y="1697"/>
                  <a:pt x="7875" y="1776"/>
                </a:cubicBezTo>
                <a:cubicBezTo>
                  <a:pt x="7860" y="1791"/>
                  <a:pt x="7853" y="1805"/>
                  <a:pt x="7846" y="1812"/>
                </a:cubicBezTo>
                <a:cubicBezTo>
                  <a:pt x="7738" y="1812"/>
                  <a:pt x="7629" y="1841"/>
                  <a:pt x="7543" y="1906"/>
                </a:cubicBezTo>
                <a:lnTo>
                  <a:pt x="7514" y="1928"/>
                </a:lnTo>
                <a:cubicBezTo>
                  <a:pt x="7478" y="1949"/>
                  <a:pt x="7463" y="1985"/>
                  <a:pt x="7456" y="2021"/>
                </a:cubicBezTo>
                <a:lnTo>
                  <a:pt x="7456" y="2058"/>
                </a:lnTo>
                <a:cubicBezTo>
                  <a:pt x="7456" y="2115"/>
                  <a:pt x="7456" y="2166"/>
                  <a:pt x="7471" y="2224"/>
                </a:cubicBezTo>
                <a:lnTo>
                  <a:pt x="6792" y="2303"/>
                </a:lnTo>
                <a:lnTo>
                  <a:pt x="4656" y="2166"/>
                </a:lnTo>
                <a:cubicBezTo>
                  <a:pt x="4620" y="2166"/>
                  <a:pt x="4591" y="2166"/>
                  <a:pt x="4562" y="2180"/>
                </a:cubicBezTo>
                <a:lnTo>
                  <a:pt x="4317" y="2281"/>
                </a:lnTo>
                <a:lnTo>
                  <a:pt x="4317" y="2281"/>
                </a:lnTo>
                <a:lnTo>
                  <a:pt x="4656" y="1704"/>
                </a:lnTo>
                <a:lnTo>
                  <a:pt x="6200" y="1220"/>
                </a:lnTo>
                <a:cubicBezTo>
                  <a:pt x="6208" y="1242"/>
                  <a:pt x="6208" y="1256"/>
                  <a:pt x="6215" y="1271"/>
                </a:cubicBezTo>
                <a:cubicBezTo>
                  <a:pt x="6229" y="1336"/>
                  <a:pt x="6280" y="1379"/>
                  <a:pt x="6338" y="1401"/>
                </a:cubicBezTo>
                <a:cubicBezTo>
                  <a:pt x="6395" y="1422"/>
                  <a:pt x="6453" y="1430"/>
                  <a:pt x="6518" y="1430"/>
                </a:cubicBezTo>
                <a:cubicBezTo>
                  <a:pt x="6612" y="1365"/>
                  <a:pt x="6722" y="1332"/>
                  <a:pt x="6832" y="1332"/>
                </a:cubicBezTo>
                <a:cubicBezTo>
                  <a:pt x="6942" y="1332"/>
                  <a:pt x="7052" y="1365"/>
                  <a:pt x="7146" y="1430"/>
                </a:cubicBezTo>
                <a:cubicBezTo>
                  <a:pt x="7218" y="1430"/>
                  <a:pt x="7290" y="1415"/>
                  <a:pt x="7362" y="1386"/>
                </a:cubicBezTo>
                <a:cubicBezTo>
                  <a:pt x="7406" y="1365"/>
                  <a:pt x="7442" y="1321"/>
                  <a:pt x="7449" y="1271"/>
                </a:cubicBezTo>
                <a:cubicBezTo>
                  <a:pt x="7500" y="1141"/>
                  <a:pt x="7485" y="997"/>
                  <a:pt x="7427" y="867"/>
                </a:cubicBezTo>
                <a:cubicBezTo>
                  <a:pt x="7514" y="766"/>
                  <a:pt x="7565" y="629"/>
                  <a:pt x="7550" y="484"/>
                </a:cubicBezTo>
                <a:cubicBezTo>
                  <a:pt x="7550" y="426"/>
                  <a:pt x="7514" y="369"/>
                  <a:pt x="7463" y="333"/>
                </a:cubicBezTo>
                <a:cubicBezTo>
                  <a:pt x="7370" y="268"/>
                  <a:pt x="7261" y="239"/>
                  <a:pt x="7153" y="239"/>
                </a:cubicBezTo>
                <a:lnTo>
                  <a:pt x="7131" y="203"/>
                </a:lnTo>
                <a:cubicBezTo>
                  <a:pt x="7081" y="123"/>
                  <a:pt x="7002" y="58"/>
                  <a:pt x="6915" y="22"/>
                </a:cubicBezTo>
                <a:cubicBezTo>
                  <a:pt x="6890" y="8"/>
                  <a:pt x="6861" y="1"/>
                  <a:pt x="683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0" name="Google Shape;11250;p64"/>
          <p:cNvGrpSpPr/>
          <p:nvPr/>
        </p:nvGrpSpPr>
        <p:grpSpPr>
          <a:xfrm>
            <a:off x="5467662" y="3245163"/>
            <a:ext cx="365760" cy="365749"/>
            <a:chOff x="4476753" y="3537737"/>
            <a:chExt cx="271114" cy="274174"/>
          </a:xfrm>
        </p:grpSpPr>
        <p:sp>
          <p:nvSpPr>
            <p:cNvPr id="11251" name="Google Shape;11251;p64"/>
            <p:cNvSpPr/>
            <p:nvPr/>
          </p:nvSpPr>
          <p:spPr>
            <a:xfrm>
              <a:off x="4661173" y="3537737"/>
              <a:ext cx="31644" cy="39954"/>
            </a:xfrm>
            <a:custGeom>
              <a:avLst/>
              <a:gdLst/>
              <a:ahLst/>
              <a:cxnLst/>
              <a:rect l="l" t="t" r="r" b="b"/>
              <a:pathLst>
                <a:path w="925" h="1168" extrusionOk="0">
                  <a:moveTo>
                    <a:pt x="455" y="352"/>
                  </a:moveTo>
                  <a:lnTo>
                    <a:pt x="636" y="583"/>
                  </a:lnTo>
                  <a:lnTo>
                    <a:pt x="455" y="821"/>
                  </a:lnTo>
                  <a:lnTo>
                    <a:pt x="275" y="583"/>
                  </a:lnTo>
                  <a:lnTo>
                    <a:pt x="455" y="352"/>
                  </a:lnTo>
                  <a:close/>
                  <a:moveTo>
                    <a:pt x="454" y="1"/>
                  </a:moveTo>
                  <a:cubicBezTo>
                    <a:pt x="439" y="1"/>
                    <a:pt x="422" y="4"/>
                    <a:pt x="405" y="13"/>
                  </a:cubicBezTo>
                  <a:cubicBezTo>
                    <a:pt x="369" y="27"/>
                    <a:pt x="333" y="63"/>
                    <a:pt x="318" y="99"/>
                  </a:cubicBezTo>
                  <a:cubicBezTo>
                    <a:pt x="268" y="215"/>
                    <a:pt x="195" y="323"/>
                    <a:pt x="109" y="410"/>
                  </a:cubicBezTo>
                  <a:lnTo>
                    <a:pt x="58" y="475"/>
                  </a:lnTo>
                  <a:cubicBezTo>
                    <a:pt x="1" y="533"/>
                    <a:pt x="1" y="626"/>
                    <a:pt x="58" y="684"/>
                  </a:cubicBezTo>
                  <a:lnTo>
                    <a:pt x="87" y="713"/>
                  </a:lnTo>
                  <a:lnTo>
                    <a:pt x="80" y="720"/>
                  </a:lnTo>
                  <a:cubicBezTo>
                    <a:pt x="181" y="821"/>
                    <a:pt x="260" y="937"/>
                    <a:pt x="318" y="1067"/>
                  </a:cubicBezTo>
                  <a:cubicBezTo>
                    <a:pt x="333" y="1124"/>
                    <a:pt x="390" y="1168"/>
                    <a:pt x="455" y="1168"/>
                  </a:cubicBezTo>
                  <a:cubicBezTo>
                    <a:pt x="513" y="1168"/>
                    <a:pt x="571" y="1132"/>
                    <a:pt x="600" y="1074"/>
                  </a:cubicBezTo>
                  <a:cubicBezTo>
                    <a:pt x="614" y="1038"/>
                    <a:pt x="629" y="1002"/>
                    <a:pt x="650" y="966"/>
                  </a:cubicBezTo>
                  <a:cubicBezTo>
                    <a:pt x="708" y="872"/>
                    <a:pt x="773" y="778"/>
                    <a:pt x="852" y="699"/>
                  </a:cubicBezTo>
                  <a:cubicBezTo>
                    <a:pt x="924" y="634"/>
                    <a:pt x="924" y="533"/>
                    <a:pt x="852" y="468"/>
                  </a:cubicBezTo>
                  <a:cubicBezTo>
                    <a:pt x="744" y="367"/>
                    <a:pt x="657" y="237"/>
                    <a:pt x="592" y="92"/>
                  </a:cubicBezTo>
                  <a:cubicBezTo>
                    <a:pt x="578" y="56"/>
                    <a:pt x="549" y="27"/>
                    <a:pt x="513" y="13"/>
                  </a:cubicBezTo>
                  <a:cubicBezTo>
                    <a:pt x="506" y="13"/>
                    <a:pt x="491" y="6"/>
                    <a:pt x="484" y="6"/>
                  </a:cubicBezTo>
                  <a:cubicBezTo>
                    <a:pt x="475" y="3"/>
                    <a:pt x="465" y="1"/>
                    <a:pt x="45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4"/>
            <p:cNvSpPr/>
            <p:nvPr/>
          </p:nvSpPr>
          <p:spPr>
            <a:xfrm>
              <a:off x="4582150" y="3569722"/>
              <a:ext cx="31918" cy="39612"/>
            </a:xfrm>
            <a:custGeom>
              <a:avLst/>
              <a:gdLst/>
              <a:ahLst/>
              <a:cxnLst/>
              <a:rect l="l" t="t" r="r" b="b"/>
              <a:pathLst>
                <a:path w="933" h="1158" extrusionOk="0">
                  <a:moveTo>
                    <a:pt x="474" y="353"/>
                  </a:moveTo>
                  <a:lnTo>
                    <a:pt x="651" y="579"/>
                  </a:lnTo>
                  <a:lnTo>
                    <a:pt x="470" y="817"/>
                  </a:lnTo>
                  <a:cubicBezTo>
                    <a:pt x="441" y="774"/>
                    <a:pt x="412" y="738"/>
                    <a:pt x="384" y="695"/>
                  </a:cubicBezTo>
                  <a:cubicBezTo>
                    <a:pt x="355" y="658"/>
                    <a:pt x="326" y="622"/>
                    <a:pt x="297" y="579"/>
                  </a:cubicBezTo>
                  <a:lnTo>
                    <a:pt x="474" y="353"/>
                  </a:lnTo>
                  <a:close/>
                  <a:moveTo>
                    <a:pt x="485" y="1"/>
                  </a:moveTo>
                  <a:cubicBezTo>
                    <a:pt x="480" y="1"/>
                    <a:pt x="475" y="1"/>
                    <a:pt x="470" y="2"/>
                  </a:cubicBezTo>
                  <a:cubicBezTo>
                    <a:pt x="405" y="2"/>
                    <a:pt x="347" y="38"/>
                    <a:pt x="326" y="96"/>
                  </a:cubicBezTo>
                  <a:cubicBezTo>
                    <a:pt x="304" y="146"/>
                    <a:pt x="275" y="204"/>
                    <a:pt x="246" y="254"/>
                  </a:cubicBezTo>
                  <a:cubicBezTo>
                    <a:pt x="189" y="326"/>
                    <a:pt x="131" y="406"/>
                    <a:pt x="66" y="471"/>
                  </a:cubicBezTo>
                  <a:cubicBezTo>
                    <a:pt x="1" y="529"/>
                    <a:pt x="1" y="630"/>
                    <a:pt x="66" y="687"/>
                  </a:cubicBezTo>
                  <a:cubicBezTo>
                    <a:pt x="174" y="796"/>
                    <a:pt x="268" y="926"/>
                    <a:pt x="326" y="1070"/>
                  </a:cubicBezTo>
                  <a:lnTo>
                    <a:pt x="333" y="1070"/>
                  </a:lnTo>
                  <a:cubicBezTo>
                    <a:pt x="355" y="1120"/>
                    <a:pt x="398" y="1156"/>
                    <a:pt x="456" y="1156"/>
                  </a:cubicBezTo>
                  <a:cubicBezTo>
                    <a:pt x="460" y="1157"/>
                    <a:pt x="465" y="1157"/>
                    <a:pt x="470" y="1157"/>
                  </a:cubicBezTo>
                  <a:cubicBezTo>
                    <a:pt x="530" y="1157"/>
                    <a:pt x="588" y="1116"/>
                    <a:pt x="614" y="1063"/>
                  </a:cubicBezTo>
                  <a:cubicBezTo>
                    <a:pt x="651" y="976"/>
                    <a:pt x="694" y="897"/>
                    <a:pt x="752" y="824"/>
                  </a:cubicBezTo>
                  <a:cubicBezTo>
                    <a:pt x="795" y="774"/>
                    <a:pt x="831" y="731"/>
                    <a:pt x="874" y="687"/>
                  </a:cubicBezTo>
                  <a:cubicBezTo>
                    <a:pt x="932" y="630"/>
                    <a:pt x="932" y="529"/>
                    <a:pt x="874" y="471"/>
                  </a:cubicBezTo>
                  <a:lnTo>
                    <a:pt x="853" y="449"/>
                  </a:lnTo>
                  <a:cubicBezTo>
                    <a:pt x="752" y="348"/>
                    <a:pt x="665" y="225"/>
                    <a:pt x="607" y="88"/>
                  </a:cubicBezTo>
                  <a:cubicBezTo>
                    <a:pt x="587" y="35"/>
                    <a:pt x="537" y="1"/>
                    <a:pt x="485"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4"/>
            <p:cNvSpPr/>
            <p:nvPr/>
          </p:nvSpPr>
          <p:spPr>
            <a:xfrm>
              <a:off x="4499947" y="3706523"/>
              <a:ext cx="86962" cy="64823"/>
            </a:xfrm>
            <a:custGeom>
              <a:avLst/>
              <a:gdLst/>
              <a:ahLst/>
              <a:cxnLst/>
              <a:rect l="l" t="t" r="r" b="b"/>
              <a:pathLst>
                <a:path w="2542" h="1895" extrusionOk="0">
                  <a:moveTo>
                    <a:pt x="1495" y="261"/>
                  </a:moveTo>
                  <a:lnTo>
                    <a:pt x="2209" y="1250"/>
                  </a:lnTo>
                  <a:lnTo>
                    <a:pt x="1047" y="1640"/>
                  </a:lnTo>
                  <a:lnTo>
                    <a:pt x="333" y="644"/>
                  </a:lnTo>
                  <a:lnTo>
                    <a:pt x="1495" y="261"/>
                  </a:lnTo>
                  <a:close/>
                  <a:moveTo>
                    <a:pt x="1541" y="1"/>
                  </a:moveTo>
                  <a:cubicBezTo>
                    <a:pt x="1521" y="1"/>
                    <a:pt x="1500" y="6"/>
                    <a:pt x="1480" y="16"/>
                  </a:cubicBezTo>
                  <a:cubicBezTo>
                    <a:pt x="1098" y="138"/>
                    <a:pt x="188" y="441"/>
                    <a:pt x="109" y="470"/>
                  </a:cubicBezTo>
                  <a:cubicBezTo>
                    <a:pt x="29" y="499"/>
                    <a:pt x="1" y="600"/>
                    <a:pt x="58" y="665"/>
                  </a:cubicBezTo>
                  <a:cubicBezTo>
                    <a:pt x="275" y="961"/>
                    <a:pt x="838" y="1741"/>
                    <a:pt x="903" y="1842"/>
                  </a:cubicBezTo>
                  <a:cubicBezTo>
                    <a:pt x="928" y="1877"/>
                    <a:pt x="967" y="1895"/>
                    <a:pt x="1009" y="1895"/>
                  </a:cubicBezTo>
                  <a:cubicBezTo>
                    <a:pt x="1026" y="1895"/>
                    <a:pt x="1044" y="1891"/>
                    <a:pt x="1062" y="1885"/>
                  </a:cubicBezTo>
                  <a:lnTo>
                    <a:pt x="2433" y="1430"/>
                  </a:lnTo>
                  <a:cubicBezTo>
                    <a:pt x="2519" y="1401"/>
                    <a:pt x="2541" y="1286"/>
                    <a:pt x="2483" y="1221"/>
                  </a:cubicBezTo>
                  <a:lnTo>
                    <a:pt x="1639" y="59"/>
                  </a:lnTo>
                  <a:lnTo>
                    <a:pt x="1639" y="52"/>
                  </a:lnTo>
                  <a:cubicBezTo>
                    <a:pt x="1615" y="19"/>
                    <a:pt x="1579" y="1"/>
                    <a:pt x="154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4"/>
            <p:cNvSpPr/>
            <p:nvPr/>
          </p:nvSpPr>
          <p:spPr>
            <a:xfrm>
              <a:off x="4476753" y="3570611"/>
              <a:ext cx="271114" cy="241300"/>
            </a:xfrm>
            <a:custGeom>
              <a:avLst/>
              <a:gdLst/>
              <a:ahLst/>
              <a:cxnLst/>
              <a:rect l="l" t="t" r="r" b="b"/>
              <a:pathLst>
                <a:path w="7925" h="7054" extrusionOk="0">
                  <a:moveTo>
                    <a:pt x="5684" y="1280"/>
                  </a:moveTo>
                  <a:cubicBezTo>
                    <a:pt x="5707" y="1280"/>
                    <a:pt x="5729" y="1281"/>
                    <a:pt x="5752" y="1282"/>
                  </a:cubicBezTo>
                  <a:cubicBezTo>
                    <a:pt x="5796" y="1282"/>
                    <a:pt x="5846" y="1289"/>
                    <a:pt x="5882" y="1289"/>
                  </a:cubicBezTo>
                  <a:cubicBezTo>
                    <a:pt x="5904" y="1289"/>
                    <a:pt x="5918" y="1296"/>
                    <a:pt x="5918" y="1318"/>
                  </a:cubicBezTo>
                  <a:cubicBezTo>
                    <a:pt x="5926" y="1333"/>
                    <a:pt x="5918" y="1347"/>
                    <a:pt x="5904" y="1361"/>
                  </a:cubicBezTo>
                  <a:cubicBezTo>
                    <a:pt x="5846" y="1405"/>
                    <a:pt x="5789" y="1462"/>
                    <a:pt x="5724" y="1506"/>
                  </a:cubicBezTo>
                  <a:cubicBezTo>
                    <a:pt x="5500" y="1650"/>
                    <a:pt x="5247" y="1758"/>
                    <a:pt x="4980" y="1809"/>
                  </a:cubicBezTo>
                  <a:cubicBezTo>
                    <a:pt x="4843" y="1845"/>
                    <a:pt x="4706" y="1859"/>
                    <a:pt x="4562" y="1859"/>
                  </a:cubicBezTo>
                  <a:cubicBezTo>
                    <a:pt x="4511" y="1859"/>
                    <a:pt x="4461" y="1845"/>
                    <a:pt x="4403" y="1845"/>
                  </a:cubicBezTo>
                  <a:cubicBezTo>
                    <a:pt x="4388" y="1845"/>
                    <a:pt x="4374" y="1831"/>
                    <a:pt x="4367" y="1823"/>
                  </a:cubicBezTo>
                  <a:cubicBezTo>
                    <a:pt x="4360" y="1802"/>
                    <a:pt x="4367" y="1787"/>
                    <a:pt x="4381" y="1780"/>
                  </a:cubicBezTo>
                  <a:cubicBezTo>
                    <a:pt x="4446" y="1715"/>
                    <a:pt x="4511" y="1665"/>
                    <a:pt x="4583" y="1621"/>
                  </a:cubicBezTo>
                  <a:cubicBezTo>
                    <a:pt x="4692" y="1549"/>
                    <a:pt x="4807" y="1484"/>
                    <a:pt x="4930" y="1441"/>
                  </a:cubicBezTo>
                  <a:lnTo>
                    <a:pt x="4951" y="1434"/>
                  </a:lnTo>
                  <a:cubicBezTo>
                    <a:pt x="4973" y="1484"/>
                    <a:pt x="4995" y="1535"/>
                    <a:pt x="5016" y="1578"/>
                  </a:cubicBezTo>
                  <a:cubicBezTo>
                    <a:pt x="5024" y="1592"/>
                    <a:pt x="5031" y="1607"/>
                    <a:pt x="5038" y="1621"/>
                  </a:cubicBezTo>
                  <a:cubicBezTo>
                    <a:pt x="5064" y="1666"/>
                    <a:pt x="5103" y="1685"/>
                    <a:pt x="5141" y="1685"/>
                  </a:cubicBezTo>
                  <a:cubicBezTo>
                    <a:pt x="5220" y="1685"/>
                    <a:pt x="5296" y="1605"/>
                    <a:pt x="5247" y="1513"/>
                  </a:cubicBezTo>
                  <a:cubicBezTo>
                    <a:pt x="5226" y="1470"/>
                    <a:pt x="5211" y="1434"/>
                    <a:pt x="5190" y="1398"/>
                  </a:cubicBezTo>
                  <a:cubicBezTo>
                    <a:pt x="5190" y="1383"/>
                    <a:pt x="5182" y="1369"/>
                    <a:pt x="5175" y="1354"/>
                  </a:cubicBezTo>
                  <a:cubicBezTo>
                    <a:pt x="5247" y="1340"/>
                    <a:pt x="5305" y="1325"/>
                    <a:pt x="5370" y="1311"/>
                  </a:cubicBezTo>
                  <a:cubicBezTo>
                    <a:pt x="5477" y="1293"/>
                    <a:pt x="5579" y="1280"/>
                    <a:pt x="5684" y="1280"/>
                  </a:cubicBezTo>
                  <a:close/>
                  <a:moveTo>
                    <a:pt x="5742" y="793"/>
                  </a:moveTo>
                  <a:cubicBezTo>
                    <a:pt x="5975" y="793"/>
                    <a:pt x="6200" y="839"/>
                    <a:pt x="6366" y="972"/>
                  </a:cubicBezTo>
                  <a:cubicBezTo>
                    <a:pt x="6481" y="1058"/>
                    <a:pt x="6525" y="1203"/>
                    <a:pt x="6481" y="1333"/>
                  </a:cubicBezTo>
                  <a:cubicBezTo>
                    <a:pt x="6424" y="1542"/>
                    <a:pt x="6251" y="1708"/>
                    <a:pt x="6092" y="1831"/>
                  </a:cubicBezTo>
                  <a:cubicBezTo>
                    <a:pt x="5861" y="2004"/>
                    <a:pt x="5601" y="2126"/>
                    <a:pt x="5327" y="2213"/>
                  </a:cubicBezTo>
                  <a:cubicBezTo>
                    <a:pt x="5106" y="2291"/>
                    <a:pt x="4873" y="2332"/>
                    <a:pt x="4637" y="2332"/>
                  </a:cubicBezTo>
                  <a:cubicBezTo>
                    <a:pt x="4504" y="2332"/>
                    <a:pt x="4370" y="2319"/>
                    <a:pt x="4237" y="2293"/>
                  </a:cubicBezTo>
                  <a:cubicBezTo>
                    <a:pt x="4222" y="2293"/>
                    <a:pt x="4208" y="2285"/>
                    <a:pt x="4201" y="2271"/>
                  </a:cubicBezTo>
                  <a:lnTo>
                    <a:pt x="4193" y="2278"/>
                  </a:lnTo>
                  <a:cubicBezTo>
                    <a:pt x="4092" y="2134"/>
                    <a:pt x="3963" y="2011"/>
                    <a:pt x="3818" y="1910"/>
                  </a:cubicBezTo>
                  <a:cubicBezTo>
                    <a:pt x="3797" y="1896"/>
                    <a:pt x="3789" y="1867"/>
                    <a:pt x="3797" y="1845"/>
                  </a:cubicBezTo>
                  <a:cubicBezTo>
                    <a:pt x="3811" y="1780"/>
                    <a:pt x="3833" y="1722"/>
                    <a:pt x="3861" y="1665"/>
                  </a:cubicBezTo>
                  <a:cubicBezTo>
                    <a:pt x="3934" y="1549"/>
                    <a:pt x="4027" y="1441"/>
                    <a:pt x="4136" y="1354"/>
                  </a:cubicBezTo>
                  <a:cubicBezTo>
                    <a:pt x="4338" y="1188"/>
                    <a:pt x="4569" y="1058"/>
                    <a:pt x="4821" y="964"/>
                  </a:cubicBezTo>
                  <a:lnTo>
                    <a:pt x="4836" y="964"/>
                  </a:lnTo>
                  <a:cubicBezTo>
                    <a:pt x="4850" y="1051"/>
                    <a:pt x="4865" y="1130"/>
                    <a:pt x="4879" y="1210"/>
                  </a:cubicBezTo>
                  <a:lnTo>
                    <a:pt x="4793" y="1246"/>
                  </a:lnTo>
                  <a:cubicBezTo>
                    <a:pt x="4576" y="1333"/>
                    <a:pt x="4374" y="1462"/>
                    <a:pt x="4208" y="1621"/>
                  </a:cubicBezTo>
                  <a:cubicBezTo>
                    <a:pt x="4064" y="1780"/>
                    <a:pt x="4150" y="2040"/>
                    <a:pt x="4367" y="2076"/>
                  </a:cubicBezTo>
                  <a:cubicBezTo>
                    <a:pt x="4443" y="2086"/>
                    <a:pt x="4520" y="2091"/>
                    <a:pt x="4597" y="2091"/>
                  </a:cubicBezTo>
                  <a:cubicBezTo>
                    <a:pt x="4736" y="2091"/>
                    <a:pt x="4874" y="2075"/>
                    <a:pt x="5009" y="2047"/>
                  </a:cubicBezTo>
                  <a:cubicBezTo>
                    <a:pt x="5298" y="1989"/>
                    <a:pt x="5579" y="1874"/>
                    <a:pt x="5832" y="1715"/>
                  </a:cubicBezTo>
                  <a:cubicBezTo>
                    <a:pt x="5991" y="1614"/>
                    <a:pt x="6214" y="1462"/>
                    <a:pt x="6142" y="1246"/>
                  </a:cubicBezTo>
                  <a:cubicBezTo>
                    <a:pt x="6113" y="1145"/>
                    <a:pt x="6027" y="1073"/>
                    <a:pt x="5918" y="1066"/>
                  </a:cubicBezTo>
                  <a:cubicBezTo>
                    <a:pt x="5843" y="1053"/>
                    <a:pt x="5768" y="1048"/>
                    <a:pt x="5693" y="1048"/>
                  </a:cubicBezTo>
                  <a:cubicBezTo>
                    <a:pt x="5587" y="1048"/>
                    <a:pt x="5482" y="1059"/>
                    <a:pt x="5377" y="1080"/>
                  </a:cubicBezTo>
                  <a:cubicBezTo>
                    <a:pt x="5298" y="1094"/>
                    <a:pt x="5218" y="1109"/>
                    <a:pt x="5132" y="1130"/>
                  </a:cubicBezTo>
                  <a:lnTo>
                    <a:pt x="5110" y="1130"/>
                  </a:lnTo>
                  <a:cubicBezTo>
                    <a:pt x="5088" y="1058"/>
                    <a:pt x="5074" y="972"/>
                    <a:pt x="5074" y="892"/>
                  </a:cubicBezTo>
                  <a:lnTo>
                    <a:pt x="5103" y="885"/>
                  </a:lnTo>
                  <a:cubicBezTo>
                    <a:pt x="5290" y="836"/>
                    <a:pt x="5519" y="793"/>
                    <a:pt x="5742" y="793"/>
                  </a:cubicBezTo>
                  <a:close/>
                  <a:moveTo>
                    <a:pt x="2254" y="2095"/>
                  </a:moveTo>
                  <a:cubicBezTo>
                    <a:pt x="2378" y="2095"/>
                    <a:pt x="2500" y="2110"/>
                    <a:pt x="2620" y="2141"/>
                  </a:cubicBezTo>
                  <a:lnTo>
                    <a:pt x="2743" y="2170"/>
                  </a:lnTo>
                  <a:cubicBezTo>
                    <a:pt x="2714" y="2228"/>
                    <a:pt x="2692" y="2271"/>
                    <a:pt x="2671" y="2314"/>
                  </a:cubicBezTo>
                  <a:cubicBezTo>
                    <a:pt x="2663" y="2336"/>
                    <a:pt x="2656" y="2357"/>
                    <a:pt x="2656" y="2379"/>
                  </a:cubicBezTo>
                  <a:cubicBezTo>
                    <a:pt x="2652" y="2452"/>
                    <a:pt x="2710" y="2498"/>
                    <a:pt x="2769" y="2498"/>
                  </a:cubicBezTo>
                  <a:cubicBezTo>
                    <a:pt x="2805" y="2498"/>
                    <a:pt x="2841" y="2482"/>
                    <a:pt x="2865" y="2444"/>
                  </a:cubicBezTo>
                  <a:lnTo>
                    <a:pt x="2865" y="2451"/>
                  </a:lnTo>
                  <a:cubicBezTo>
                    <a:pt x="2894" y="2401"/>
                    <a:pt x="2916" y="2343"/>
                    <a:pt x="2945" y="2293"/>
                  </a:cubicBezTo>
                  <a:cubicBezTo>
                    <a:pt x="2952" y="2278"/>
                    <a:pt x="2952" y="2264"/>
                    <a:pt x="2959" y="2256"/>
                  </a:cubicBezTo>
                  <a:lnTo>
                    <a:pt x="2981" y="2256"/>
                  </a:lnTo>
                  <a:cubicBezTo>
                    <a:pt x="3183" y="2336"/>
                    <a:pt x="3371" y="2451"/>
                    <a:pt x="3529" y="2596"/>
                  </a:cubicBezTo>
                  <a:cubicBezTo>
                    <a:pt x="3558" y="2625"/>
                    <a:pt x="3544" y="2653"/>
                    <a:pt x="3508" y="2661"/>
                  </a:cubicBezTo>
                  <a:cubicBezTo>
                    <a:pt x="3444" y="2671"/>
                    <a:pt x="3377" y="2678"/>
                    <a:pt x="3312" y="2678"/>
                  </a:cubicBezTo>
                  <a:cubicBezTo>
                    <a:pt x="3288" y="2678"/>
                    <a:pt x="3264" y="2677"/>
                    <a:pt x="3241" y="2675"/>
                  </a:cubicBezTo>
                  <a:cubicBezTo>
                    <a:pt x="2916" y="2646"/>
                    <a:pt x="2606" y="2560"/>
                    <a:pt x="2324" y="2401"/>
                  </a:cubicBezTo>
                  <a:cubicBezTo>
                    <a:pt x="2223" y="2343"/>
                    <a:pt x="2122" y="2278"/>
                    <a:pt x="2035" y="2199"/>
                  </a:cubicBezTo>
                  <a:cubicBezTo>
                    <a:pt x="2014" y="2177"/>
                    <a:pt x="1956" y="2119"/>
                    <a:pt x="2021" y="2112"/>
                  </a:cubicBezTo>
                  <a:cubicBezTo>
                    <a:pt x="2099" y="2101"/>
                    <a:pt x="2177" y="2095"/>
                    <a:pt x="2254" y="2095"/>
                  </a:cubicBezTo>
                  <a:close/>
                  <a:moveTo>
                    <a:pt x="2216" y="1621"/>
                  </a:moveTo>
                  <a:cubicBezTo>
                    <a:pt x="2422" y="1621"/>
                    <a:pt x="2625" y="1651"/>
                    <a:pt x="2822" y="1708"/>
                  </a:cubicBezTo>
                  <a:lnTo>
                    <a:pt x="2851" y="1715"/>
                  </a:lnTo>
                  <a:cubicBezTo>
                    <a:pt x="2837" y="1794"/>
                    <a:pt x="2822" y="1874"/>
                    <a:pt x="2815" y="1953"/>
                  </a:cubicBezTo>
                  <a:lnTo>
                    <a:pt x="2779" y="1946"/>
                  </a:lnTo>
                  <a:cubicBezTo>
                    <a:pt x="2591" y="1894"/>
                    <a:pt x="2403" y="1866"/>
                    <a:pt x="2209" y="1866"/>
                  </a:cubicBezTo>
                  <a:cubicBezTo>
                    <a:pt x="2187" y="1866"/>
                    <a:pt x="2166" y="1866"/>
                    <a:pt x="2144" y="1867"/>
                  </a:cubicBezTo>
                  <a:cubicBezTo>
                    <a:pt x="2093" y="1874"/>
                    <a:pt x="2035" y="1874"/>
                    <a:pt x="1978" y="1888"/>
                  </a:cubicBezTo>
                  <a:cubicBezTo>
                    <a:pt x="1768" y="1924"/>
                    <a:pt x="1689" y="2177"/>
                    <a:pt x="1833" y="2336"/>
                  </a:cubicBezTo>
                  <a:cubicBezTo>
                    <a:pt x="1963" y="2466"/>
                    <a:pt x="2108" y="2567"/>
                    <a:pt x="2274" y="2646"/>
                  </a:cubicBezTo>
                  <a:cubicBezTo>
                    <a:pt x="2519" y="2769"/>
                    <a:pt x="2786" y="2855"/>
                    <a:pt x="3060" y="2892"/>
                  </a:cubicBezTo>
                  <a:cubicBezTo>
                    <a:pt x="3140" y="2906"/>
                    <a:pt x="3221" y="2913"/>
                    <a:pt x="3302" y="2913"/>
                  </a:cubicBezTo>
                  <a:cubicBezTo>
                    <a:pt x="3383" y="2913"/>
                    <a:pt x="3465" y="2906"/>
                    <a:pt x="3544" y="2892"/>
                  </a:cubicBezTo>
                  <a:cubicBezTo>
                    <a:pt x="3775" y="2863"/>
                    <a:pt x="3861" y="2588"/>
                    <a:pt x="3695" y="2430"/>
                  </a:cubicBezTo>
                  <a:cubicBezTo>
                    <a:pt x="3594" y="2329"/>
                    <a:pt x="3472" y="2242"/>
                    <a:pt x="3349" y="2177"/>
                  </a:cubicBezTo>
                  <a:cubicBezTo>
                    <a:pt x="3255" y="2126"/>
                    <a:pt x="3154" y="2083"/>
                    <a:pt x="3060" y="2040"/>
                  </a:cubicBezTo>
                  <a:lnTo>
                    <a:pt x="3031" y="2025"/>
                  </a:lnTo>
                  <a:cubicBezTo>
                    <a:pt x="3046" y="1946"/>
                    <a:pt x="3060" y="1867"/>
                    <a:pt x="3082" y="1780"/>
                  </a:cubicBezTo>
                  <a:lnTo>
                    <a:pt x="3096" y="1780"/>
                  </a:lnTo>
                  <a:cubicBezTo>
                    <a:pt x="3342" y="1867"/>
                    <a:pt x="3566" y="1997"/>
                    <a:pt x="3768" y="2155"/>
                  </a:cubicBezTo>
                  <a:cubicBezTo>
                    <a:pt x="3861" y="2228"/>
                    <a:pt x="3941" y="2314"/>
                    <a:pt x="4006" y="2408"/>
                  </a:cubicBezTo>
                  <a:cubicBezTo>
                    <a:pt x="4064" y="2487"/>
                    <a:pt x="4100" y="2567"/>
                    <a:pt x="4121" y="2661"/>
                  </a:cubicBezTo>
                  <a:cubicBezTo>
                    <a:pt x="4136" y="2762"/>
                    <a:pt x="4100" y="2870"/>
                    <a:pt x="4027" y="2942"/>
                  </a:cubicBezTo>
                  <a:cubicBezTo>
                    <a:pt x="3977" y="3000"/>
                    <a:pt x="3912" y="3036"/>
                    <a:pt x="3840" y="3065"/>
                  </a:cubicBezTo>
                  <a:cubicBezTo>
                    <a:pt x="3732" y="3115"/>
                    <a:pt x="3609" y="3137"/>
                    <a:pt x="3486" y="3151"/>
                  </a:cubicBezTo>
                  <a:cubicBezTo>
                    <a:pt x="3435" y="3154"/>
                    <a:pt x="3384" y="3156"/>
                    <a:pt x="3334" y="3156"/>
                  </a:cubicBezTo>
                  <a:cubicBezTo>
                    <a:pt x="3010" y="3156"/>
                    <a:pt x="2688" y="3096"/>
                    <a:pt x="2382" y="2971"/>
                  </a:cubicBezTo>
                  <a:cubicBezTo>
                    <a:pt x="2151" y="2877"/>
                    <a:pt x="1934" y="2754"/>
                    <a:pt x="1747" y="2596"/>
                  </a:cubicBezTo>
                  <a:cubicBezTo>
                    <a:pt x="1653" y="2516"/>
                    <a:pt x="1574" y="2430"/>
                    <a:pt x="1509" y="2336"/>
                  </a:cubicBezTo>
                  <a:cubicBezTo>
                    <a:pt x="1465" y="2264"/>
                    <a:pt x="1429" y="2177"/>
                    <a:pt x="1422" y="2090"/>
                  </a:cubicBezTo>
                  <a:cubicBezTo>
                    <a:pt x="1408" y="1989"/>
                    <a:pt x="1451" y="1881"/>
                    <a:pt x="1530" y="1816"/>
                  </a:cubicBezTo>
                  <a:cubicBezTo>
                    <a:pt x="1588" y="1758"/>
                    <a:pt x="1660" y="1722"/>
                    <a:pt x="1732" y="1693"/>
                  </a:cubicBezTo>
                  <a:cubicBezTo>
                    <a:pt x="1833" y="1657"/>
                    <a:pt x="1942" y="1636"/>
                    <a:pt x="2043" y="1628"/>
                  </a:cubicBezTo>
                  <a:cubicBezTo>
                    <a:pt x="2101" y="1624"/>
                    <a:pt x="2159" y="1621"/>
                    <a:pt x="2216" y="1621"/>
                  </a:cubicBezTo>
                  <a:close/>
                  <a:moveTo>
                    <a:pt x="1285" y="2415"/>
                  </a:moveTo>
                  <a:lnTo>
                    <a:pt x="1299" y="2430"/>
                  </a:lnTo>
                  <a:cubicBezTo>
                    <a:pt x="1400" y="2588"/>
                    <a:pt x="1530" y="2733"/>
                    <a:pt x="1682" y="2848"/>
                  </a:cubicBezTo>
                  <a:cubicBezTo>
                    <a:pt x="1920" y="3021"/>
                    <a:pt x="2187" y="3159"/>
                    <a:pt x="2469" y="3245"/>
                  </a:cubicBezTo>
                  <a:cubicBezTo>
                    <a:pt x="2746" y="3347"/>
                    <a:pt x="3042" y="3397"/>
                    <a:pt x="3346" y="3397"/>
                  </a:cubicBezTo>
                  <a:cubicBezTo>
                    <a:pt x="3366" y="3397"/>
                    <a:pt x="3386" y="3397"/>
                    <a:pt x="3407" y="3397"/>
                  </a:cubicBezTo>
                  <a:cubicBezTo>
                    <a:pt x="3587" y="3390"/>
                    <a:pt x="3768" y="3353"/>
                    <a:pt x="3941" y="3289"/>
                  </a:cubicBezTo>
                  <a:lnTo>
                    <a:pt x="3948" y="3281"/>
                  </a:lnTo>
                  <a:lnTo>
                    <a:pt x="3955" y="3281"/>
                  </a:lnTo>
                  <a:cubicBezTo>
                    <a:pt x="3941" y="3375"/>
                    <a:pt x="3890" y="3462"/>
                    <a:pt x="3818" y="3527"/>
                  </a:cubicBezTo>
                  <a:cubicBezTo>
                    <a:pt x="3739" y="3584"/>
                    <a:pt x="3652" y="3628"/>
                    <a:pt x="3566" y="3649"/>
                  </a:cubicBezTo>
                  <a:cubicBezTo>
                    <a:pt x="3427" y="3687"/>
                    <a:pt x="3288" y="3708"/>
                    <a:pt x="3150" y="3708"/>
                  </a:cubicBezTo>
                  <a:cubicBezTo>
                    <a:pt x="3130" y="3708"/>
                    <a:pt x="3109" y="3708"/>
                    <a:pt x="3089" y="3707"/>
                  </a:cubicBezTo>
                  <a:cubicBezTo>
                    <a:pt x="2829" y="3693"/>
                    <a:pt x="2577" y="3642"/>
                    <a:pt x="2331" y="3563"/>
                  </a:cubicBezTo>
                  <a:cubicBezTo>
                    <a:pt x="2072" y="3476"/>
                    <a:pt x="1826" y="3339"/>
                    <a:pt x="1610" y="3173"/>
                  </a:cubicBezTo>
                  <a:cubicBezTo>
                    <a:pt x="1523" y="3101"/>
                    <a:pt x="1444" y="3021"/>
                    <a:pt x="1371" y="2935"/>
                  </a:cubicBezTo>
                  <a:cubicBezTo>
                    <a:pt x="1314" y="2855"/>
                    <a:pt x="1263" y="2762"/>
                    <a:pt x="1249" y="2661"/>
                  </a:cubicBezTo>
                  <a:cubicBezTo>
                    <a:pt x="1234" y="2610"/>
                    <a:pt x="1242" y="2560"/>
                    <a:pt x="1256" y="2509"/>
                  </a:cubicBezTo>
                  <a:cubicBezTo>
                    <a:pt x="1263" y="2480"/>
                    <a:pt x="1270" y="2451"/>
                    <a:pt x="1285" y="2415"/>
                  </a:cubicBezTo>
                  <a:close/>
                  <a:moveTo>
                    <a:pt x="6633" y="1600"/>
                  </a:moveTo>
                  <a:cubicBezTo>
                    <a:pt x="6633" y="1607"/>
                    <a:pt x="6640" y="1614"/>
                    <a:pt x="6640" y="1621"/>
                  </a:cubicBezTo>
                  <a:cubicBezTo>
                    <a:pt x="6662" y="1665"/>
                    <a:pt x="6669" y="1715"/>
                    <a:pt x="6676" y="1766"/>
                  </a:cubicBezTo>
                  <a:cubicBezTo>
                    <a:pt x="6676" y="1838"/>
                    <a:pt x="6662" y="1910"/>
                    <a:pt x="6626" y="1982"/>
                  </a:cubicBezTo>
                  <a:cubicBezTo>
                    <a:pt x="6575" y="2083"/>
                    <a:pt x="6510" y="2170"/>
                    <a:pt x="6431" y="2249"/>
                  </a:cubicBezTo>
                  <a:cubicBezTo>
                    <a:pt x="6395" y="2278"/>
                    <a:pt x="6380" y="2321"/>
                    <a:pt x="6388" y="2365"/>
                  </a:cubicBezTo>
                  <a:cubicBezTo>
                    <a:pt x="6403" y="2421"/>
                    <a:pt x="6454" y="2455"/>
                    <a:pt x="6506" y="2455"/>
                  </a:cubicBezTo>
                  <a:cubicBezTo>
                    <a:pt x="6528" y="2455"/>
                    <a:pt x="6549" y="2450"/>
                    <a:pt x="6568" y="2437"/>
                  </a:cubicBezTo>
                  <a:cubicBezTo>
                    <a:pt x="6583" y="2430"/>
                    <a:pt x="6590" y="2415"/>
                    <a:pt x="6597" y="2408"/>
                  </a:cubicBezTo>
                  <a:cubicBezTo>
                    <a:pt x="6676" y="2329"/>
                    <a:pt x="6749" y="2242"/>
                    <a:pt x="6806" y="2148"/>
                  </a:cubicBezTo>
                  <a:cubicBezTo>
                    <a:pt x="6813" y="2163"/>
                    <a:pt x="7225" y="3447"/>
                    <a:pt x="7427" y="4075"/>
                  </a:cubicBezTo>
                  <a:cubicBezTo>
                    <a:pt x="7449" y="4119"/>
                    <a:pt x="7463" y="4169"/>
                    <a:pt x="7477" y="4220"/>
                  </a:cubicBezTo>
                  <a:cubicBezTo>
                    <a:pt x="7499" y="4292"/>
                    <a:pt x="7499" y="4371"/>
                    <a:pt x="7477" y="4443"/>
                  </a:cubicBezTo>
                  <a:cubicBezTo>
                    <a:pt x="7456" y="4515"/>
                    <a:pt x="7420" y="4580"/>
                    <a:pt x="7376" y="4645"/>
                  </a:cubicBezTo>
                  <a:cubicBezTo>
                    <a:pt x="7283" y="4768"/>
                    <a:pt x="7167" y="4884"/>
                    <a:pt x="7037" y="4970"/>
                  </a:cubicBezTo>
                  <a:cubicBezTo>
                    <a:pt x="6785" y="5143"/>
                    <a:pt x="6503" y="5273"/>
                    <a:pt x="6207" y="5353"/>
                  </a:cubicBezTo>
                  <a:cubicBezTo>
                    <a:pt x="6009" y="5407"/>
                    <a:pt x="5806" y="5436"/>
                    <a:pt x="5603" y="5436"/>
                  </a:cubicBezTo>
                  <a:cubicBezTo>
                    <a:pt x="5561" y="5436"/>
                    <a:pt x="5520" y="5435"/>
                    <a:pt x="5478" y="5432"/>
                  </a:cubicBezTo>
                  <a:cubicBezTo>
                    <a:pt x="5341" y="5432"/>
                    <a:pt x="5204" y="5403"/>
                    <a:pt x="5081" y="5353"/>
                  </a:cubicBezTo>
                  <a:cubicBezTo>
                    <a:pt x="5009" y="5324"/>
                    <a:pt x="4937" y="5281"/>
                    <a:pt x="4886" y="5230"/>
                  </a:cubicBezTo>
                  <a:lnTo>
                    <a:pt x="4886" y="5223"/>
                  </a:lnTo>
                  <a:cubicBezTo>
                    <a:pt x="4843" y="5187"/>
                    <a:pt x="4821" y="5136"/>
                    <a:pt x="4807" y="5093"/>
                  </a:cubicBezTo>
                  <a:cubicBezTo>
                    <a:pt x="4612" y="4487"/>
                    <a:pt x="4417" y="3888"/>
                    <a:pt x="4222" y="3289"/>
                  </a:cubicBezTo>
                  <a:cubicBezTo>
                    <a:pt x="4215" y="3267"/>
                    <a:pt x="4215" y="3245"/>
                    <a:pt x="4222" y="3224"/>
                  </a:cubicBezTo>
                  <a:cubicBezTo>
                    <a:pt x="4237" y="3173"/>
                    <a:pt x="4258" y="3115"/>
                    <a:pt x="4273" y="3058"/>
                  </a:cubicBezTo>
                  <a:cubicBezTo>
                    <a:pt x="4323" y="3072"/>
                    <a:pt x="4367" y="3079"/>
                    <a:pt x="4403" y="3086"/>
                  </a:cubicBezTo>
                  <a:cubicBezTo>
                    <a:pt x="4526" y="3111"/>
                    <a:pt x="4649" y="3122"/>
                    <a:pt x="4773" y="3122"/>
                  </a:cubicBezTo>
                  <a:cubicBezTo>
                    <a:pt x="4830" y="3122"/>
                    <a:pt x="4887" y="3120"/>
                    <a:pt x="4944" y="3115"/>
                  </a:cubicBezTo>
                  <a:cubicBezTo>
                    <a:pt x="5276" y="3086"/>
                    <a:pt x="5601" y="3000"/>
                    <a:pt x="5904" y="2863"/>
                  </a:cubicBezTo>
                  <a:cubicBezTo>
                    <a:pt x="6005" y="2819"/>
                    <a:pt x="6099" y="2762"/>
                    <a:pt x="6193" y="2711"/>
                  </a:cubicBezTo>
                  <a:cubicBezTo>
                    <a:pt x="6243" y="2689"/>
                    <a:pt x="6265" y="2632"/>
                    <a:pt x="6251" y="2581"/>
                  </a:cubicBezTo>
                  <a:cubicBezTo>
                    <a:pt x="6236" y="2527"/>
                    <a:pt x="6187" y="2496"/>
                    <a:pt x="6137" y="2496"/>
                  </a:cubicBezTo>
                  <a:cubicBezTo>
                    <a:pt x="6114" y="2496"/>
                    <a:pt x="6091" y="2503"/>
                    <a:pt x="6070" y="2516"/>
                  </a:cubicBezTo>
                  <a:cubicBezTo>
                    <a:pt x="5774" y="2689"/>
                    <a:pt x="5449" y="2805"/>
                    <a:pt x="5117" y="2855"/>
                  </a:cubicBezTo>
                  <a:cubicBezTo>
                    <a:pt x="4999" y="2873"/>
                    <a:pt x="4880" y="2886"/>
                    <a:pt x="4761" y="2886"/>
                  </a:cubicBezTo>
                  <a:cubicBezTo>
                    <a:pt x="4735" y="2886"/>
                    <a:pt x="4710" y="2886"/>
                    <a:pt x="4684" y="2884"/>
                  </a:cubicBezTo>
                  <a:cubicBezTo>
                    <a:pt x="4583" y="2884"/>
                    <a:pt x="4475" y="2863"/>
                    <a:pt x="4381" y="2841"/>
                  </a:cubicBezTo>
                  <a:lnTo>
                    <a:pt x="4345" y="2827"/>
                  </a:lnTo>
                  <a:cubicBezTo>
                    <a:pt x="4360" y="2740"/>
                    <a:pt x="4360" y="2646"/>
                    <a:pt x="4338" y="2560"/>
                  </a:cubicBezTo>
                  <a:lnTo>
                    <a:pt x="4338" y="2560"/>
                  </a:lnTo>
                  <a:lnTo>
                    <a:pt x="4396" y="2567"/>
                  </a:lnTo>
                  <a:cubicBezTo>
                    <a:pt x="4457" y="2571"/>
                    <a:pt x="4518" y="2574"/>
                    <a:pt x="4579" y="2574"/>
                  </a:cubicBezTo>
                  <a:cubicBezTo>
                    <a:pt x="4799" y="2574"/>
                    <a:pt x="5018" y="2544"/>
                    <a:pt x="5233" y="2487"/>
                  </a:cubicBezTo>
                  <a:cubicBezTo>
                    <a:pt x="5550" y="2415"/>
                    <a:pt x="5861" y="2278"/>
                    <a:pt x="6135" y="2098"/>
                  </a:cubicBezTo>
                  <a:cubicBezTo>
                    <a:pt x="6294" y="1989"/>
                    <a:pt x="6438" y="1859"/>
                    <a:pt x="6554" y="1708"/>
                  </a:cubicBezTo>
                  <a:cubicBezTo>
                    <a:pt x="6583" y="1672"/>
                    <a:pt x="6604" y="1636"/>
                    <a:pt x="6633" y="1600"/>
                  </a:cubicBezTo>
                  <a:close/>
                  <a:moveTo>
                    <a:pt x="7622" y="4689"/>
                  </a:moveTo>
                  <a:cubicBezTo>
                    <a:pt x="7636" y="4732"/>
                    <a:pt x="7643" y="4775"/>
                    <a:pt x="7658" y="4811"/>
                  </a:cubicBezTo>
                  <a:cubicBezTo>
                    <a:pt x="7694" y="4956"/>
                    <a:pt x="7622" y="5107"/>
                    <a:pt x="7542" y="5216"/>
                  </a:cubicBezTo>
                  <a:lnTo>
                    <a:pt x="7550" y="5216"/>
                  </a:lnTo>
                  <a:cubicBezTo>
                    <a:pt x="7290" y="5569"/>
                    <a:pt x="6857" y="5779"/>
                    <a:pt x="6445" y="5894"/>
                  </a:cubicBezTo>
                  <a:cubicBezTo>
                    <a:pt x="6234" y="5956"/>
                    <a:pt x="6000" y="6002"/>
                    <a:pt x="5770" y="6002"/>
                  </a:cubicBezTo>
                  <a:cubicBezTo>
                    <a:pt x="5601" y="6002"/>
                    <a:pt x="5433" y="5977"/>
                    <a:pt x="5276" y="5916"/>
                  </a:cubicBezTo>
                  <a:cubicBezTo>
                    <a:pt x="5197" y="5894"/>
                    <a:pt x="5132" y="5851"/>
                    <a:pt x="5067" y="5793"/>
                  </a:cubicBezTo>
                  <a:cubicBezTo>
                    <a:pt x="5031" y="5757"/>
                    <a:pt x="4995" y="5706"/>
                    <a:pt x="4980" y="5656"/>
                  </a:cubicBezTo>
                  <a:lnTo>
                    <a:pt x="4951" y="5555"/>
                  </a:lnTo>
                  <a:lnTo>
                    <a:pt x="4980" y="5562"/>
                  </a:lnTo>
                  <a:cubicBezTo>
                    <a:pt x="5125" y="5620"/>
                    <a:pt x="5276" y="5656"/>
                    <a:pt x="5435" y="5663"/>
                  </a:cubicBezTo>
                  <a:cubicBezTo>
                    <a:pt x="5477" y="5665"/>
                    <a:pt x="5518" y="5666"/>
                    <a:pt x="5560" y="5666"/>
                  </a:cubicBezTo>
                  <a:cubicBezTo>
                    <a:pt x="5987" y="5666"/>
                    <a:pt x="6411" y="5565"/>
                    <a:pt x="6799" y="5374"/>
                  </a:cubicBezTo>
                  <a:cubicBezTo>
                    <a:pt x="7001" y="5281"/>
                    <a:pt x="7196" y="5151"/>
                    <a:pt x="7362" y="4999"/>
                  </a:cubicBezTo>
                  <a:cubicBezTo>
                    <a:pt x="7456" y="4912"/>
                    <a:pt x="7535" y="4819"/>
                    <a:pt x="7600" y="4710"/>
                  </a:cubicBezTo>
                  <a:lnTo>
                    <a:pt x="7622" y="4689"/>
                  </a:lnTo>
                  <a:close/>
                  <a:moveTo>
                    <a:pt x="1104" y="2957"/>
                  </a:moveTo>
                  <a:lnTo>
                    <a:pt x="1119" y="2971"/>
                  </a:lnTo>
                  <a:cubicBezTo>
                    <a:pt x="1220" y="3144"/>
                    <a:pt x="1364" y="3289"/>
                    <a:pt x="1523" y="3404"/>
                  </a:cubicBezTo>
                  <a:cubicBezTo>
                    <a:pt x="1783" y="3592"/>
                    <a:pt x="2072" y="3736"/>
                    <a:pt x="2382" y="3823"/>
                  </a:cubicBezTo>
                  <a:cubicBezTo>
                    <a:pt x="2640" y="3902"/>
                    <a:pt x="2910" y="3939"/>
                    <a:pt x="3182" y="3939"/>
                  </a:cubicBezTo>
                  <a:cubicBezTo>
                    <a:pt x="3206" y="3939"/>
                    <a:pt x="3231" y="3939"/>
                    <a:pt x="3255" y="3938"/>
                  </a:cubicBezTo>
                  <a:cubicBezTo>
                    <a:pt x="3428" y="3931"/>
                    <a:pt x="3594" y="3895"/>
                    <a:pt x="3760" y="3830"/>
                  </a:cubicBezTo>
                  <a:lnTo>
                    <a:pt x="3775" y="3823"/>
                  </a:lnTo>
                  <a:lnTo>
                    <a:pt x="3775" y="3823"/>
                  </a:lnTo>
                  <a:cubicBezTo>
                    <a:pt x="3775" y="3837"/>
                    <a:pt x="3768" y="3851"/>
                    <a:pt x="3768" y="3859"/>
                  </a:cubicBezTo>
                  <a:cubicBezTo>
                    <a:pt x="3652" y="4220"/>
                    <a:pt x="3537" y="4580"/>
                    <a:pt x="3421" y="4941"/>
                  </a:cubicBezTo>
                  <a:cubicBezTo>
                    <a:pt x="3320" y="5259"/>
                    <a:pt x="3212" y="5576"/>
                    <a:pt x="3118" y="5887"/>
                  </a:cubicBezTo>
                  <a:cubicBezTo>
                    <a:pt x="3089" y="5981"/>
                    <a:pt x="3024" y="6060"/>
                    <a:pt x="2938" y="6111"/>
                  </a:cubicBezTo>
                  <a:cubicBezTo>
                    <a:pt x="2844" y="6168"/>
                    <a:pt x="2736" y="6204"/>
                    <a:pt x="2627" y="6226"/>
                  </a:cubicBezTo>
                  <a:cubicBezTo>
                    <a:pt x="2524" y="6245"/>
                    <a:pt x="2419" y="6253"/>
                    <a:pt x="2313" y="6253"/>
                  </a:cubicBezTo>
                  <a:cubicBezTo>
                    <a:pt x="1923" y="6253"/>
                    <a:pt x="1524" y="6136"/>
                    <a:pt x="1184" y="5966"/>
                  </a:cubicBezTo>
                  <a:cubicBezTo>
                    <a:pt x="902" y="5829"/>
                    <a:pt x="585" y="5620"/>
                    <a:pt x="455" y="5324"/>
                  </a:cubicBezTo>
                  <a:cubicBezTo>
                    <a:pt x="412" y="5223"/>
                    <a:pt x="404" y="5115"/>
                    <a:pt x="440" y="5013"/>
                  </a:cubicBezTo>
                  <a:cubicBezTo>
                    <a:pt x="657" y="4342"/>
                    <a:pt x="873" y="3678"/>
                    <a:pt x="1090" y="3007"/>
                  </a:cubicBezTo>
                  <a:lnTo>
                    <a:pt x="1104" y="2957"/>
                  </a:lnTo>
                  <a:close/>
                  <a:moveTo>
                    <a:pt x="282" y="5512"/>
                  </a:moveTo>
                  <a:cubicBezTo>
                    <a:pt x="318" y="5562"/>
                    <a:pt x="354" y="5613"/>
                    <a:pt x="390" y="5663"/>
                  </a:cubicBezTo>
                  <a:cubicBezTo>
                    <a:pt x="722" y="6067"/>
                    <a:pt x="1256" y="6305"/>
                    <a:pt x="1754" y="6421"/>
                  </a:cubicBezTo>
                  <a:cubicBezTo>
                    <a:pt x="1935" y="6464"/>
                    <a:pt x="2128" y="6490"/>
                    <a:pt x="2321" y="6490"/>
                  </a:cubicBezTo>
                  <a:cubicBezTo>
                    <a:pt x="2520" y="6490"/>
                    <a:pt x="2718" y="6462"/>
                    <a:pt x="2902" y="6392"/>
                  </a:cubicBezTo>
                  <a:lnTo>
                    <a:pt x="2952" y="6370"/>
                  </a:lnTo>
                  <a:lnTo>
                    <a:pt x="2952" y="6370"/>
                  </a:lnTo>
                  <a:cubicBezTo>
                    <a:pt x="2938" y="6486"/>
                    <a:pt x="2873" y="6594"/>
                    <a:pt x="2772" y="6666"/>
                  </a:cubicBezTo>
                  <a:lnTo>
                    <a:pt x="2779" y="6666"/>
                  </a:lnTo>
                  <a:cubicBezTo>
                    <a:pt x="2685" y="6717"/>
                    <a:pt x="2591" y="6760"/>
                    <a:pt x="2483" y="6782"/>
                  </a:cubicBezTo>
                  <a:cubicBezTo>
                    <a:pt x="2362" y="6808"/>
                    <a:pt x="2238" y="6821"/>
                    <a:pt x="2112" y="6821"/>
                  </a:cubicBezTo>
                  <a:cubicBezTo>
                    <a:pt x="1661" y="6821"/>
                    <a:pt x="1194" y="6661"/>
                    <a:pt x="816" y="6435"/>
                  </a:cubicBezTo>
                  <a:cubicBezTo>
                    <a:pt x="578" y="6291"/>
                    <a:pt x="159" y="5973"/>
                    <a:pt x="238" y="5641"/>
                  </a:cubicBezTo>
                  <a:cubicBezTo>
                    <a:pt x="246" y="5598"/>
                    <a:pt x="267" y="5555"/>
                    <a:pt x="282" y="5512"/>
                  </a:cubicBezTo>
                  <a:close/>
                  <a:moveTo>
                    <a:pt x="5031" y="1"/>
                  </a:moveTo>
                  <a:cubicBezTo>
                    <a:pt x="5021" y="1"/>
                    <a:pt x="5012" y="2"/>
                    <a:pt x="5002" y="5"/>
                  </a:cubicBezTo>
                  <a:cubicBezTo>
                    <a:pt x="4959" y="12"/>
                    <a:pt x="4922" y="48"/>
                    <a:pt x="4915" y="91"/>
                  </a:cubicBezTo>
                  <a:cubicBezTo>
                    <a:pt x="4858" y="286"/>
                    <a:pt x="4829" y="481"/>
                    <a:pt x="4821" y="683"/>
                  </a:cubicBezTo>
                  <a:cubicBezTo>
                    <a:pt x="4821" y="719"/>
                    <a:pt x="4821" y="719"/>
                    <a:pt x="4785" y="726"/>
                  </a:cubicBezTo>
                  <a:cubicBezTo>
                    <a:pt x="4432" y="842"/>
                    <a:pt x="4114" y="1044"/>
                    <a:pt x="3854" y="1304"/>
                  </a:cubicBezTo>
                  <a:cubicBezTo>
                    <a:pt x="3724" y="1419"/>
                    <a:pt x="3631" y="1571"/>
                    <a:pt x="3580" y="1737"/>
                  </a:cubicBezTo>
                  <a:cubicBezTo>
                    <a:pt x="3580" y="1744"/>
                    <a:pt x="3573" y="1744"/>
                    <a:pt x="3573" y="1751"/>
                  </a:cubicBezTo>
                  <a:cubicBezTo>
                    <a:pt x="3421" y="1665"/>
                    <a:pt x="3255" y="1592"/>
                    <a:pt x="3089" y="1542"/>
                  </a:cubicBezTo>
                  <a:lnTo>
                    <a:pt x="3089" y="1506"/>
                  </a:lnTo>
                  <a:cubicBezTo>
                    <a:pt x="3089" y="1354"/>
                    <a:pt x="3068" y="1195"/>
                    <a:pt x="3031" y="1051"/>
                  </a:cubicBezTo>
                  <a:cubicBezTo>
                    <a:pt x="3017" y="993"/>
                    <a:pt x="3003" y="943"/>
                    <a:pt x="2988" y="892"/>
                  </a:cubicBezTo>
                  <a:cubicBezTo>
                    <a:pt x="2971" y="848"/>
                    <a:pt x="2929" y="820"/>
                    <a:pt x="2883" y="820"/>
                  </a:cubicBezTo>
                  <a:cubicBezTo>
                    <a:pt x="2870" y="820"/>
                    <a:pt x="2857" y="822"/>
                    <a:pt x="2844" y="827"/>
                  </a:cubicBezTo>
                  <a:cubicBezTo>
                    <a:pt x="2779" y="856"/>
                    <a:pt x="2743" y="928"/>
                    <a:pt x="2772" y="993"/>
                  </a:cubicBezTo>
                  <a:cubicBezTo>
                    <a:pt x="2815" y="1130"/>
                    <a:pt x="2844" y="1268"/>
                    <a:pt x="2851" y="1412"/>
                  </a:cubicBezTo>
                  <a:lnTo>
                    <a:pt x="2851" y="1470"/>
                  </a:lnTo>
                  <a:cubicBezTo>
                    <a:pt x="2721" y="1434"/>
                    <a:pt x="2591" y="1412"/>
                    <a:pt x="2461" y="1398"/>
                  </a:cubicBezTo>
                  <a:cubicBezTo>
                    <a:pt x="2386" y="1389"/>
                    <a:pt x="2310" y="1385"/>
                    <a:pt x="2234" y="1385"/>
                  </a:cubicBezTo>
                  <a:cubicBezTo>
                    <a:pt x="2108" y="1385"/>
                    <a:pt x="1981" y="1397"/>
                    <a:pt x="1855" y="1419"/>
                  </a:cubicBezTo>
                  <a:cubicBezTo>
                    <a:pt x="1718" y="1441"/>
                    <a:pt x="1588" y="1491"/>
                    <a:pt x="1472" y="1564"/>
                  </a:cubicBezTo>
                  <a:cubicBezTo>
                    <a:pt x="1343" y="1643"/>
                    <a:pt x="1249" y="1766"/>
                    <a:pt x="1198" y="1910"/>
                  </a:cubicBezTo>
                  <a:cubicBezTo>
                    <a:pt x="837" y="3036"/>
                    <a:pt x="476" y="4162"/>
                    <a:pt x="108" y="5288"/>
                  </a:cubicBezTo>
                  <a:cubicBezTo>
                    <a:pt x="72" y="5403"/>
                    <a:pt x="36" y="5512"/>
                    <a:pt x="7" y="5634"/>
                  </a:cubicBezTo>
                  <a:cubicBezTo>
                    <a:pt x="0" y="5685"/>
                    <a:pt x="0" y="5742"/>
                    <a:pt x="7" y="5800"/>
                  </a:cubicBezTo>
                  <a:cubicBezTo>
                    <a:pt x="51" y="6074"/>
                    <a:pt x="260" y="6305"/>
                    <a:pt x="469" y="6471"/>
                  </a:cubicBezTo>
                  <a:cubicBezTo>
                    <a:pt x="873" y="6782"/>
                    <a:pt x="1357" y="6977"/>
                    <a:pt x="1869" y="7034"/>
                  </a:cubicBezTo>
                  <a:cubicBezTo>
                    <a:pt x="1958" y="7047"/>
                    <a:pt x="2047" y="7054"/>
                    <a:pt x="2136" y="7054"/>
                  </a:cubicBezTo>
                  <a:cubicBezTo>
                    <a:pt x="2352" y="7054"/>
                    <a:pt x="2567" y="7015"/>
                    <a:pt x="2772" y="6933"/>
                  </a:cubicBezTo>
                  <a:cubicBezTo>
                    <a:pt x="2887" y="6890"/>
                    <a:pt x="2988" y="6811"/>
                    <a:pt x="3068" y="6717"/>
                  </a:cubicBezTo>
                  <a:cubicBezTo>
                    <a:pt x="3104" y="6659"/>
                    <a:pt x="3133" y="6601"/>
                    <a:pt x="3154" y="6536"/>
                  </a:cubicBezTo>
                  <a:lnTo>
                    <a:pt x="3674" y="4927"/>
                  </a:lnTo>
                  <a:lnTo>
                    <a:pt x="4078" y="3685"/>
                  </a:lnTo>
                  <a:lnTo>
                    <a:pt x="4092" y="3642"/>
                  </a:lnTo>
                  <a:cubicBezTo>
                    <a:pt x="4100" y="3664"/>
                    <a:pt x="4107" y="3678"/>
                    <a:pt x="4107" y="3685"/>
                  </a:cubicBezTo>
                  <a:cubicBezTo>
                    <a:pt x="4323" y="4357"/>
                    <a:pt x="4540" y="5028"/>
                    <a:pt x="4756" y="5699"/>
                  </a:cubicBezTo>
                  <a:cubicBezTo>
                    <a:pt x="4807" y="5858"/>
                    <a:pt x="4908" y="5988"/>
                    <a:pt x="5052" y="6067"/>
                  </a:cubicBezTo>
                  <a:cubicBezTo>
                    <a:pt x="5258" y="6191"/>
                    <a:pt x="5504" y="6234"/>
                    <a:pt x="5751" y="6234"/>
                  </a:cubicBezTo>
                  <a:cubicBezTo>
                    <a:pt x="5937" y="6234"/>
                    <a:pt x="6123" y="6210"/>
                    <a:pt x="6294" y="6176"/>
                  </a:cubicBezTo>
                  <a:cubicBezTo>
                    <a:pt x="6799" y="6074"/>
                    <a:pt x="7333" y="5836"/>
                    <a:pt x="7680" y="5432"/>
                  </a:cubicBezTo>
                  <a:cubicBezTo>
                    <a:pt x="7773" y="5331"/>
                    <a:pt x="7838" y="5216"/>
                    <a:pt x="7882" y="5093"/>
                  </a:cubicBezTo>
                  <a:cubicBezTo>
                    <a:pt x="7925" y="4970"/>
                    <a:pt x="7925" y="4833"/>
                    <a:pt x="7882" y="4710"/>
                  </a:cubicBezTo>
                  <a:lnTo>
                    <a:pt x="7882" y="4718"/>
                  </a:lnTo>
                  <a:cubicBezTo>
                    <a:pt x="7708" y="4169"/>
                    <a:pt x="6922" y="1744"/>
                    <a:pt x="6712" y="1073"/>
                  </a:cubicBezTo>
                  <a:cubicBezTo>
                    <a:pt x="6676" y="972"/>
                    <a:pt x="6611" y="878"/>
                    <a:pt x="6532" y="806"/>
                  </a:cubicBezTo>
                  <a:cubicBezTo>
                    <a:pt x="6337" y="640"/>
                    <a:pt x="6070" y="582"/>
                    <a:pt x="5825" y="568"/>
                  </a:cubicBezTo>
                  <a:cubicBezTo>
                    <a:pt x="5798" y="567"/>
                    <a:pt x="5772" y="566"/>
                    <a:pt x="5746" y="566"/>
                  </a:cubicBezTo>
                  <a:cubicBezTo>
                    <a:pt x="5514" y="566"/>
                    <a:pt x="5287" y="595"/>
                    <a:pt x="5060" y="647"/>
                  </a:cubicBezTo>
                  <a:cubicBezTo>
                    <a:pt x="5060" y="632"/>
                    <a:pt x="5060" y="618"/>
                    <a:pt x="5060" y="604"/>
                  </a:cubicBezTo>
                  <a:cubicBezTo>
                    <a:pt x="5074" y="531"/>
                    <a:pt x="5074" y="459"/>
                    <a:pt x="5088" y="394"/>
                  </a:cubicBezTo>
                  <a:cubicBezTo>
                    <a:pt x="5103" y="322"/>
                    <a:pt x="5125" y="228"/>
                    <a:pt x="5146" y="149"/>
                  </a:cubicBezTo>
                  <a:cubicBezTo>
                    <a:pt x="5172" y="72"/>
                    <a:pt x="5107" y="1"/>
                    <a:pt x="503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4"/>
            <p:cNvSpPr/>
            <p:nvPr/>
          </p:nvSpPr>
          <p:spPr>
            <a:xfrm>
              <a:off x="4637227" y="3678472"/>
              <a:ext cx="86449" cy="64892"/>
            </a:xfrm>
            <a:custGeom>
              <a:avLst/>
              <a:gdLst/>
              <a:ahLst/>
              <a:cxnLst/>
              <a:rect l="l" t="t" r="r" b="b"/>
              <a:pathLst>
                <a:path w="2527" h="1897" extrusionOk="0">
                  <a:moveTo>
                    <a:pt x="1053" y="260"/>
                  </a:moveTo>
                  <a:lnTo>
                    <a:pt x="2209" y="648"/>
                  </a:lnTo>
                  <a:lnTo>
                    <a:pt x="1495" y="1637"/>
                  </a:lnTo>
                  <a:lnTo>
                    <a:pt x="333" y="1247"/>
                  </a:lnTo>
                  <a:lnTo>
                    <a:pt x="1053" y="260"/>
                  </a:lnTo>
                  <a:close/>
                  <a:moveTo>
                    <a:pt x="1002" y="0"/>
                  </a:moveTo>
                  <a:cubicBezTo>
                    <a:pt x="961" y="0"/>
                    <a:pt x="923" y="23"/>
                    <a:pt x="903" y="63"/>
                  </a:cubicBezTo>
                  <a:lnTo>
                    <a:pt x="729" y="302"/>
                  </a:lnTo>
                  <a:cubicBezTo>
                    <a:pt x="506" y="612"/>
                    <a:pt x="275" y="922"/>
                    <a:pt x="58" y="1233"/>
                  </a:cubicBezTo>
                  <a:cubicBezTo>
                    <a:pt x="1" y="1298"/>
                    <a:pt x="29" y="1399"/>
                    <a:pt x="116" y="1427"/>
                  </a:cubicBezTo>
                  <a:lnTo>
                    <a:pt x="1495" y="1882"/>
                  </a:lnTo>
                  <a:cubicBezTo>
                    <a:pt x="1509" y="1889"/>
                    <a:pt x="1523" y="1897"/>
                    <a:pt x="1545" y="1897"/>
                  </a:cubicBezTo>
                  <a:cubicBezTo>
                    <a:pt x="1581" y="1897"/>
                    <a:pt x="1624" y="1868"/>
                    <a:pt x="1646" y="1832"/>
                  </a:cubicBezTo>
                  <a:lnTo>
                    <a:pt x="2151" y="1132"/>
                  </a:lnTo>
                  <a:cubicBezTo>
                    <a:pt x="2260" y="980"/>
                    <a:pt x="2375" y="821"/>
                    <a:pt x="2483" y="662"/>
                  </a:cubicBezTo>
                  <a:cubicBezTo>
                    <a:pt x="2498" y="648"/>
                    <a:pt x="2512" y="626"/>
                    <a:pt x="2512" y="597"/>
                  </a:cubicBezTo>
                  <a:cubicBezTo>
                    <a:pt x="2527" y="540"/>
                    <a:pt x="2483" y="482"/>
                    <a:pt x="2426" y="468"/>
                  </a:cubicBezTo>
                  <a:lnTo>
                    <a:pt x="1054" y="13"/>
                  </a:lnTo>
                  <a:cubicBezTo>
                    <a:pt x="1037" y="4"/>
                    <a:pt x="1019" y="0"/>
                    <a:pt x="100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4"/>
            <p:cNvSpPr/>
            <p:nvPr/>
          </p:nvSpPr>
          <p:spPr>
            <a:xfrm>
              <a:off x="4520951" y="3721917"/>
              <a:ext cx="44952" cy="33831"/>
            </a:xfrm>
            <a:custGeom>
              <a:avLst/>
              <a:gdLst/>
              <a:ahLst/>
              <a:cxnLst/>
              <a:rect l="l" t="t" r="r" b="b"/>
              <a:pathLst>
                <a:path w="1314" h="989" extrusionOk="0">
                  <a:moveTo>
                    <a:pt x="736" y="266"/>
                  </a:moveTo>
                  <a:lnTo>
                    <a:pt x="977" y="599"/>
                  </a:lnTo>
                  <a:lnTo>
                    <a:pt x="585" y="735"/>
                  </a:lnTo>
                  <a:lnTo>
                    <a:pt x="339" y="396"/>
                  </a:lnTo>
                  <a:lnTo>
                    <a:pt x="736" y="266"/>
                  </a:lnTo>
                  <a:close/>
                  <a:moveTo>
                    <a:pt x="781" y="0"/>
                  </a:moveTo>
                  <a:cubicBezTo>
                    <a:pt x="764" y="0"/>
                    <a:pt x="746" y="4"/>
                    <a:pt x="729" y="13"/>
                  </a:cubicBezTo>
                  <a:lnTo>
                    <a:pt x="116" y="215"/>
                  </a:lnTo>
                  <a:cubicBezTo>
                    <a:pt x="36" y="244"/>
                    <a:pt x="0" y="345"/>
                    <a:pt x="58" y="410"/>
                  </a:cubicBezTo>
                  <a:lnTo>
                    <a:pt x="433" y="930"/>
                  </a:lnTo>
                  <a:cubicBezTo>
                    <a:pt x="454" y="967"/>
                    <a:pt x="499" y="989"/>
                    <a:pt x="545" y="989"/>
                  </a:cubicBezTo>
                  <a:cubicBezTo>
                    <a:pt x="561" y="989"/>
                    <a:pt x="577" y="986"/>
                    <a:pt x="592" y="980"/>
                  </a:cubicBezTo>
                  <a:cubicBezTo>
                    <a:pt x="715" y="937"/>
                    <a:pt x="1126" y="800"/>
                    <a:pt x="1205" y="771"/>
                  </a:cubicBezTo>
                  <a:cubicBezTo>
                    <a:pt x="1285" y="742"/>
                    <a:pt x="1314" y="641"/>
                    <a:pt x="1256" y="576"/>
                  </a:cubicBezTo>
                  <a:lnTo>
                    <a:pt x="881" y="64"/>
                  </a:lnTo>
                  <a:cubicBezTo>
                    <a:pt x="860" y="23"/>
                    <a:pt x="822" y="0"/>
                    <a:pt x="78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4"/>
            <p:cNvSpPr/>
            <p:nvPr/>
          </p:nvSpPr>
          <p:spPr>
            <a:xfrm>
              <a:off x="4538705" y="3548992"/>
              <a:ext cx="31405" cy="39749"/>
            </a:xfrm>
            <a:custGeom>
              <a:avLst/>
              <a:gdLst/>
              <a:ahLst/>
              <a:cxnLst/>
              <a:rect l="l" t="t" r="r" b="b"/>
              <a:pathLst>
                <a:path w="918" h="1162" extrusionOk="0">
                  <a:moveTo>
                    <a:pt x="470" y="348"/>
                  </a:moveTo>
                  <a:lnTo>
                    <a:pt x="650" y="579"/>
                  </a:lnTo>
                  <a:lnTo>
                    <a:pt x="470" y="810"/>
                  </a:lnTo>
                  <a:cubicBezTo>
                    <a:pt x="412" y="738"/>
                    <a:pt x="354" y="658"/>
                    <a:pt x="289" y="579"/>
                  </a:cubicBezTo>
                  <a:lnTo>
                    <a:pt x="470" y="348"/>
                  </a:lnTo>
                  <a:close/>
                  <a:moveTo>
                    <a:pt x="454" y="0"/>
                  </a:moveTo>
                  <a:cubicBezTo>
                    <a:pt x="396" y="0"/>
                    <a:pt x="352" y="35"/>
                    <a:pt x="325" y="88"/>
                  </a:cubicBezTo>
                  <a:cubicBezTo>
                    <a:pt x="311" y="124"/>
                    <a:pt x="297" y="160"/>
                    <a:pt x="275" y="196"/>
                  </a:cubicBezTo>
                  <a:cubicBezTo>
                    <a:pt x="224" y="290"/>
                    <a:pt x="152" y="384"/>
                    <a:pt x="66" y="463"/>
                  </a:cubicBezTo>
                  <a:cubicBezTo>
                    <a:pt x="1" y="521"/>
                    <a:pt x="1" y="629"/>
                    <a:pt x="66" y="687"/>
                  </a:cubicBezTo>
                  <a:cubicBezTo>
                    <a:pt x="181" y="795"/>
                    <a:pt x="268" y="925"/>
                    <a:pt x="333" y="1070"/>
                  </a:cubicBezTo>
                  <a:cubicBezTo>
                    <a:pt x="347" y="1113"/>
                    <a:pt x="383" y="1142"/>
                    <a:pt x="427" y="1156"/>
                  </a:cubicBezTo>
                  <a:cubicBezTo>
                    <a:pt x="439" y="1160"/>
                    <a:pt x="452" y="1162"/>
                    <a:pt x="465" y="1162"/>
                  </a:cubicBezTo>
                  <a:cubicBezTo>
                    <a:pt x="527" y="1162"/>
                    <a:pt x="589" y="1122"/>
                    <a:pt x="607" y="1062"/>
                  </a:cubicBezTo>
                  <a:cubicBezTo>
                    <a:pt x="636" y="990"/>
                    <a:pt x="672" y="925"/>
                    <a:pt x="722" y="868"/>
                  </a:cubicBezTo>
                  <a:cubicBezTo>
                    <a:pt x="766" y="803"/>
                    <a:pt x="824" y="745"/>
                    <a:pt x="874" y="687"/>
                  </a:cubicBezTo>
                  <a:cubicBezTo>
                    <a:pt x="903" y="658"/>
                    <a:pt x="917" y="615"/>
                    <a:pt x="917" y="579"/>
                  </a:cubicBezTo>
                  <a:cubicBezTo>
                    <a:pt x="917" y="536"/>
                    <a:pt x="896" y="492"/>
                    <a:pt x="867" y="463"/>
                  </a:cubicBezTo>
                  <a:cubicBezTo>
                    <a:pt x="759" y="355"/>
                    <a:pt x="672" y="232"/>
                    <a:pt x="607" y="88"/>
                  </a:cubicBezTo>
                  <a:cubicBezTo>
                    <a:pt x="587" y="35"/>
                    <a:pt x="537" y="0"/>
                    <a:pt x="485" y="0"/>
                  </a:cubicBezTo>
                  <a:cubicBezTo>
                    <a:pt x="480" y="0"/>
                    <a:pt x="475" y="1"/>
                    <a:pt x="470" y="1"/>
                  </a:cubicBezTo>
                  <a:cubicBezTo>
                    <a:pt x="464" y="1"/>
                    <a:pt x="459" y="0"/>
                    <a:pt x="45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4"/>
            <p:cNvSpPr/>
            <p:nvPr/>
          </p:nvSpPr>
          <p:spPr>
            <a:xfrm>
              <a:off x="4658231" y="3693968"/>
              <a:ext cx="44952" cy="33900"/>
            </a:xfrm>
            <a:custGeom>
              <a:avLst/>
              <a:gdLst/>
              <a:ahLst/>
              <a:cxnLst/>
              <a:rect l="l" t="t" r="r" b="b"/>
              <a:pathLst>
                <a:path w="1314" h="991" extrusionOk="0">
                  <a:moveTo>
                    <a:pt x="577" y="260"/>
                  </a:moveTo>
                  <a:lnTo>
                    <a:pt x="982" y="390"/>
                  </a:lnTo>
                  <a:lnTo>
                    <a:pt x="736" y="729"/>
                  </a:lnTo>
                  <a:lnTo>
                    <a:pt x="332" y="599"/>
                  </a:lnTo>
                  <a:lnTo>
                    <a:pt x="577" y="260"/>
                  </a:lnTo>
                  <a:close/>
                  <a:moveTo>
                    <a:pt x="541" y="0"/>
                  </a:moveTo>
                  <a:cubicBezTo>
                    <a:pt x="498" y="0"/>
                    <a:pt x="462" y="22"/>
                    <a:pt x="433" y="58"/>
                  </a:cubicBezTo>
                  <a:cubicBezTo>
                    <a:pt x="310" y="231"/>
                    <a:pt x="180" y="411"/>
                    <a:pt x="58" y="585"/>
                  </a:cubicBezTo>
                  <a:cubicBezTo>
                    <a:pt x="0" y="650"/>
                    <a:pt x="29" y="751"/>
                    <a:pt x="115" y="772"/>
                  </a:cubicBezTo>
                  <a:lnTo>
                    <a:pt x="729" y="982"/>
                  </a:lnTo>
                  <a:cubicBezTo>
                    <a:pt x="744" y="987"/>
                    <a:pt x="760" y="990"/>
                    <a:pt x="775" y="990"/>
                  </a:cubicBezTo>
                  <a:cubicBezTo>
                    <a:pt x="818" y="990"/>
                    <a:pt x="859" y="968"/>
                    <a:pt x="881" y="931"/>
                  </a:cubicBezTo>
                  <a:cubicBezTo>
                    <a:pt x="1003" y="758"/>
                    <a:pt x="1133" y="585"/>
                    <a:pt x="1256" y="411"/>
                  </a:cubicBezTo>
                  <a:cubicBezTo>
                    <a:pt x="1314" y="339"/>
                    <a:pt x="1278" y="238"/>
                    <a:pt x="1198" y="217"/>
                  </a:cubicBezTo>
                  <a:cubicBezTo>
                    <a:pt x="989" y="152"/>
                    <a:pt x="787" y="79"/>
                    <a:pt x="585" y="15"/>
                  </a:cubicBezTo>
                  <a:cubicBezTo>
                    <a:pt x="570" y="15"/>
                    <a:pt x="556" y="7"/>
                    <a:pt x="54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9" name="Google Shape;11259;p64"/>
          <p:cNvGrpSpPr/>
          <p:nvPr/>
        </p:nvGrpSpPr>
        <p:grpSpPr>
          <a:xfrm>
            <a:off x="6186677" y="3308219"/>
            <a:ext cx="365755" cy="239636"/>
            <a:chOff x="5007331" y="3204783"/>
            <a:chExt cx="267933" cy="175313"/>
          </a:xfrm>
        </p:grpSpPr>
        <p:sp>
          <p:nvSpPr>
            <p:cNvPr id="11260" name="Google Shape;11260;p64"/>
            <p:cNvSpPr/>
            <p:nvPr/>
          </p:nvSpPr>
          <p:spPr>
            <a:xfrm>
              <a:off x="5136948" y="3233245"/>
              <a:ext cx="7937" cy="21859"/>
            </a:xfrm>
            <a:custGeom>
              <a:avLst/>
              <a:gdLst/>
              <a:ahLst/>
              <a:cxnLst/>
              <a:rect l="l" t="t" r="r" b="b"/>
              <a:pathLst>
                <a:path w="232" h="639" extrusionOk="0">
                  <a:moveTo>
                    <a:pt x="116" y="0"/>
                  </a:moveTo>
                  <a:cubicBezTo>
                    <a:pt x="51" y="0"/>
                    <a:pt x="1" y="51"/>
                    <a:pt x="1" y="116"/>
                  </a:cubicBezTo>
                  <a:lnTo>
                    <a:pt x="1" y="520"/>
                  </a:lnTo>
                  <a:cubicBezTo>
                    <a:pt x="1" y="599"/>
                    <a:pt x="59" y="639"/>
                    <a:pt x="116" y="639"/>
                  </a:cubicBezTo>
                  <a:cubicBezTo>
                    <a:pt x="174" y="639"/>
                    <a:pt x="232" y="599"/>
                    <a:pt x="232" y="520"/>
                  </a:cubicBezTo>
                  <a:lnTo>
                    <a:pt x="232" y="116"/>
                  </a:lnTo>
                  <a:cubicBezTo>
                    <a:pt x="232" y="51"/>
                    <a:pt x="181" y="0"/>
                    <a:pt x="11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4"/>
            <p:cNvSpPr/>
            <p:nvPr/>
          </p:nvSpPr>
          <p:spPr>
            <a:xfrm>
              <a:off x="5110744" y="3234237"/>
              <a:ext cx="14163" cy="19327"/>
            </a:xfrm>
            <a:custGeom>
              <a:avLst/>
              <a:gdLst/>
              <a:ahLst/>
              <a:cxnLst/>
              <a:rect l="l" t="t" r="r" b="b"/>
              <a:pathLst>
                <a:path w="414" h="565" extrusionOk="0">
                  <a:moveTo>
                    <a:pt x="298" y="0"/>
                  </a:moveTo>
                  <a:cubicBezTo>
                    <a:pt x="233" y="0"/>
                    <a:pt x="182" y="51"/>
                    <a:pt x="182" y="116"/>
                  </a:cubicBezTo>
                  <a:cubicBezTo>
                    <a:pt x="182" y="209"/>
                    <a:pt x="146" y="296"/>
                    <a:pt x="81" y="368"/>
                  </a:cubicBezTo>
                  <a:cubicBezTo>
                    <a:pt x="1" y="454"/>
                    <a:pt x="84" y="564"/>
                    <a:pt x="171" y="564"/>
                  </a:cubicBezTo>
                  <a:cubicBezTo>
                    <a:pt x="200" y="564"/>
                    <a:pt x="230" y="551"/>
                    <a:pt x="254" y="520"/>
                  </a:cubicBezTo>
                  <a:cubicBezTo>
                    <a:pt x="355" y="404"/>
                    <a:pt x="406" y="267"/>
                    <a:pt x="413" y="116"/>
                  </a:cubicBezTo>
                  <a:cubicBezTo>
                    <a:pt x="413" y="58"/>
                    <a:pt x="363" y="0"/>
                    <a:pt x="298"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4"/>
            <p:cNvSpPr/>
            <p:nvPr/>
          </p:nvSpPr>
          <p:spPr>
            <a:xfrm>
              <a:off x="5157200" y="3234237"/>
              <a:ext cx="12623" cy="19088"/>
            </a:xfrm>
            <a:custGeom>
              <a:avLst/>
              <a:gdLst/>
              <a:ahLst/>
              <a:cxnLst/>
              <a:rect l="l" t="t" r="r" b="b"/>
              <a:pathLst>
                <a:path w="369" h="558" extrusionOk="0">
                  <a:moveTo>
                    <a:pt x="109" y="0"/>
                  </a:moveTo>
                  <a:cubicBezTo>
                    <a:pt x="51" y="0"/>
                    <a:pt x="1" y="51"/>
                    <a:pt x="1" y="116"/>
                  </a:cubicBezTo>
                  <a:cubicBezTo>
                    <a:pt x="1" y="267"/>
                    <a:pt x="58" y="404"/>
                    <a:pt x="152" y="520"/>
                  </a:cubicBezTo>
                  <a:cubicBezTo>
                    <a:pt x="177" y="544"/>
                    <a:pt x="211" y="557"/>
                    <a:pt x="245" y="557"/>
                  </a:cubicBezTo>
                  <a:cubicBezTo>
                    <a:pt x="271" y="557"/>
                    <a:pt x="296" y="550"/>
                    <a:pt x="318" y="534"/>
                  </a:cubicBezTo>
                  <a:cubicBezTo>
                    <a:pt x="362" y="491"/>
                    <a:pt x="369" y="419"/>
                    <a:pt x="325" y="368"/>
                  </a:cubicBezTo>
                  <a:cubicBezTo>
                    <a:pt x="261" y="296"/>
                    <a:pt x="232" y="209"/>
                    <a:pt x="224" y="116"/>
                  </a:cubicBezTo>
                  <a:cubicBezTo>
                    <a:pt x="224" y="51"/>
                    <a:pt x="174" y="0"/>
                    <a:pt x="109"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4"/>
            <p:cNvSpPr/>
            <p:nvPr/>
          </p:nvSpPr>
          <p:spPr>
            <a:xfrm>
              <a:off x="5062407" y="3218159"/>
              <a:ext cx="7663" cy="17891"/>
            </a:xfrm>
            <a:custGeom>
              <a:avLst/>
              <a:gdLst/>
              <a:ahLst/>
              <a:cxnLst/>
              <a:rect l="l" t="t" r="r" b="b"/>
              <a:pathLst>
                <a:path w="224" h="523" extrusionOk="0">
                  <a:moveTo>
                    <a:pt x="116" y="1"/>
                  </a:moveTo>
                  <a:cubicBezTo>
                    <a:pt x="51" y="1"/>
                    <a:pt x="0" y="51"/>
                    <a:pt x="0" y="116"/>
                  </a:cubicBezTo>
                  <a:lnTo>
                    <a:pt x="0" y="420"/>
                  </a:lnTo>
                  <a:cubicBezTo>
                    <a:pt x="4" y="488"/>
                    <a:pt x="58" y="522"/>
                    <a:pt x="112" y="522"/>
                  </a:cubicBezTo>
                  <a:cubicBezTo>
                    <a:pt x="166" y="522"/>
                    <a:pt x="220" y="488"/>
                    <a:pt x="224" y="420"/>
                  </a:cubicBezTo>
                  <a:lnTo>
                    <a:pt x="224" y="116"/>
                  </a:lnTo>
                  <a:cubicBezTo>
                    <a:pt x="224" y="51"/>
                    <a:pt x="173" y="1"/>
                    <a:pt x="11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4"/>
            <p:cNvSpPr/>
            <p:nvPr/>
          </p:nvSpPr>
          <p:spPr>
            <a:xfrm>
              <a:off x="5043558" y="3218912"/>
              <a:ext cx="12213" cy="15941"/>
            </a:xfrm>
            <a:custGeom>
              <a:avLst/>
              <a:gdLst/>
              <a:ahLst/>
              <a:cxnLst/>
              <a:rect l="l" t="t" r="r" b="b"/>
              <a:pathLst>
                <a:path w="357" h="466" extrusionOk="0">
                  <a:moveTo>
                    <a:pt x="241" y="1"/>
                  </a:moveTo>
                  <a:cubicBezTo>
                    <a:pt x="176" y="1"/>
                    <a:pt x="125" y="51"/>
                    <a:pt x="125" y="116"/>
                  </a:cubicBezTo>
                  <a:cubicBezTo>
                    <a:pt x="125" y="181"/>
                    <a:pt x="96" y="239"/>
                    <a:pt x="60" y="282"/>
                  </a:cubicBezTo>
                  <a:cubicBezTo>
                    <a:pt x="0" y="370"/>
                    <a:pt x="73" y="466"/>
                    <a:pt x="156" y="466"/>
                  </a:cubicBezTo>
                  <a:cubicBezTo>
                    <a:pt x="182" y="466"/>
                    <a:pt x="209" y="456"/>
                    <a:pt x="234" y="434"/>
                  </a:cubicBezTo>
                  <a:cubicBezTo>
                    <a:pt x="306" y="347"/>
                    <a:pt x="349" y="232"/>
                    <a:pt x="356" y="123"/>
                  </a:cubicBezTo>
                  <a:cubicBezTo>
                    <a:pt x="356" y="58"/>
                    <a:pt x="306" y="8"/>
                    <a:pt x="24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4"/>
            <p:cNvSpPr/>
            <p:nvPr/>
          </p:nvSpPr>
          <p:spPr>
            <a:xfrm>
              <a:off x="5076706" y="3218912"/>
              <a:ext cx="12760" cy="16249"/>
            </a:xfrm>
            <a:custGeom>
              <a:avLst/>
              <a:gdLst/>
              <a:ahLst/>
              <a:cxnLst/>
              <a:rect l="l" t="t" r="r" b="b"/>
              <a:pathLst>
                <a:path w="373" h="475" extrusionOk="0">
                  <a:moveTo>
                    <a:pt x="116" y="1"/>
                  </a:moveTo>
                  <a:cubicBezTo>
                    <a:pt x="51" y="8"/>
                    <a:pt x="1" y="58"/>
                    <a:pt x="8" y="123"/>
                  </a:cubicBezTo>
                  <a:cubicBezTo>
                    <a:pt x="8" y="232"/>
                    <a:pt x="51" y="347"/>
                    <a:pt x="123" y="434"/>
                  </a:cubicBezTo>
                  <a:cubicBezTo>
                    <a:pt x="149" y="463"/>
                    <a:pt x="179" y="475"/>
                    <a:pt x="208" y="475"/>
                  </a:cubicBezTo>
                  <a:cubicBezTo>
                    <a:pt x="294" y="475"/>
                    <a:pt x="372" y="368"/>
                    <a:pt x="297" y="282"/>
                  </a:cubicBezTo>
                  <a:cubicBezTo>
                    <a:pt x="261" y="239"/>
                    <a:pt x="232" y="181"/>
                    <a:pt x="232" y="116"/>
                  </a:cubicBezTo>
                  <a:cubicBezTo>
                    <a:pt x="232" y="51"/>
                    <a:pt x="181" y="1"/>
                    <a:pt x="11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4"/>
            <p:cNvSpPr/>
            <p:nvPr/>
          </p:nvSpPr>
          <p:spPr>
            <a:xfrm>
              <a:off x="5211523" y="3218159"/>
              <a:ext cx="7937" cy="18267"/>
            </a:xfrm>
            <a:custGeom>
              <a:avLst/>
              <a:gdLst/>
              <a:ahLst/>
              <a:cxnLst/>
              <a:rect l="l" t="t" r="r" b="b"/>
              <a:pathLst>
                <a:path w="232" h="534" extrusionOk="0">
                  <a:moveTo>
                    <a:pt x="116" y="1"/>
                  </a:moveTo>
                  <a:cubicBezTo>
                    <a:pt x="51" y="1"/>
                    <a:pt x="1" y="51"/>
                    <a:pt x="1" y="116"/>
                  </a:cubicBezTo>
                  <a:lnTo>
                    <a:pt x="1" y="420"/>
                  </a:lnTo>
                  <a:cubicBezTo>
                    <a:pt x="1" y="495"/>
                    <a:pt x="58" y="533"/>
                    <a:pt x="116" y="533"/>
                  </a:cubicBezTo>
                  <a:cubicBezTo>
                    <a:pt x="174" y="533"/>
                    <a:pt x="231" y="495"/>
                    <a:pt x="231" y="420"/>
                  </a:cubicBezTo>
                  <a:lnTo>
                    <a:pt x="231" y="116"/>
                  </a:lnTo>
                  <a:cubicBezTo>
                    <a:pt x="231" y="51"/>
                    <a:pt x="181" y="1"/>
                    <a:pt x="11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4"/>
            <p:cNvSpPr/>
            <p:nvPr/>
          </p:nvSpPr>
          <p:spPr>
            <a:xfrm>
              <a:off x="5226096" y="3218980"/>
              <a:ext cx="11631" cy="16009"/>
            </a:xfrm>
            <a:custGeom>
              <a:avLst/>
              <a:gdLst/>
              <a:ahLst/>
              <a:cxnLst/>
              <a:rect l="l" t="t" r="r" b="b"/>
              <a:pathLst>
                <a:path w="340" h="468" extrusionOk="0">
                  <a:moveTo>
                    <a:pt x="116" y="0"/>
                  </a:moveTo>
                  <a:cubicBezTo>
                    <a:pt x="58" y="0"/>
                    <a:pt x="0" y="38"/>
                    <a:pt x="0" y="114"/>
                  </a:cubicBezTo>
                  <a:cubicBezTo>
                    <a:pt x="8" y="230"/>
                    <a:pt x="51" y="338"/>
                    <a:pt x="123" y="424"/>
                  </a:cubicBezTo>
                  <a:cubicBezTo>
                    <a:pt x="145" y="453"/>
                    <a:pt x="181" y="468"/>
                    <a:pt x="217" y="468"/>
                  </a:cubicBezTo>
                  <a:cubicBezTo>
                    <a:pt x="239" y="468"/>
                    <a:pt x="267" y="453"/>
                    <a:pt x="289" y="439"/>
                  </a:cubicBezTo>
                  <a:cubicBezTo>
                    <a:pt x="332" y="396"/>
                    <a:pt x="340" y="323"/>
                    <a:pt x="304" y="280"/>
                  </a:cubicBezTo>
                  <a:lnTo>
                    <a:pt x="296" y="280"/>
                  </a:lnTo>
                  <a:cubicBezTo>
                    <a:pt x="253" y="237"/>
                    <a:pt x="231" y="179"/>
                    <a:pt x="231" y="114"/>
                  </a:cubicBezTo>
                  <a:cubicBezTo>
                    <a:pt x="231" y="38"/>
                    <a:pt x="174" y="0"/>
                    <a:pt x="11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4"/>
            <p:cNvSpPr/>
            <p:nvPr/>
          </p:nvSpPr>
          <p:spPr>
            <a:xfrm>
              <a:off x="5193495" y="3218912"/>
              <a:ext cx="11631" cy="16078"/>
            </a:xfrm>
            <a:custGeom>
              <a:avLst/>
              <a:gdLst/>
              <a:ahLst/>
              <a:cxnLst/>
              <a:rect l="l" t="t" r="r" b="b"/>
              <a:pathLst>
                <a:path w="340" h="470" extrusionOk="0">
                  <a:moveTo>
                    <a:pt x="224" y="1"/>
                  </a:moveTo>
                  <a:cubicBezTo>
                    <a:pt x="159" y="1"/>
                    <a:pt x="109" y="51"/>
                    <a:pt x="109" y="116"/>
                  </a:cubicBezTo>
                  <a:cubicBezTo>
                    <a:pt x="102" y="181"/>
                    <a:pt x="80" y="239"/>
                    <a:pt x="44" y="282"/>
                  </a:cubicBezTo>
                  <a:cubicBezTo>
                    <a:pt x="1" y="333"/>
                    <a:pt x="8" y="405"/>
                    <a:pt x="51" y="441"/>
                  </a:cubicBezTo>
                  <a:cubicBezTo>
                    <a:pt x="74" y="461"/>
                    <a:pt x="102" y="470"/>
                    <a:pt x="129" y="470"/>
                  </a:cubicBezTo>
                  <a:cubicBezTo>
                    <a:pt x="162" y="470"/>
                    <a:pt x="194" y="457"/>
                    <a:pt x="217" y="434"/>
                  </a:cubicBezTo>
                  <a:cubicBezTo>
                    <a:pt x="289" y="347"/>
                    <a:pt x="333" y="232"/>
                    <a:pt x="333" y="123"/>
                  </a:cubicBezTo>
                  <a:cubicBezTo>
                    <a:pt x="340" y="58"/>
                    <a:pt x="289" y="8"/>
                    <a:pt x="22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4"/>
            <p:cNvSpPr/>
            <p:nvPr/>
          </p:nvSpPr>
          <p:spPr>
            <a:xfrm>
              <a:off x="5007331" y="3204783"/>
              <a:ext cx="267933" cy="175313"/>
            </a:xfrm>
            <a:custGeom>
              <a:avLst/>
              <a:gdLst/>
              <a:ahLst/>
              <a:cxnLst/>
              <a:rect l="l" t="t" r="r" b="b"/>
              <a:pathLst>
                <a:path w="7832" h="5125" extrusionOk="0">
                  <a:moveTo>
                    <a:pt x="6092" y="233"/>
                  </a:moveTo>
                  <a:cubicBezTo>
                    <a:pt x="6114" y="233"/>
                    <a:pt x="6143" y="240"/>
                    <a:pt x="6164" y="255"/>
                  </a:cubicBezTo>
                  <a:cubicBezTo>
                    <a:pt x="6229" y="305"/>
                    <a:pt x="6309" y="334"/>
                    <a:pt x="6388" y="334"/>
                  </a:cubicBezTo>
                  <a:cubicBezTo>
                    <a:pt x="6475" y="334"/>
                    <a:pt x="6554" y="305"/>
                    <a:pt x="6619" y="255"/>
                  </a:cubicBezTo>
                  <a:cubicBezTo>
                    <a:pt x="6626" y="248"/>
                    <a:pt x="6641" y="240"/>
                    <a:pt x="6655" y="240"/>
                  </a:cubicBezTo>
                  <a:cubicBezTo>
                    <a:pt x="6691" y="240"/>
                    <a:pt x="6720" y="262"/>
                    <a:pt x="6727" y="298"/>
                  </a:cubicBezTo>
                  <a:cubicBezTo>
                    <a:pt x="6763" y="414"/>
                    <a:pt x="6865" y="558"/>
                    <a:pt x="7002" y="738"/>
                  </a:cubicBezTo>
                  <a:cubicBezTo>
                    <a:pt x="7247" y="1078"/>
                    <a:pt x="7586" y="1540"/>
                    <a:pt x="7586" y="2066"/>
                  </a:cubicBezTo>
                  <a:cubicBezTo>
                    <a:pt x="7586" y="2882"/>
                    <a:pt x="6908" y="3286"/>
                    <a:pt x="6229" y="3337"/>
                  </a:cubicBezTo>
                  <a:lnTo>
                    <a:pt x="6222" y="3337"/>
                  </a:lnTo>
                  <a:cubicBezTo>
                    <a:pt x="6237" y="3257"/>
                    <a:pt x="6244" y="3171"/>
                    <a:pt x="6237" y="3091"/>
                  </a:cubicBezTo>
                  <a:cubicBezTo>
                    <a:pt x="6237" y="2283"/>
                    <a:pt x="5739" y="1597"/>
                    <a:pt x="5378" y="1099"/>
                  </a:cubicBezTo>
                  <a:cubicBezTo>
                    <a:pt x="5298" y="991"/>
                    <a:pt x="5219" y="890"/>
                    <a:pt x="5147" y="774"/>
                  </a:cubicBezTo>
                  <a:lnTo>
                    <a:pt x="5176" y="738"/>
                  </a:lnTo>
                  <a:cubicBezTo>
                    <a:pt x="5291" y="608"/>
                    <a:pt x="5378" y="457"/>
                    <a:pt x="5450" y="298"/>
                  </a:cubicBezTo>
                  <a:cubicBezTo>
                    <a:pt x="5457" y="262"/>
                    <a:pt x="5486" y="240"/>
                    <a:pt x="5522" y="240"/>
                  </a:cubicBezTo>
                  <a:cubicBezTo>
                    <a:pt x="5536" y="240"/>
                    <a:pt x="5551" y="248"/>
                    <a:pt x="5558" y="255"/>
                  </a:cubicBezTo>
                  <a:cubicBezTo>
                    <a:pt x="5623" y="305"/>
                    <a:pt x="5702" y="334"/>
                    <a:pt x="5789" y="334"/>
                  </a:cubicBezTo>
                  <a:cubicBezTo>
                    <a:pt x="5868" y="334"/>
                    <a:pt x="5948" y="305"/>
                    <a:pt x="6013" y="255"/>
                  </a:cubicBezTo>
                  <a:cubicBezTo>
                    <a:pt x="6034" y="240"/>
                    <a:pt x="6063" y="233"/>
                    <a:pt x="6092" y="233"/>
                  </a:cubicBezTo>
                  <a:close/>
                  <a:moveTo>
                    <a:pt x="3898" y="522"/>
                  </a:moveTo>
                  <a:cubicBezTo>
                    <a:pt x="3949" y="522"/>
                    <a:pt x="3999" y="536"/>
                    <a:pt x="4035" y="572"/>
                  </a:cubicBezTo>
                  <a:cubicBezTo>
                    <a:pt x="4118" y="637"/>
                    <a:pt x="4217" y="670"/>
                    <a:pt x="4317" y="670"/>
                  </a:cubicBezTo>
                  <a:cubicBezTo>
                    <a:pt x="4416" y="670"/>
                    <a:pt x="4515" y="637"/>
                    <a:pt x="4598" y="572"/>
                  </a:cubicBezTo>
                  <a:cubicBezTo>
                    <a:pt x="4620" y="544"/>
                    <a:pt x="4656" y="536"/>
                    <a:pt x="4685" y="536"/>
                  </a:cubicBezTo>
                  <a:cubicBezTo>
                    <a:pt x="4750" y="536"/>
                    <a:pt x="4808" y="580"/>
                    <a:pt x="4829" y="645"/>
                  </a:cubicBezTo>
                  <a:cubicBezTo>
                    <a:pt x="4887" y="861"/>
                    <a:pt x="5060" y="1056"/>
                    <a:pt x="5190" y="1236"/>
                  </a:cubicBezTo>
                  <a:cubicBezTo>
                    <a:pt x="5536" y="1713"/>
                    <a:pt x="5998" y="2355"/>
                    <a:pt x="5998" y="3099"/>
                  </a:cubicBezTo>
                  <a:cubicBezTo>
                    <a:pt x="5998" y="3965"/>
                    <a:pt x="5342" y="4903"/>
                    <a:pt x="3898" y="4903"/>
                  </a:cubicBezTo>
                  <a:lnTo>
                    <a:pt x="3905" y="4896"/>
                  </a:lnTo>
                  <a:cubicBezTo>
                    <a:pt x="2462" y="4896"/>
                    <a:pt x="1798" y="3965"/>
                    <a:pt x="1798" y="3091"/>
                  </a:cubicBezTo>
                  <a:cubicBezTo>
                    <a:pt x="1798" y="2954"/>
                    <a:pt x="1812" y="2817"/>
                    <a:pt x="1848" y="2680"/>
                  </a:cubicBezTo>
                  <a:cubicBezTo>
                    <a:pt x="1971" y="2117"/>
                    <a:pt x="2332" y="1619"/>
                    <a:pt x="2613" y="1236"/>
                  </a:cubicBezTo>
                  <a:cubicBezTo>
                    <a:pt x="2751" y="1056"/>
                    <a:pt x="2917" y="861"/>
                    <a:pt x="2974" y="645"/>
                  </a:cubicBezTo>
                  <a:cubicBezTo>
                    <a:pt x="2993" y="575"/>
                    <a:pt x="3051" y="535"/>
                    <a:pt x="3111" y="535"/>
                  </a:cubicBezTo>
                  <a:cubicBezTo>
                    <a:pt x="3144" y="535"/>
                    <a:pt x="3177" y="547"/>
                    <a:pt x="3205" y="572"/>
                  </a:cubicBezTo>
                  <a:cubicBezTo>
                    <a:pt x="3288" y="637"/>
                    <a:pt x="3387" y="670"/>
                    <a:pt x="3487" y="670"/>
                  </a:cubicBezTo>
                  <a:cubicBezTo>
                    <a:pt x="3586" y="670"/>
                    <a:pt x="3685" y="637"/>
                    <a:pt x="3768" y="572"/>
                  </a:cubicBezTo>
                  <a:cubicBezTo>
                    <a:pt x="3804" y="536"/>
                    <a:pt x="3855" y="522"/>
                    <a:pt x="3898" y="522"/>
                  </a:cubicBezTo>
                  <a:close/>
                  <a:moveTo>
                    <a:pt x="1726" y="0"/>
                  </a:moveTo>
                  <a:cubicBezTo>
                    <a:pt x="1646" y="0"/>
                    <a:pt x="1567" y="27"/>
                    <a:pt x="1502" y="82"/>
                  </a:cubicBezTo>
                  <a:cubicBezTo>
                    <a:pt x="1480" y="97"/>
                    <a:pt x="1454" y="105"/>
                    <a:pt x="1428" y="105"/>
                  </a:cubicBezTo>
                  <a:cubicBezTo>
                    <a:pt x="1393" y="105"/>
                    <a:pt x="1357" y="92"/>
                    <a:pt x="1329" y="67"/>
                  </a:cubicBezTo>
                  <a:cubicBezTo>
                    <a:pt x="1278" y="31"/>
                    <a:pt x="1219" y="11"/>
                    <a:pt x="1161" y="11"/>
                  </a:cubicBezTo>
                  <a:cubicBezTo>
                    <a:pt x="1127" y="11"/>
                    <a:pt x="1093" y="18"/>
                    <a:pt x="1062" y="31"/>
                  </a:cubicBezTo>
                  <a:cubicBezTo>
                    <a:pt x="968" y="60"/>
                    <a:pt x="896" y="139"/>
                    <a:pt x="867" y="233"/>
                  </a:cubicBezTo>
                  <a:cubicBezTo>
                    <a:pt x="809" y="363"/>
                    <a:pt x="730" y="493"/>
                    <a:pt x="636" y="601"/>
                  </a:cubicBezTo>
                  <a:cubicBezTo>
                    <a:pt x="571" y="688"/>
                    <a:pt x="506" y="782"/>
                    <a:pt x="441" y="883"/>
                  </a:cubicBezTo>
                  <a:cubicBezTo>
                    <a:pt x="390" y="970"/>
                    <a:pt x="462" y="1053"/>
                    <a:pt x="539" y="1053"/>
                  </a:cubicBezTo>
                  <a:cubicBezTo>
                    <a:pt x="571" y="1053"/>
                    <a:pt x="603" y="1039"/>
                    <a:pt x="629" y="1005"/>
                  </a:cubicBezTo>
                  <a:cubicBezTo>
                    <a:pt x="694" y="912"/>
                    <a:pt x="758" y="818"/>
                    <a:pt x="816" y="738"/>
                  </a:cubicBezTo>
                  <a:cubicBezTo>
                    <a:pt x="953" y="558"/>
                    <a:pt x="1054" y="414"/>
                    <a:pt x="1090" y="291"/>
                  </a:cubicBezTo>
                  <a:cubicBezTo>
                    <a:pt x="1098" y="269"/>
                    <a:pt x="1112" y="255"/>
                    <a:pt x="1141" y="248"/>
                  </a:cubicBezTo>
                  <a:cubicBezTo>
                    <a:pt x="1147" y="242"/>
                    <a:pt x="1154" y="240"/>
                    <a:pt x="1162" y="240"/>
                  </a:cubicBezTo>
                  <a:cubicBezTo>
                    <a:pt x="1175" y="240"/>
                    <a:pt x="1190" y="246"/>
                    <a:pt x="1199" y="255"/>
                  </a:cubicBezTo>
                  <a:cubicBezTo>
                    <a:pt x="1267" y="305"/>
                    <a:pt x="1348" y="331"/>
                    <a:pt x="1429" y="331"/>
                  </a:cubicBezTo>
                  <a:cubicBezTo>
                    <a:pt x="1509" y="331"/>
                    <a:pt x="1588" y="305"/>
                    <a:pt x="1653" y="255"/>
                  </a:cubicBezTo>
                  <a:cubicBezTo>
                    <a:pt x="1675" y="233"/>
                    <a:pt x="1702" y="222"/>
                    <a:pt x="1730" y="222"/>
                  </a:cubicBezTo>
                  <a:cubicBezTo>
                    <a:pt x="1758" y="222"/>
                    <a:pt x="1787" y="233"/>
                    <a:pt x="1812" y="255"/>
                  </a:cubicBezTo>
                  <a:cubicBezTo>
                    <a:pt x="1877" y="305"/>
                    <a:pt x="1957" y="331"/>
                    <a:pt x="2036" y="331"/>
                  </a:cubicBezTo>
                  <a:cubicBezTo>
                    <a:pt x="2115" y="331"/>
                    <a:pt x="2195" y="305"/>
                    <a:pt x="2260" y="255"/>
                  </a:cubicBezTo>
                  <a:cubicBezTo>
                    <a:pt x="2273" y="246"/>
                    <a:pt x="2286" y="240"/>
                    <a:pt x="2300" y="240"/>
                  </a:cubicBezTo>
                  <a:cubicBezTo>
                    <a:pt x="2308" y="240"/>
                    <a:pt x="2316" y="242"/>
                    <a:pt x="2325" y="248"/>
                  </a:cubicBezTo>
                  <a:cubicBezTo>
                    <a:pt x="2346" y="255"/>
                    <a:pt x="2368" y="269"/>
                    <a:pt x="2375" y="291"/>
                  </a:cubicBezTo>
                  <a:cubicBezTo>
                    <a:pt x="2404" y="414"/>
                    <a:pt x="2512" y="558"/>
                    <a:pt x="2642" y="738"/>
                  </a:cubicBezTo>
                  <a:lnTo>
                    <a:pt x="2671" y="774"/>
                  </a:lnTo>
                  <a:lnTo>
                    <a:pt x="2649" y="811"/>
                  </a:lnTo>
                  <a:cubicBezTo>
                    <a:pt x="2584" y="904"/>
                    <a:pt x="2512" y="1005"/>
                    <a:pt x="2440" y="1099"/>
                  </a:cubicBezTo>
                  <a:cubicBezTo>
                    <a:pt x="2144" y="1503"/>
                    <a:pt x="1769" y="2023"/>
                    <a:pt x="1625" y="2644"/>
                  </a:cubicBezTo>
                  <a:cubicBezTo>
                    <a:pt x="1596" y="2788"/>
                    <a:pt x="1574" y="2940"/>
                    <a:pt x="1574" y="3091"/>
                  </a:cubicBezTo>
                  <a:cubicBezTo>
                    <a:pt x="1574" y="3171"/>
                    <a:pt x="1581" y="3257"/>
                    <a:pt x="1588" y="3337"/>
                  </a:cubicBezTo>
                  <a:cubicBezTo>
                    <a:pt x="917" y="3286"/>
                    <a:pt x="239" y="2882"/>
                    <a:pt x="239" y="2066"/>
                  </a:cubicBezTo>
                  <a:cubicBezTo>
                    <a:pt x="239" y="1835"/>
                    <a:pt x="297" y="1605"/>
                    <a:pt x="405" y="1402"/>
                  </a:cubicBezTo>
                  <a:cubicBezTo>
                    <a:pt x="438" y="1311"/>
                    <a:pt x="364" y="1243"/>
                    <a:pt x="291" y="1243"/>
                  </a:cubicBezTo>
                  <a:cubicBezTo>
                    <a:pt x="254" y="1243"/>
                    <a:pt x="217" y="1260"/>
                    <a:pt x="195" y="1301"/>
                  </a:cubicBezTo>
                  <a:cubicBezTo>
                    <a:pt x="73" y="1540"/>
                    <a:pt x="15" y="1799"/>
                    <a:pt x="8" y="2066"/>
                  </a:cubicBezTo>
                  <a:cubicBezTo>
                    <a:pt x="1" y="2507"/>
                    <a:pt x="203" y="2933"/>
                    <a:pt x="556" y="3200"/>
                  </a:cubicBezTo>
                  <a:cubicBezTo>
                    <a:pt x="867" y="3423"/>
                    <a:pt x="1242" y="3553"/>
                    <a:pt x="1632" y="3568"/>
                  </a:cubicBezTo>
                  <a:cubicBezTo>
                    <a:pt x="1726" y="3986"/>
                    <a:pt x="1971" y="4362"/>
                    <a:pt x="2317" y="4621"/>
                  </a:cubicBezTo>
                  <a:cubicBezTo>
                    <a:pt x="2797" y="4957"/>
                    <a:pt x="3355" y="5125"/>
                    <a:pt x="3913" y="5125"/>
                  </a:cubicBezTo>
                  <a:cubicBezTo>
                    <a:pt x="4470" y="5125"/>
                    <a:pt x="5028" y="4957"/>
                    <a:pt x="5508" y="4621"/>
                  </a:cubicBezTo>
                  <a:cubicBezTo>
                    <a:pt x="5854" y="4362"/>
                    <a:pt x="6099" y="3986"/>
                    <a:pt x="6193" y="3568"/>
                  </a:cubicBezTo>
                  <a:cubicBezTo>
                    <a:pt x="6583" y="3553"/>
                    <a:pt x="6958" y="3423"/>
                    <a:pt x="7276" y="3200"/>
                  </a:cubicBezTo>
                  <a:cubicBezTo>
                    <a:pt x="7630" y="2933"/>
                    <a:pt x="7832" y="2507"/>
                    <a:pt x="7817" y="2066"/>
                  </a:cubicBezTo>
                  <a:cubicBezTo>
                    <a:pt x="7817" y="1467"/>
                    <a:pt x="7456" y="969"/>
                    <a:pt x="7189" y="601"/>
                  </a:cubicBezTo>
                  <a:lnTo>
                    <a:pt x="7182" y="601"/>
                  </a:lnTo>
                  <a:cubicBezTo>
                    <a:pt x="7088" y="493"/>
                    <a:pt x="7009" y="363"/>
                    <a:pt x="6951" y="233"/>
                  </a:cubicBezTo>
                  <a:cubicBezTo>
                    <a:pt x="6908" y="95"/>
                    <a:pt x="6784" y="13"/>
                    <a:pt x="6656" y="13"/>
                  </a:cubicBezTo>
                  <a:cubicBezTo>
                    <a:pt x="6590" y="13"/>
                    <a:pt x="6524" y="35"/>
                    <a:pt x="6468" y="82"/>
                  </a:cubicBezTo>
                  <a:cubicBezTo>
                    <a:pt x="6442" y="100"/>
                    <a:pt x="6413" y="109"/>
                    <a:pt x="6385" y="109"/>
                  </a:cubicBezTo>
                  <a:cubicBezTo>
                    <a:pt x="6357" y="109"/>
                    <a:pt x="6330" y="100"/>
                    <a:pt x="6309" y="82"/>
                  </a:cubicBezTo>
                  <a:cubicBezTo>
                    <a:pt x="6244" y="27"/>
                    <a:pt x="6164" y="0"/>
                    <a:pt x="6085" y="0"/>
                  </a:cubicBezTo>
                  <a:cubicBezTo>
                    <a:pt x="6006" y="0"/>
                    <a:pt x="5926" y="27"/>
                    <a:pt x="5861" y="82"/>
                  </a:cubicBezTo>
                  <a:cubicBezTo>
                    <a:pt x="5840" y="96"/>
                    <a:pt x="5818" y="110"/>
                    <a:pt x="5789" y="110"/>
                  </a:cubicBezTo>
                  <a:cubicBezTo>
                    <a:pt x="5760" y="110"/>
                    <a:pt x="5731" y="96"/>
                    <a:pt x="5710" y="82"/>
                  </a:cubicBezTo>
                  <a:cubicBezTo>
                    <a:pt x="5652" y="38"/>
                    <a:pt x="5587" y="9"/>
                    <a:pt x="5522" y="9"/>
                  </a:cubicBezTo>
                  <a:cubicBezTo>
                    <a:pt x="5385" y="9"/>
                    <a:pt x="5262" y="103"/>
                    <a:pt x="5226" y="233"/>
                  </a:cubicBezTo>
                  <a:cubicBezTo>
                    <a:pt x="5176" y="341"/>
                    <a:pt x="5118" y="450"/>
                    <a:pt x="5038" y="536"/>
                  </a:cubicBezTo>
                  <a:cubicBezTo>
                    <a:pt x="4981" y="399"/>
                    <a:pt x="4844" y="305"/>
                    <a:pt x="4685" y="305"/>
                  </a:cubicBezTo>
                  <a:cubicBezTo>
                    <a:pt x="4613" y="305"/>
                    <a:pt x="4540" y="327"/>
                    <a:pt x="4475" y="370"/>
                  </a:cubicBezTo>
                  <a:lnTo>
                    <a:pt x="4454" y="385"/>
                  </a:lnTo>
                  <a:cubicBezTo>
                    <a:pt x="4418" y="421"/>
                    <a:pt x="4367" y="435"/>
                    <a:pt x="4317" y="435"/>
                  </a:cubicBezTo>
                  <a:cubicBezTo>
                    <a:pt x="4273" y="435"/>
                    <a:pt x="4223" y="421"/>
                    <a:pt x="4187" y="385"/>
                  </a:cubicBezTo>
                  <a:cubicBezTo>
                    <a:pt x="4104" y="320"/>
                    <a:pt x="4005" y="287"/>
                    <a:pt x="3905" y="287"/>
                  </a:cubicBezTo>
                  <a:cubicBezTo>
                    <a:pt x="3806" y="287"/>
                    <a:pt x="3707" y="320"/>
                    <a:pt x="3624" y="385"/>
                  </a:cubicBezTo>
                  <a:cubicBezTo>
                    <a:pt x="3584" y="417"/>
                    <a:pt x="3537" y="433"/>
                    <a:pt x="3490" y="433"/>
                  </a:cubicBezTo>
                  <a:cubicBezTo>
                    <a:pt x="3443" y="433"/>
                    <a:pt x="3396" y="417"/>
                    <a:pt x="3357" y="385"/>
                  </a:cubicBezTo>
                  <a:lnTo>
                    <a:pt x="3335" y="370"/>
                  </a:lnTo>
                  <a:cubicBezTo>
                    <a:pt x="3270" y="327"/>
                    <a:pt x="3198" y="305"/>
                    <a:pt x="3119" y="305"/>
                  </a:cubicBezTo>
                  <a:cubicBezTo>
                    <a:pt x="2967" y="305"/>
                    <a:pt x="2830" y="399"/>
                    <a:pt x="2772" y="536"/>
                  </a:cubicBezTo>
                  <a:cubicBezTo>
                    <a:pt x="2693" y="450"/>
                    <a:pt x="2628" y="341"/>
                    <a:pt x="2584" y="233"/>
                  </a:cubicBezTo>
                  <a:cubicBezTo>
                    <a:pt x="2556" y="139"/>
                    <a:pt x="2483" y="60"/>
                    <a:pt x="2390" y="31"/>
                  </a:cubicBezTo>
                  <a:cubicBezTo>
                    <a:pt x="2355" y="18"/>
                    <a:pt x="2321" y="11"/>
                    <a:pt x="2287" y="11"/>
                  </a:cubicBezTo>
                  <a:cubicBezTo>
                    <a:pt x="2229" y="11"/>
                    <a:pt x="2173" y="31"/>
                    <a:pt x="2123" y="67"/>
                  </a:cubicBezTo>
                  <a:cubicBezTo>
                    <a:pt x="2094" y="92"/>
                    <a:pt x="2058" y="105"/>
                    <a:pt x="2024" y="105"/>
                  </a:cubicBezTo>
                  <a:cubicBezTo>
                    <a:pt x="1997" y="105"/>
                    <a:pt x="1971" y="97"/>
                    <a:pt x="1949" y="82"/>
                  </a:cubicBezTo>
                  <a:cubicBezTo>
                    <a:pt x="1884" y="27"/>
                    <a:pt x="1805" y="0"/>
                    <a:pt x="172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70" name="Google Shape;11270;p64"/>
          <p:cNvSpPr/>
          <p:nvPr/>
        </p:nvSpPr>
        <p:spPr>
          <a:xfrm>
            <a:off x="6905681" y="3288189"/>
            <a:ext cx="365761" cy="279696"/>
          </a:xfrm>
          <a:custGeom>
            <a:avLst/>
            <a:gdLst/>
            <a:ahLst/>
            <a:cxnLst/>
            <a:rect l="l" t="t" r="r" b="b"/>
            <a:pathLst>
              <a:path w="9015" h="6968" extrusionOk="0">
                <a:moveTo>
                  <a:pt x="4511" y="284"/>
                </a:moveTo>
                <a:cubicBezTo>
                  <a:pt x="4959" y="558"/>
                  <a:pt x="5283" y="984"/>
                  <a:pt x="5435" y="1482"/>
                </a:cubicBezTo>
                <a:cubicBezTo>
                  <a:pt x="5384" y="1518"/>
                  <a:pt x="5341" y="1554"/>
                  <a:pt x="5291" y="1597"/>
                </a:cubicBezTo>
                <a:cubicBezTo>
                  <a:pt x="5211" y="1503"/>
                  <a:pt x="5125" y="1410"/>
                  <a:pt x="5038" y="1330"/>
                </a:cubicBezTo>
                <a:cubicBezTo>
                  <a:pt x="4894" y="1208"/>
                  <a:pt x="4742" y="1099"/>
                  <a:pt x="4576" y="1005"/>
                </a:cubicBezTo>
                <a:cubicBezTo>
                  <a:pt x="4554" y="995"/>
                  <a:pt x="4533" y="989"/>
                  <a:pt x="4511" y="989"/>
                </a:cubicBezTo>
                <a:cubicBezTo>
                  <a:pt x="4489" y="989"/>
                  <a:pt x="4468" y="995"/>
                  <a:pt x="4446" y="1005"/>
                </a:cubicBezTo>
                <a:cubicBezTo>
                  <a:pt x="4316" y="1078"/>
                  <a:pt x="4194" y="1157"/>
                  <a:pt x="4078" y="1251"/>
                </a:cubicBezTo>
                <a:cubicBezTo>
                  <a:pt x="3955" y="1352"/>
                  <a:pt x="3833" y="1467"/>
                  <a:pt x="3732" y="1597"/>
                </a:cubicBezTo>
                <a:cubicBezTo>
                  <a:pt x="3681" y="1554"/>
                  <a:pt x="3638" y="1518"/>
                  <a:pt x="3587" y="1482"/>
                </a:cubicBezTo>
                <a:cubicBezTo>
                  <a:pt x="3739" y="984"/>
                  <a:pt x="4064" y="558"/>
                  <a:pt x="4511" y="284"/>
                </a:cubicBezTo>
                <a:close/>
                <a:moveTo>
                  <a:pt x="2209" y="1273"/>
                </a:moveTo>
                <a:cubicBezTo>
                  <a:pt x="2620" y="1273"/>
                  <a:pt x="3017" y="1402"/>
                  <a:pt x="3364" y="1633"/>
                </a:cubicBezTo>
                <a:cubicBezTo>
                  <a:pt x="3428" y="1684"/>
                  <a:pt x="3501" y="1734"/>
                  <a:pt x="3558" y="1792"/>
                </a:cubicBezTo>
                <a:lnTo>
                  <a:pt x="3566" y="1799"/>
                </a:lnTo>
                <a:cubicBezTo>
                  <a:pt x="3443" y="1987"/>
                  <a:pt x="3342" y="2189"/>
                  <a:pt x="3262" y="2406"/>
                </a:cubicBezTo>
                <a:cubicBezTo>
                  <a:pt x="3234" y="2492"/>
                  <a:pt x="3205" y="2572"/>
                  <a:pt x="3183" y="2665"/>
                </a:cubicBezTo>
                <a:cubicBezTo>
                  <a:pt x="2851" y="2485"/>
                  <a:pt x="2490" y="2377"/>
                  <a:pt x="2108" y="2341"/>
                </a:cubicBezTo>
                <a:cubicBezTo>
                  <a:pt x="2072" y="2088"/>
                  <a:pt x="1971" y="1857"/>
                  <a:pt x="1812" y="1655"/>
                </a:cubicBezTo>
                <a:lnTo>
                  <a:pt x="1812" y="1669"/>
                </a:lnTo>
                <a:cubicBezTo>
                  <a:pt x="1740" y="1590"/>
                  <a:pt x="1689" y="1496"/>
                  <a:pt x="1667" y="1395"/>
                </a:cubicBezTo>
                <a:cubicBezTo>
                  <a:pt x="1696" y="1359"/>
                  <a:pt x="1869" y="1273"/>
                  <a:pt x="2209" y="1273"/>
                </a:cubicBezTo>
                <a:close/>
                <a:moveTo>
                  <a:pt x="6814" y="1280"/>
                </a:moveTo>
                <a:cubicBezTo>
                  <a:pt x="7153" y="1280"/>
                  <a:pt x="7319" y="1374"/>
                  <a:pt x="7355" y="1402"/>
                </a:cubicBezTo>
                <a:cubicBezTo>
                  <a:pt x="7326" y="1503"/>
                  <a:pt x="7275" y="1597"/>
                  <a:pt x="7210" y="1677"/>
                </a:cubicBezTo>
                <a:cubicBezTo>
                  <a:pt x="7052" y="1872"/>
                  <a:pt x="6951" y="2110"/>
                  <a:pt x="6907" y="2362"/>
                </a:cubicBezTo>
                <a:cubicBezTo>
                  <a:pt x="6532" y="2391"/>
                  <a:pt x="6171" y="2499"/>
                  <a:pt x="5839" y="2680"/>
                </a:cubicBezTo>
                <a:cubicBezTo>
                  <a:pt x="5760" y="2370"/>
                  <a:pt x="5630" y="2081"/>
                  <a:pt x="5449" y="1814"/>
                </a:cubicBezTo>
                <a:lnTo>
                  <a:pt x="5522" y="1756"/>
                </a:lnTo>
                <a:lnTo>
                  <a:pt x="5522" y="1749"/>
                </a:lnTo>
                <a:cubicBezTo>
                  <a:pt x="5565" y="1713"/>
                  <a:pt x="5615" y="1677"/>
                  <a:pt x="5659" y="1641"/>
                </a:cubicBezTo>
                <a:cubicBezTo>
                  <a:pt x="5998" y="1410"/>
                  <a:pt x="6402" y="1280"/>
                  <a:pt x="6814" y="1280"/>
                </a:cubicBezTo>
                <a:close/>
                <a:moveTo>
                  <a:pt x="4511" y="1280"/>
                </a:moveTo>
                <a:cubicBezTo>
                  <a:pt x="4540" y="1294"/>
                  <a:pt x="4576" y="1316"/>
                  <a:pt x="4605" y="1337"/>
                </a:cubicBezTo>
                <a:cubicBezTo>
                  <a:pt x="4735" y="1424"/>
                  <a:pt x="4858" y="1525"/>
                  <a:pt x="4973" y="1641"/>
                </a:cubicBezTo>
                <a:cubicBezTo>
                  <a:pt x="5182" y="1857"/>
                  <a:pt x="5348" y="2110"/>
                  <a:pt x="5464" y="2391"/>
                </a:cubicBezTo>
                <a:cubicBezTo>
                  <a:pt x="5522" y="2528"/>
                  <a:pt x="5565" y="2673"/>
                  <a:pt x="5601" y="2817"/>
                </a:cubicBezTo>
                <a:cubicBezTo>
                  <a:pt x="5507" y="2882"/>
                  <a:pt x="5413" y="2947"/>
                  <a:pt x="5327" y="3026"/>
                </a:cubicBezTo>
                <a:cubicBezTo>
                  <a:pt x="4995" y="3301"/>
                  <a:pt x="4735" y="3654"/>
                  <a:pt x="4547" y="4044"/>
                </a:cubicBezTo>
                <a:lnTo>
                  <a:pt x="4511" y="4131"/>
                </a:lnTo>
                <a:cubicBezTo>
                  <a:pt x="4468" y="4030"/>
                  <a:pt x="4425" y="3936"/>
                  <a:pt x="4374" y="3849"/>
                </a:cubicBezTo>
                <a:cubicBezTo>
                  <a:pt x="4201" y="3532"/>
                  <a:pt x="3970" y="3257"/>
                  <a:pt x="3696" y="3026"/>
                </a:cubicBezTo>
                <a:cubicBezTo>
                  <a:pt x="3609" y="2947"/>
                  <a:pt x="3522" y="2882"/>
                  <a:pt x="3421" y="2817"/>
                </a:cubicBezTo>
                <a:lnTo>
                  <a:pt x="3436" y="2781"/>
                </a:lnTo>
                <a:cubicBezTo>
                  <a:pt x="3465" y="2651"/>
                  <a:pt x="3508" y="2528"/>
                  <a:pt x="3551" y="2406"/>
                </a:cubicBezTo>
                <a:cubicBezTo>
                  <a:pt x="3667" y="2117"/>
                  <a:pt x="3840" y="1857"/>
                  <a:pt x="4049" y="1641"/>
                </a:cubicBezTo>
                <a:cubicBezTo>
                  <a:pt x="4186" y="1496"/>
                  <a:pt x="4345" y="1374"/>
                  <a:pt x="4511" y="1280"/>
                </a:cubicBezTo>
                <a:close/>
                <a:moveTo>
                  <a:pt x="1906" y="2608"/>
                </a:moveTo>
                <a:cubicBezTo>
                  <a:pt x="2534" y="2622"/>
                  <a:pt x="3140" y="2860"/>
                  <a:pt x="3609" y="3293"/>
                </a:cubicBezTo>
                <a:cubicBezTo>
                  <a:pt x="3883" y="3539"/>
                  <a:pt x="4100" y="3842"/>
                  <a:pt x="4244" y="4181"/>
                </a:cubicBezTo>
                <a:cubicBezTo>
                  <a:pt x="4295" y="4297"/>
                  <a:pt x="4331" y="4405"/>
                  <a:pt x="4367" y="4528"/>
                </a:cubicBezTo>
                <a:lnTo>
                  <a:pt x="4374" y="4556"/>
                </a:lnTo>
                <a:lnTo>
                  <a:pt x="4360" y="4621"/>
                </a:lnTo>
                <a:lnTo>
                  <a:pt x="4360" y="4629"/>
                </a:lnTo>
                <a:cubicBezTo>
                  <a:pt x="4316" y="4860"/>
                  <a:pt x="4302" y="5105"/>
                  <a:pt x="4323" y="5343"/>
                </a:cubicBezTo>
                <a:cubicBezTo>
                  <a:pt x="4323" y="5430"/>
                  <a:pt x="4338" y="5509"/>
                  <a:pt x="4360" y="5596"/>
                </a:cubicBezTo>
                <a:lnTo>
                  <a:pt x="4331" y="5603"/>
                </a:lnTo>
                <a:cubicBezTo>
                  <a:pt x="4251" y="5625"/>
                  <a:pt x="4172" y="5646"/>
                  <a:pt x="4092" y="5661"/>
                </a:cubicBezTo>
                <a:cubicBezTo>
                  <a:pt x="3989" y="5673"/>
                  <a:pt x="3886" y="5679"/>
                  <a:pt x="3783" y="5679"/>
                </a:cubicBezTo>
                <a:cubicBezTo>
                  <a:pt x="3175" y="5679"/>
                  <a:pt x="2585" y="5463"/>
                  <a:pt x="2122" y="5062"/>
                </a:cubicBezTo>
                <a:cubicBezTo>
                  <a:pt x="2079" y="5018"/>
                  <a:pt x="2035" y="4975"/>
                  <a:pt x="1985" y="4932"/>
                </a:cubicBezTo>
                <a:cubicBezTo>
                  <a:pt x="1371" y="4333"/>
                  <a:pt x="1090" y="3474"/>
                  <a:pt x="1263" y="2709"/>
                </a:cubicBezTo>
                <a:lnTo>
                  <a:pt x="1256" y="2709"/>
                </a:lnTo>
                <a:cubicBezTo>
                  <a:pt x="1465" y="2644"/>
                  <a:pt x="1682" y="2608"/>
                  <a:pt x="1906" y="2608"/>
                </a:cubicBezTo>
                <a:close/>
                <a:moveTo>
                  <a:pt x="7117" y="2615"/>
                </a:moveTo>
                <a:cubicBezTo>
                  <a:pt x="7333" y="2615"/>
                  <a:pt x="7550" y="2644"/>
                  <a:pt x="7759" y="2709"/>
                </a:cubicBezTo>
                <a:lnTo>
                  <a:pt x="7766" y="2709"/>
                </a:lnTo>
                <a:cubicBezTo>
                  <a:pt x="7932" y="3474"/>
                  <a:pt x="7651" y="4333"/>
                  <a:pt x="7037" y="4932"/>
                </a:cubicBezTo>
                <a:cubicBezTo>
                  <a:pt x="6994" y="4975"/>
                  <a:pt x="6951" y="5018"/>
                  <a:pt x="6900" y="5062"/>
                </a:cubicBezTo>
                <a:cubicBezTo>
                  <a:pt x="6427" y="5464"/>
                  <a:pt x="5840" y="5682"/>
                  <a:pt x="5271" y="5682"/>
                </a:cubicBezTo>
                <a:cubicBezTo>
                  <a:pt x="5084" y="5682"/>
                  <a:pt x="4899" y="5658"/>
                  <a:pt x="4720" y="5610"/>
                </a:cubicBezTo>
                <a:cubicBezTo>
                  <a:pt x="4684" y="5603"/>
                  <a:pt x="4619" y="5589"/>
                  <a:pt x="4619" y="5581"/>
                </a:cubicBezTo>
                <a:cubicBezTo>
                  <a:pt x="4619" y="5581"/>
                  <a:pt x="4619" y="5574"/>
                  <a:pt x="4612" y="5567"/>
                </a:cubicBezTo>
                <a:cubicBezTo>
                  <a:pt x="4591" y="5444"/>
                  <a:pt x="4576" y="5329"/>
                  <a:pt x="4569" y="5206"/>
                </a:cubicBezTo>
                <a:cubicBezTo>
                  <a:pt x="4562" y="4564"/>
                  <a:pt x="4800" y="3943"/>
                  <a:pt x="5233" y="3474"/>
                </a:cubicBezTo>
                <a:cubicBezTo>
                  <a:pt x="5716" y="2940"/>
                  <a:pt x="6395" y="2629"/>
                  <a:pt x="7117" y="2615"/>
                </a:cubicBezTo>
                <a:close/>
                <a:moveTo>
                  <a:pt x="7759" y="4412"/>
                </a:moveTo>
                <a:cubicBezTo>
                  <a:pt x="8380" y="4607"/>
                  <a:pt x="8748" y="4860"/>
                  <a:pt x="8748" y="5091"/>
                </a:cubicBezTo>
                <a:cubicBezTo>
                  <a:pt x="8748" y="5257"/>
                  <a:pt x="8596" y="5372"/>
                  <a:pt x="8474" y="5451"/>
                </a:cubicBezTo>
                <a:cubicBezTo>
                  <a:pt x="8192" y="5625"/>
                  <a:pt x="7882" y="5755"/>
                  <a:pt x="7564" y="5827"/>
                </a:cubicBezTo>
                <a:cubicBezTo>
                  <a:pt x="7290" y="5906"/>
                  <a:pt x="7008" y="5964"/>
                  <a:pt x="6727" y="6007"/>
                </a:cubicBezTo>
                <a:cubicBezTo>
                  <a:pt x="6032" y="6123"/>
                  <a:pt x="5330" y="6181"/>
                  <a:pt x="4628" y="6181"/>
                </a:cubicBezTo>
                <a:cubicBezTo>
                  <a:pt x="4586" y="6181"/>
                  <a:pt x="4545" y="6181"/>
                  <a:pt x="4504" y="6180"/>
                </a:cubicBezTo>
                <a:cubicBezTo>
                  <a:pt x="4471" y="6181"/>
                  <a:pt x="4437" y="6181"/>
                  <a:pt x="4404" y="6181"/>
                </a:cubicBezTo>
                <a:cubicBezTo>
                  <a:pt x="3506" y="6181"/>
                  <a:pt x="2602" y="6087"/>
                  <a:pt x="1725" y="5899"/>
                </a:cubicBezTo>
                <a:cubicBezTo>
                  <a:pt x="1712" y="5895"/>
                  <a:pt x="1700" y="5893"/>
                  <a:pt x="1688" y="5893"/>
                </a:cubicBezTo>
                <a:cubicBezTo>
                  <a:pt x="1629" y="5893"/>
                  <a:pt x="1578" y="5933"/>
                  <a:pt x="1566" y="5993"/>
                </a:cubicBezTo>
                <a:cubicBezTo>
                  <a:pt x="1545" y="6065"/>
                  <a:pt x="1588" y="6137"/>
                  <a:pt x="1660" y="6152"/>
                </a:cubicBezTo>
                <a:cubicBezTo>
                  <a:pt x="2567" y="6347"/>
                  <a:pt x="3488" y="6448"/>
                  <a:pt x="4409" y="6448"/>
                </a:cubicBezTo>
                <a:cubicBezTo>
                  <a:pt x="4440" y="6448"/>
                  <a:pt x="4472" y="6448"/>
                  <a:pt x="4504" y="6447"/>
                </a:cubicBezTo>
                <a:cubicBezTo>
                  <a:pt x="4915" y="6447"/>
                  <a:pt x="5312" y="6426"/>
                  <a:pt x="5688" y="6397"/>
                </a:cubicBezTo>
                <a:cubicBezTo>
                  <a:pt x="6352" y="6354"/>
                  <a:pt x="7001" y="6245"/>
                  <a:pt x="7636" y="6079"/>
                </a:cubicBezTo>
                <a:cubicBezTo>
                  <a:pt x="8026" y="5971"/>
                  <a:pt x="8430" y="5841"/>
                  <a:pt x="8748" y="5574"/>
                </a:cubicBezTo>
                <a:lnTo>
                  <a:pt x="8755" y="5610"/>
                </a:lnTo>
                <a:cubicBezTo>
                  <a:pt x="8755" y="5863"/>
                  <a:pt x="8308" y="6137"/>
                  <a:pt x="7571" y="6346"/>
                </a:cubicBezTo>
                <a:cubicBezTo>
                  <a:pt x="6756" y="6577"/>
                  <a:pt x="5666" y="6700"/>
                  <a:pt x="4511" y="6700"/>
                </a:cubicBezTo>
                <a:cubicBezTo>
                  <a:pt x="3356" y="6700"/>
                  <a:pt x="2266" y="6577"/>
                  <a:pt x="1451" y="6346"/>
                </a:cubicBezTo>
                <a:cubicBezTo>
                  <a:pt x="715" y="6137"/>
                  <a:pt x="267" y="5863"/>
                  <a:pt x="267" y="5610"/>
                </a:cubicBezTo>
                <a:lnTo>
                  <a:pt x="267" y="5574"/>
                </a:lnTo>
                <a:lnTo>
                  <a:pt x="282" y="5589"/>
                </a:lnTo>
                <a:cubicBezTo>
                  <a:pt x="368" y="5661"/>
                  <a:pt x="469" y="5726"/>
                  <a:pt x="570" y="5776"/>
                </a:cubicBezTo>
                <a:cubicBezTo>
                  <a:pt x="758" y="5877"/>
                  <a:pt x="953" y="5957"/>
                  <a:pt x="1155" y="6022"/>
                </a:cubicBezTo>
                <a:cubicBezTo>
                  <a:pt x="1170" y="6026"/>
                  <a:pt x="1185" y="6028"/>
                  <a:pt x="1199" y="6028"/>
                </a:cubicBezTo>
                <a:cubicBezTo>
                  <a:pt x="1334" y="6028"/>
                  <a:pt x="1385" y="5821"/>
                  <a:pt x="1234" y="5769"/>
                </a:cubicBezTo>
                <a:cubicBezTo>
                  <a:pt x="1083" y="5718"/>
                  <a:pt x="931" y="5661"/>
                  <a:pt x="787" y="5589"/>
                </a:cubicBezTo>
                <a:cubicBezTo>
                  <a:pt x="455" y="5430"/>
                  <a:pt x="267" y="5257"/>
                  <a:pt x="267" y="5091"/>
                </a:cubicBezTo>
                <a:cubicBezTo>
                  <a:pt x="267" y="4860"/>
                  <a:pt x="635" y="4607"/>
                  <a:pt x="1263" y="4412"/>
                </a:cubicBezTo>
                <a:lnTo>
                  <a:pt x="1270" y="4427"/>
                </a:lnTo>
                <a:cubicBezTo>
                  <a:pt x="1444" y="4744"/>
                  <a:pt x="1675" y="5026"/>
                  <a:pt x="1949" y="5257"/>
                </a:cubicBezTo>
                <a:cubicBezTo>
                  <a:pt x="2389" y="5639"/>
                  <a:pt x="2938" y="5877"/>
                  <a:pt x="3515" y="5935"/>
                </a:cubicBezTo>
                <a:cubicBezTo>
                  <a:pt x="3590" y="5941"/>
                  <a:pt x="3666" y="5945"/>
                  <a:pt x="3740" y="5945"/>
                </a:cubicBezTo>
                <a:cubicBezTo>
                  <a:pt x="4002" y="5945"/>
                  <a:pt x="4258" y="5905"/>
                  <a:pt x="4511" y="5827"/>
                </a:cubicBezTo>
                <a:cubicBezTo>
                  <a:pt x="4758" y="5905"/>
                  <a:pt x="5018" y="5945"/>
                  <a:pt x="5278" y="5945"/>
                </a:cubicBezTo>
                <a:cubicBezTo>
                  <a:pt x="5352" y="5945"/>
                  <a:pt x="5426" y="5941"/>
                  <a:pt x="5500" y="5935"/>
                </a:cubicBezTo>
                <a:cubicBezTo>
                  <a:pt x="6085" y="5877"/>
                  <a:pt x="6633" y="5639"/>
                  <a:pt x="7073" y="5257"/>
                </a:cubicBezTo>
                <a:cubicBezTo>
                  <a:pt x="7348" y="5018"/>
                  <a:pt x="7586" y="4730"/>
                  <a:pt x="7759" y="4412"/>
                </a:cubicBezTo>
                <a:close/>
                <a:moveTo>
                  <a:pt x="4512" y="0"/>
                </a:moveTo>
                <a:cubicBezTo>
                  <a:pt x="4491" y="0"/>
                  <a:pt x="4471" y="6"/>
                  <a:pt x="4453" y="17"/>
                </a:cubicBezTo>
                <a:cubicBezTo>
                  <a:pt x="3934" y="298"/>
                  <a:pt x="3544" y="767"/>
                  <a:pt x="3356" y="1330"/>
                </a:cubicBezTo>
                <a:cubicBezTo>
                  <a:pt x="3003" y="1121"/>
                  <a:pt x="2606" y="1013"/>
                  <a:pt x="2201" y="1013"/>
                </a:cubicBezTo>
                <a:cubicBezTo>
                  <a:pt x="1812" y="1013"/>
                  <a:pt x="1393" y="1128"/>
                  <a:pt x="1393" y="1388"/>
                </a:cubicBezTo>
                <a:cubicBezTo>
                  <a:pt x="1393" y="1547"/>
                  <a:pt x="1487" y="1684"/>
                  <a:pt x="1588" y="1821"/>
                </a:cubicBezTo>
                <a:cubicBezTo>
                  <a:pt x="1711" y="1973"/>
                  <a:pt x="1797" y="2153"/>
                  <a:pt x="1841" y="2348"/>
                </a:cubicBezTo>
                <a:cubicBezTo>
                  <a:pt x="1581" y="2348"/>
                  <a:pt x="1335" y="2398"/>
                  <a:pt x="1097" y="2478"/>
                </a:cubicBezTo>
                <a:cubicBezTo>
                  <a:pt x="1054" y="2492"/>
                  <a:pt x="1025" y="2528"/>
                  <a:pt x="1011" y="2572"/>
                </a:cubicBezTo>
                <a:cubicBezTo>
                  <a:pt x="895" y="3026"/>
                  <a:pt x="917" y="3503"/>
                  <a:pt x="1061" y="3943"/>
                </a:cubicBezTo>
                <a:cubicBezTo>
                  <a:pt x="1083" y="4022"/>
                  <a:pt x="1112" y="4095"/>
                  <a:pt x="1141" y="4167"/>
                </a:cubicBezTo>
                <a:cubicBezTo>
                  <a:pt x="397" y="4412"/>
                  <a:pt x="0" y="4730"/>
                  <a:pt x="0" y="5091"/>
                </a:cubicBezTo>
                <a:lnTo>
                  <a:pt x="0" y="5603"/>
                </a:lnTo>
                <a:cubicBezTo>
                  <a:pt x="0" y="6491"/>
                  <a:pt x="2324" y="6967"/>
                  <a:pt x="4504" y="6967"/>
                </a:cubicBezTo>
                <a:cubicBezTo>
                  <a:pt x="5688" y="6967"/>
                  <a:pt x="6799" y="6837"/>
                  <a:pt x="7636" y="6606"/>
                </a:cubicBezTo>
                <a:cubicBezTo>
                  <a:pt x="8539" y="6354"/>
                  <a:pt x="9015" y="6007"/>
                  <a:pt x="9015" y="5610"/>
                </a:cubicBezTo>
                <a:lnTo>
                  <a:pt x="9015" y="5098"/>
                </a:lnTo>
                <a:cubicBezTo>
                  <a:pt x="9015" y="4737"/>
                  <a:pt x="8618" y="4419"/>
                  <a:pt x="7867" y="4174"/>
                </a:cubicBezTo>
                <a:lnTo>
                  <a:pt x="7874" y="4174"/>
                </a:lnTo>
                <a:cubicBezTo>
                  <a:pt x="7903" y="4095"/>
                  <a:pt x="7932" y="4022"/>
                  <a:pt x="7954" y="3950"/>
                </a:cubicBezTo>
                <a:cubicBezTo>
                  <a:pt x="8098" y="3503"/>
                  <a:pt x="8120" y="3026"/>
                  <a:pt x="8004" y="2572"/>
                </a:cubicBezTo>
                <a:cubicBezTo>
                  <a:pt x="7990" y="2528"/>
                  <a:pt x="7961" y="2499"/>
                  <a:pt x="7918" y="2485"/>
                </a:cubicBezTo>
                <a:cubicBezTo>
                  <a:pt x="7680" y="2398"/>
                  <a:pt x="7427" y="2348"/>
                  <a:pt x="7174" y="2348"/>
                </a:cubicBezTo>
                <a:cubicBezTo>
                  <a:pt x="7218" y="2153"/>
                  <a:pt x="7304" y="1973"/>
                  <a:pt x="7427" y="1821"/>
                </a:cubicBezTo>
                <a:cubicBezTo>
                  <a:pt x="7528" y="1684"/>
                  <a:pt x="7615" y="1554"/>
                  <a:pt x="7615" y="1388"/>
                </a:cubicBezTo>
                <a:cubicBezTo>
                  <a:pt x="7615" y="1128"/>
                  <a:pt x="7203" y="1013"/>
                  <a:pt x="6814" y="1013"/>
                </a:cubicBezTo>
                <a:cubicBezTo>
                  <a:pt x="6409" y="1013"/>
                  <a:pt x="6005" y="1121"/>
                  <a:pt x="5659" y="1330"/>
                </a:cubicBezTo>
                <a:cubicBezTo>
                  <a:pt x="5471" y="767"/>
                  <a:pt x="5089" y="305"/>
                  <a:pt x="4576" y="17"/>
                </a:cubicBezTo>
                <a:cubicBezTo>
                  <a:pt x="4554" y="6"/>
                  <a:pt x="4533" y="0"/>
                  <a:pt x="451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71" name="Google Shape;11271;p64"/>
          <p:cNvGrpSpPr/>
          <p:nvPr/>
        </p:nvGrpSpPr>
        <p:grpSpPr>
          <a:xfrm>
            <a:off x="7649069" y="3245163"/>
            <a:ext cx="316983" cy="365749"/>
            <a:chOff x="5561137" y="2809912"/>
            <a:chExt cx="304469" cy="351243"/>
          </a:xfrm>
        </p:grpSpPr>
        <p:sp>
          <p:nvSpPr>
            <p:cNvPr id="11272" name="Google Shape;11272;p64"/>
            <p:cNvSpPr/>
            <p:nvPr/>
          </p:nvSpPr>
          <p:spPr>
            <a:xfrm>
              <a:off x="5708063" y="2941889"/>
              <a:ext cx="13855" cy="11870"/>
            </a:xfrm>
            <a:custGeom>
              <a:avLst/>
              <a:gdLst/>
              <a:ahLst/>
              <a:cxnLst/>
              <a:rect l="l" t="t" r="r" b="b"/>
              <a:pathLst>
                <a:path w="405" h="347" extrusionOk="0">
                  <a:moveTo>
                    <a:pt x="231" y="1"/>
                  </a:moveTo>
                  <a:cubicBezTo>
                    <a:pt x="79" y="1"/>
                    <a:pt x="0" y="188"/>
                    <a:pt x="108" y="296"/>
                  </a:cubicBezTo>
                  <a:cubicBezTo>
                    <a:pt x="143" y="331"/>
                    <a:pt x="186" y="347"/>
                    <a:pt x="228" y="347"/>
                  </a:cubicBezTo>
                  <a:cubicBezTo>
                    <a:pt x="317" y="347"/>
                    <a:pt x="404" y="277"/>
                    <a:pt x="404" y="174"/>
                  </a:cubicBezTo>
                  <a:cubicBezTo>
                    <a:pt x="404" y="80"/>
                    <a:pt x="325" y="1"/>
                    <a:pt x="23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4"/>
            <p:cNvSpPr/>
            <p:nvPr/>
          </p:nvSpPr>
          <p:spPr>
            <a:xfrm>
              <a:off x="5651516" y="2941889"/>
              <a:ext cx="13855" cy="11870"/>
            </a:xfrm>
            <a:custGeom>
              <a:avLst/>
              <a:gdLst/>
              <a:ahLst/>
              <a:cxnLst/>
              <a:rect l="l" t="t" r="r" b="b"/>
              <a:pathLst>
                <a:path w="405" h="347" extrusionOk="0">
                  <a:moveTo>
                    <a:pt x="231" y="1"/>
                  </a:moveTo>
                  <a:cubicBezTo>
                    <a:pt x="80" y="1"/>
                    <a:pt x="0" y="188"/>
                    <a:pt x="108" y="296"/>
                  </a:cubicBezTo>
                  <a:cubicBezTo>
                    <a:pt x="143" y="331"/>
                    <a:pt x="186" y="347"/>
                    <a:pt x="228" y="347"/>
                  </a:cubicBezTo>
                  <a:cubicBezTo>
                    <a:pt x="318" y="347"/>
                    <a:pt x="404" y="277"/>
                    <a:pt x="404" y="174"/>
                  </a:cubicBezTo>
                  <a:cubicBezTo>
                    <a:pt x="404" y="80"/>
                    <a:pt x="325" y="1"/>
                    <a:pt x="23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4"/>
            <p:cNvSpPr/>
            <p:nvPr/>
          </p:nvSpPr>
          <p:spPr>
            <a:xfrm>
              <a:off x="5595208" y="2941889"/>
              <a:ext cx="13855" cy="11870"/>
            </a:xfrm>
            <a:custGeom>
              <a:avLst/>
              <a:gdLst/>
              <a:ahLst/>
              <a:cxnLst/>
              <a:rect l="l" t="t" r="r" b="b"/>
              <a:pathLst>
                <a:path w="405" h="347" extrusionOk="0">
                  <a:moveTo>
                    <a:pt x="232" y="1"/>
                  </a:moveTo>
                  <a:cubicBezTo>
                    <a:pt x="73" y="1"/>
                    <a:pt x="1" y="188"/>
                    <a:pt x="109" y="296"/>
                  </a:cubicBezTo>
                  <a:cubicBezTo>
                    <a:pt x="144" y="331"/>
                    <a:pt x="186" y="347"/>
                    <a:pt x="228" y="347"/>
                  </a:cubicBezTo>
                  <a:cubicBezTo>
                    <a:pt x="318" y="347"/>
                    <a:pt x="405" y="277"/>
                    <a:pt x="405" y="174"/>
                  </a:cubicBezTo>
                  <a:cubicBezTo>
                    <a:pt x="398" y="80"/>
                    <a:pt x="325" y="1"/>
                    <a:pt x="23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4"/>
            <p:cNvSpPr/>
            <p:nvPr/>
          </p:nvSpPr>
          <p:spPr>
            <a:xfrm>
              <a:off x="5764576" y="2941889"/>
              <a:ext cx="13616" cy="11870"/>
            </a:xfrm>
            <a:custGeom>
              <a:avLst/>
              <a:gdLst/>
              <a:ahLst/>
              <a:cxnLst/>
              <a:rect l="l" t="t" r="r" b="b"/>
              <a:pathLst>
                <a:path w="398" h="347" extrusionOk="0">
                  <a:moveTo>
                    <a:pt x="232" y="1"/>
                  </a:moveTo>
                  <a:cubicBezTo>
                    <a:pt x="73" y="1"/>
                    <a:pt x="1" y="188"/>
                    <a:pt x="109" y="296"/>
                  </a:cubicBezTo>
                  <a:cubicBezTo>
                    <a:pt x="144" y="331"/>
                    <a:pt x="186" y="347"/>
                    <a:pt x="227" y="347"/>
                  </a:cubicBezTo>
                  <a:cubicBezTo>
                    <a:pt x="314" y="347"/>
                    <a:pt x="398" y="277"/>
                    <a:pt x="398" y="174"/>
                  </a:cubicBezTo>
                  <a:cubicBezTo>
                    <a:pt x="398" y="80"/>
                    <a:pt x="326" y="1"/>
                    <a:pt x="23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4"/>
            <p:cNvSpPr/>
            <p:nvPr/>
          </p:nvSpPr>
          <p:spPr>
            <a:xfrm>
              <a:off x="5820884" y="2941889"/>
              <a:ext cx="13855" cy="11870"/>
            </a:xfrm>
            <a:custGeom>
              <a:avLst/>
              <a:gdLst/>
              <a:ahLst/>
              <a:cxnLst/>
              <a:rect l="l" t="t" r="r" b="b"/>
              <a:pathLst>
                <a:path w="405" h="347" extrusionOk="0">
                  <a:moveTo>
                    <a:pt x="231" y="1"/>
                  </a:moveTo>
                  <a:cubicBezTo>
                    <a:pt x="80" y="1"/>
                    <a:pt x="0" y="188"/>
                    <a:pt x="109" y="296"/>
                  </a:cubicBezTo>
                  <a:cubicBezTo>
                    <a:pt x="143" y="331"/>
                    <a:pt x="186" y="347"/>
                    <a:pt x="228" y="347"/>
                  </a:cubicBezTo>
                  <a:cubicBezTo>
                    <a:pt x="318" y="347"/>
                    <a:pt x="405" y="277"/>
                    <a:pt x="405" y="174"/>
                  </a:cubicBezTo>
                  <a:cubicBezTo>
                    <a:pt x="405" y="80"/>
                    <a:pt x="325" y="1"/>
                    <a:pt x="23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4"/>
            <p:cNvSpPr/>
            <p:nvPr/>
          </p:nvSpPr>
          <p:spPr>
            <a:xfrm>
              <a:off x="5561137" y="2809912"/>
              <a:ext cx="304469" cy="351243"/>
            </a:xfrm>
            <a:custGeom>
              <a:avLst/>
              <a:gdLst/>
              <a:ahLst/>
              <a:cxnLst/>
              <a:rect l="l" t="t" r="r" b="b"/>
              <a:pathLst>
                <a:path w="8900" h="10268" extrusionOk="0">
                  <a:moveTo>
                    <a:pt x="1799" y="290"/>
                  </a:moveTo>
                  <a:cubicBezTo>
                    <a:pt x="1832" y="290"/>
                    <a:pt x="1867" y="302"/>
                    <a:pt x="1899" y="329"/>
                  </a:cubicBezTo>
                  <a:lnTo>
                    <a:pt x="3111" y="1549"/>
                  </a:lnTo>
                  <a:cubicBezTo>
                    <a:pt x="3068" y="1571"/>
                    <a:pt x="3032" y="1607"/>
                    <a:pt x="2996" y="1636"/>
                  </a:cubicBezTo>
                  <a:cubicBezTo>
                    <a:pt x="2960" y="1672"/>
                    <a:pt x="2931" y="1715"/>
                    <a:pt x="2902" y="1751"/>
                  </a:cubicBezTo>
                  <a:lnTo>
                    <a:pt x="2902" y="1758"/>
                  </a:lnTo>
                  <a:lnTo>
                    <a:pt x="1689" y="546"/>
                  </a:lnTo>
                  <a:cubicBezTo>
                    <a:pt x="1588" y="433"/>
                    <a:pt x="1684" y="290"/>
                    <a:pt x="1799" y="290"/>
                  </a:cubicBezTo>
                  <a:close/>
                  <a:moveTo>
                    <a:pt x="7265" y="288"/>
                  </a:moveTo>
                  <a:cubicBezTo>
                    <a:pt x="7377" y="288"/>
                    <a:pt x="7474" y="436"/>
                    <a:pt x="7370" y="546"/>
                  </a:cubicBezTo>
                  <a:lnTo>
                    <a:pt x="6157" y="1758"/>
                  </a:lnTo>
                  <a:cubicBezTo>
                    <a:pt x="6143" y="1737"/>
                    <a:pt x="6128" y="1715"/>
                    <a:pt x="6107" y="1701"/>
                  </a:cubicBezTo>
                  <a:lnTo>
                    <a:pt x="6063" y="1650"/>
                  </a:lnTo>
                  <a:cubicBezTo>
                    <a:pt x="6027" y="1614"/>
                    <a:pt x="5984" y="1578"/>
                    <a:pt x="5941" y="1549"/>
                  </a:cubicBezTo>
                  <a:lnTo>
                    <a:pt x="7160" y="336"/>
                  </a:lnTo>
                  <a:cubicBezTo>
                    <a:pt x="7193" y="302"/>
                    <a:pt x="7230" y="288"/>
                    <a:pt x="7265" y="288"/>
                  </a:cubicBezTo>
                  <a:close/>
                  <a:moveTo>
                    <a:pt x="3530" y="1722"/>
                  </a:moveTo>
                  <a:cubicBezTo>
                    <a:pt x="3941" y="1722"/>
                    <a:pt x="4143" y="2220"/>
                    <a:pt x="3855" y="2509"/>
                  </a:cubicBezTo>
                  <a:cubicBezTo>
                    <a:pt x="3761" y="2603"/>
                    <a:pt x="3646" y="2645"/>
                    <a:pt x="3532" y="2645"/>
                  </a:cubicBezTo>
                  <a:cubicBezTo>
                    <a:pt x="3295" y="2645"/>
                    <a:pt x="3068" y="2462"/>
                    <a:pt x="3068" y="2184"/>
                  </a:cubicBezTo>
                  <a:cubicBezTo>
                    <a:pt x="3068" y="1924"/>
                    <a:pt x="3277" y="1722"/>
                    <a:pt x="3530" y="1722"/>
                  </a:cubicBezTo>
                  <a:close/>
                  <a:moveTo>
                    <a:pt x="5522" y="1722"/>
                  </a:moveTo>
                  <a:cubicBezTo>
                    <a:pt x="5933" y="1722"/>
                    <a:pt x="6135" y="2220"/>
                    <a:pt x="5847" y="2509"/>
                  </a:cubicBezTo>
                  <a:cubicBezTo>
                    <a:pt x="5744" y="2612"/>
                    <a:pt x="5630" y="2655"/>
                    <a:pt x="5521" y="2655"/>
                  </a:cubicBezTo>
                  <a:cubicBezTo>
                    <a:pt x="5162" y="2655"/>
                    <a:pt x="4858" y="2190"/>
                    <a:pt x="5190" y="1852"/>
                  </a:cubicBezTo>
                  <a:cubicBezTo>
                    <a:pt x="5277" y="1766"/>
                    <a:pt x="5392" y="1722"/>
                    <a:pt x="5522" y="1722"/>
                  </a:cubicBezTo>
                  <a:close/>
                  <a:moveTo>
                    <a:pt x="1575" y="4297"/>
                  </a:moveTo>
                  <a:lnTo>
                    <a:pt x="1575" y="4297"/>
                  </a:lnTo>
                  <a:cubicBezTo>
                    <a:pt x="1506" y="4320"/>
                    <a:pt x="1439" y="4349"/>
                    <a:pt x="1375" y="4385"/>
                  </a:cubicBezTo>
                  <a:lnTo>
                    <a:pt x="1375" y="4385"/>
                  </a:lnTo>
                  <a:cubicBezTo>
                    <a:pt x="1447" y="4367"/>
                    <a:pt x="1514" y="4337"/>
                    <a:pt x="1575" y="4297"/>
                  </a:cubicBezTo>
                  <a:close/>
                  <a:moveTo>
                    <a:pt x="2036" y="3575"/>
                  </a:moveTo>
                  <a:cubicBezTo>
                    <a:pt x="1960" y="3575"/>
                    <a:pt x="1884" y="3624"/>
                    <a:pt x="1884" y="3721"/>
                  </a:cubicBezTo>
                  <a:lnTo>
                    <a:pt x="1884" y="3758"/>
                  </a:lnTo>
                  <a:cubicBezTo>
                    <a:pt x="1875" y="3983"/>
                    <a:pt x="1753" y="4181"/>
                    <a:pt x="1575" y="4297"/>
                  </a:cubicBezTo>
                  <a:lnTo>
                    <a:pt x="1575" y="4297"/>
                  </a:lnTo>
                  <a:cubicBezTo>
                    <a:pt x="1693" y="4258"/>
                    <a:pt x="1816" y="4238"/>
                    <a:pt x="1939" y="4238"/>
                  </a:cubicBezTo>
                  <a:cubicBezTo>
                    <a:pt x="2286" y="4238"/>
                    <a:pt x="2633" y="4394"/>
                    <a:pt x="2866" y="4703"/>
                  </a:cubicBezTo>
                  <a:cubicBezTo>
                    <a:pt x="3198" y="4703"/>
                    <a:pt x="3516" y="4530"/>
                    <a:pt x="3696" y="4241"/>
                  </a:cubicBezTo>
                  <a:cubicBezTo>
                    <a:pt x="3739" y="4313"/>
                    <a:pt x="3790" y="4371"/>
                    <a:pt x="3848" y="4429"/>
                  </a:cubicBezTo>
                  <a:cubicBezTo>
                    <a:pt x="3945" y="4374"/>
                    <a:pt x="4046" y="4328"/>
                    <a:pt x="4149" y="4291"/>
                  </a:cubicBezTo>
                  <a:lnTo>
                    <a:pt x="4149" y="4291"/>
                  </a:lnTo>
                  <a:cubicBezTo>
                    <a:pt x="4256" y="4364"/>
                    <a:pt x="4386" y="4407"/>
                    <a:pt x="4526" y="4407"/>
                  </a:cubicBezTo>
                  <a:cubicBezTo>
                    <a:pt x="4725" y="4407"/>
                    <a:pt x="4907" y="4319"/>
                    <a:pt x="5032" y="4181"/>
                  </a:cubicBezTo>
                  <a:lnTo>
                    <a:pt x="5032" y="4181"/>
                  </a:lnTo>
                  <a:cubicBezTo>
                    <a:pt x="4966" y="4174"/>
                    <a:pt x="4898" y="4171"/>
                    <a:pt x="4831" y="4171"/>
                  </a:cubicBezTo>
                  <a:cubicBezTo>
                    <a:pt x="4601" y="4171"/>
                    <a:pt x="4370" y="4210"/>
                    <a:pt x="4149" y="4291"/>
                  </a:cubicBezTo>
                  <a:lnTo>
                    <a:pt x="4149" y="4291"/>
                  </a:lnTo>
                  <a:cubicBezTo>
                    <a:pt x="3967" y="4167"/>
                    <a:pt x="3848" y="3957"/>
                    <a:pt x="3848" y="3721"/>
                  </a:cubicBezTo>
                  <a:cubicBezTo>
                    <a:pt x="3848" y="3624"/>
                    <a:pt x="3772" y="3575"/>
                    <a:pt x="3696" y="3575"/>
                  </a:cubicBezTo>
                  <a:cubicBezTo>
                    <a:pt x="3620" y="3575"/>
                    <a:pt x="3544" y="3624"/>
                    <a:pt x="3544" y="3721"/>
                  </a:cubicBezTo>
                  <a:cubicBezTo>
                    <a:pt x="3544" y="4090"/>
                    <a:pt x="3256" y="4393"/>
                    <a:pt x="2888" y="4407"/>
                  </a:cubicBezTo>
                  <a:cubicBezTo>
                    <a:pt x="2883" y="4407"/>
                    <a:pt x="2878" y="4407"/>
                    <a:pt x="2874" y="4407"/>
                  </a:cubicBezTo>
                  <a:cubicBezTo>
                    <a:pt x="2505" y="4407"/>
                    <a:pt x="2209" y="4121"/>
                    <a:pt x="2187" y="3758"/>
                  </a:cubicBezTo>
                  <a:lnTo>
                    <a:pt x="2187" y="3721"/>
                  </a:lnTo>
                  <a:cubicBezTo>
                    <a:pt x="2187" y="3624"/>
                    <a:pt x="2112" y="3575"/>
                    <a:pt x="2036" y="3575"/>
                  </a:cubicBezTo>
                  <a:close/>
                  <a:moveTo>
                    <a:pt x="7478" y="2949"/>
                  </a:moveTo>
                  <a:lnTo>
                    <a:pt x="7500" y="2971"/>
                  </a:lnTo>
                  <a:cubicBezTo>
                    <a:pt x="7788" y="3382"/>
                    <a:pt x="8019" y="3837"/>
                    <a:pt x="8185" y="4313"/>
                  </a:cubicBezTo>
                  <a:cubicBezTo>
                    <a:pt x="8077" y="4371"/>
                    <a:pt x="7969" y="4400"/>
                    <a:pt x="7853" y="4407"/>
                  </a:cubicBezTo>
                  <a:cubicBezTo>
                    <a:pt x="7485" y="4407"/>
                    <a:pt x="7189" y="4118"/>
                    <a:pt x="7168" y="3758"/>
                  </a:cubicBezTo>
                  <a:lnTo>
                    <a:pt x="7168" y="3721"/>
                  </a:lnTo>
                  <a:cubicBezTo>
                    <a:pt x="7168" y="3624"/>
                    <a:pt x="7094" y="3575"/>
                    <a:pt x="7020" y="3575"/>
                  </a:cubicBezTo>
                  <a:cubicBezTo>
                    <a:pt x="6946" y="3575"/>
                    <a:pt x="6872" y="3624"/>
                    <a:pt x="6872" y="3721"/>
                  </a:cubicBezTo>
                  <a:lnTo>
                    <a:pt x="6872" y="3758"/>
                  </a:lnTo>
                  <a:cubicBezTo>
                    <a:pt x="6850" y="4118"/>
                    <a:pt x="6554" y="4407"/>
                    <a:pt x="6193" y="4407"/>
                  </a:cubicBezTo>
                  <a:cubicBezTo>
                    <a:pt x="5825" y="4407"/>
                    <a:pt x="5529" y="4118"/>
                    <a:pt x="5508" y="3758"/>
                  </a:cubicBezTo>
                  <a:lnTo>
                    <a:pt x="5508" y="3721"/>
                  </a:lnTo>
                  <a:cubicBezTo>
                    <a:pt x="5508" y="3624"/>
                    <a:pt x="5434" y="3575"/>
                    <a:pt x="5360" y="3575"/>
                  </a:cubicBezTo>
                  <a:cubicBezTo>
                    <a:pt x="5286" y="3575"/>
                    <a:pt x="5212" y="3624"/>
                    <a:pt x="5212" y="3721"/>
                  </a:cubicBezTo>
                  <a:cubicBezTo>
                    <a:pt x="5212" y="3897"/>
                    <a:pt x="5144" y="4059"/>
                    <a:pt x="5032" y="4181"/>
                  </a:cubicBezTo>
                  <a:lnTo>
                    <a:pt x="5032" y="4181"/>
                  </a:lnTo>
                  <a:cubicBezTo>
                    <a:pt x="5454" y="4224"/>
                    <a:pt x="5861" y="4400"/>
                    <a:pt x="6186" y="4703"/>
                  </a:cubicBezTo>
                  <a:cubicBezTo>
                    <a:pt x="6377" y="4396"/>
                    <a:pt x="6697" y="4243"/>
                    <a:pt x="7016" y="4243"/>
                  </a:cubicBezTo>
                  <a:cubicBezTo>
                    <a:pt x="7335" y="4243"/>
                    <a:pt x="7655" y="4396"/>
                    <a:pt x="7846" y="4703"/>
                  </a:cubicBezTo>
                  <a:cubicBezTo>
                    <a:pt x="7925" y="4703"/>
                    <a:pt x="8005" y="4689"/>
                    <a:pt x="8084" y="4674"/>
                  </a:cubicBezTo>
                  <a:cubicBezTo>
                    <a:pt x="8120" y="4782"/>
                    <a:pt x="8142" y="4891"/>
                    <a:pt x="8171" y="5006"/>
                  </a:cubicBezTo>
                  <a:lnTo>
                    <a:pt x="881" y="5006"/>
                  </a:lnTo>
                  <a:cubicBezTo>
                    <a:pt x="910" y="4898"/>
                    <a:pt x="932" y="4782"/>
                    <a:pt x="968" y="4674"/>
                  </a:cubicBezTo>
                  <a:lnTo>
                    <a:pt x="1025" y="4689"/>
                  </a:lnTo>
                  <a:cubicBezTo>
                    <a:pt x="1125" y="4560"/>
                    <a:pt x="1244" y="4459"/>
                    <a:pt x="1375" y="4385"/>
                  </a:cubicBezTo>
                  <a:lnTo>
                    <a:pt x="1375" y="4385"/>
                  </a:lnTo>
                  <a:cubicBezTo>
                    <a:pt x="1321" y="4400"/>
                    <a:pt x="1264" y="4407"/>
                    <a:pt x="1206" y="4407"/>
                  </a:cubicBezTo>
                  <a:cubicBezTo>
                    <a:pt x="1112" y="4407"/>
                    <a:pt x="1018" y="4385"/>
                    <a:pt x="939" y="4349"/>
                  </a:cubicBezTo>
                  <a:cubicBezTo>
                    <a:pt x="917" y="4342"/>
                    <a:pt x="896" y="4328"/>
                    <a:pt x="874" y="4321"/>
                  </a:cubicBezTo>
                  <a:cubicBezTo>
                    <a:pt x="1040" y="3837"/>
                    <a:pt x="1271" y="3382"/>
                    <a:pt x="1560" y="2971"/>
                  </a:cubicBezTo>
                  <a:lnTo>
                    <a:pt x="1552" y="2971"/>
                  </a:lnTo>
                  <a:lnTo>
                    <a:pt x="1567" y="2949"/>
                  </a:lnTo>
                  <a:close/>
                  <a:moveTo>
                    <a:pt x="8459" y="5316"/>
                  </a:moveTo>
                  <a:cubicBezTo>
                    <a:pt x="8647" y="5316"/>
                    <a:pt x="8645" y="5612"/>
                    <a:pt x="8452" y="5612"/>
                  </a:cubicBezTo>
                  <a:lnTo>
                    <a:pt x="2570" y="5612"/>
                  </a:lnTo>
                  <a:cubicBezTo>
                    <a:pt x="2375" y="5612"/>
                    <a:pt x="2375" y="5916"/>
                    <a:pt x="2570" y="5916"/>
                  </a:cubicBezTo>
                  <a:lnTo>
                    <a:pt x="8294" y="5916"/>
                  </a:lnTo>
                  <a:cubicBezTo>
                    <a:pt x="8301" y="6031"/>
                    <a:pt x="8301" y="6147"/>
                    <a:pt x="8301" y="6262"/>
                  </a:cubicBezTo>
                  <a:cubicBezTo>
                    <a:pt x="8308" y="7135"/>
                    <a:pt x="8106" y="7994"/>
                    <a:pt x="7731" y="8781"/>
                  </a:cubicBezTo>
                  <a:lnTo>
                    <a:pt x="1321" y="8781"/>
                  </a:lnTo>
                  <a:cubicBezTo>
                    <a:pt x="939" y="7994"/>
                    <a:pt x="744" y="7135"/>
                    <a:pt x="751" y="6262"/>
                  </a:cubicBezTo>
                  <a:cubicBezTo>
                    <a:pt x="751" y="6147"/>
                    <a:pt x="751" y="6031"/>
                    <a:pt x="758" y="5916"/>
                  </a:cubicBezTo>
                  <a:lnTo>
                    <a:pt x="1971" y="5916"/>
                  </a:lnTo>
                  <a:cubicBezTo>
                    <a:pt x="2173" y="5908"/>
                    <a:pt x="2173" y="5612"/>
                    <a:pt x="1971" y="5612"/>
                  </a:cubicBezTo>
                  <a:lnTo>
                    <a:pt x="607" y="5612"/>
                  </a:lnTo>
                  <a:cubicBezTo>
                    <a:pt x="412" y="5612"/>
                    <a:pt x="412" y="5317"/>
                    <a:pt x="607" y="5317"/>
                  </a:cubicBezTo>
                  <a:lnTo>
                    <a:pt x="8452" y="5317"/>
                  </a:lnTo>
                  <a:cubicBezTo>
                    <a:pt x="8455" y="5316"/>
                    <a:pt x="8457" y="5316"/>
                    <a:pt x="8459" y="5316"/>
                  </a:cubicBezTo>
                  <a:close/>
                  <a:moveTo>
                    <a:pt x="7774" y="9084"/>
                  </a:moveTo>
                  <a:cubicBezTo>
                    <a:pt x="7947" y="9127"/>
                    <a:pt x="7911" y="9380"/>
                    <a:pt x="7738" y="9380"/>
                  </a:cubicBezTo>
                  <a:lnTo>
                    <a:pt x="1307" y="9380"/>
                  </a:lnTo>
                  <a:cubicBezTo>
                    <a:pt x="1134" y="9380"/>
                    <a:pt x="1098" y="9127"/>
                    <a:pt x="1271" y="9084"/>
                  </a:cubicBezTo>
                  <a:close/>
                  <a:moveTo>
                    <a:pt x="7146" y="9676"/>
                  </a:moveTo>
                  <a:cubicBezTo>
                    <a:pt x="7059" y="9784"/>
                    <a:pt x="6973" y="9878"/>
                    <a:pt x="6886" y="9972"/>
                  </a:cubicBezTo>
                  <a:lnTo>
                    <a:pt x="2166" y="9972"/>
                  </a:lnTo>
                  <a:cubicBezTo>
                    <a:pt x="2079" y="9878"/>
                    <a:pt x="1993" y="9784"/>
                    <a:pt x="1906" y="9676"/>
                  </a:cubicBezTo>
                  <a:close/>
                  <a:moveTo>
                    <a:pt x="7245" y="0"/>
                  </a:moveTo>
                  <a:cubicBezTo>
                    <a:pt x="7147" y="0"/>
                    <a:pt x="7045" y="36"/>
                    <a:pt x="6951" y="120"/>
                  </a:cubicBezTo>
                  <a:lnTo>
                    <a:pt x="5637" y="1426"/>
                  </a:lnTo>
                  <a:cubicBezTo>
                    <a:pt x="5601" y="1426"/>
                    <a:pt x="5558" y="1419"/>
                    <a:pt x="5522" y="1419"/>
                  </a:cubicBezTo>
                  <a:cubicBezTo>
                    <a:pt x="4887" y="1419"/>
                    <a:pt x="4533" y="2141"/>
                    <a:pt x="4916" y="2646"/>
                  </a:cubicBezTo>
                  <a:lnTo>
                    <a:pt x="4143" y="2646"/>
                  </a:lnTo>
                  <a:cubicBezTo>
                    <a:pt x="4526" y="2141"/>
                    <a:pt x="4165" y="1419"/>
                    <a:pt x="3537" y="1419"/>
                  </a:cubicBezTo>
                  <a:cubicBezTo>
                    <a:pt x="3494" y="1419"/>
                    <a:pt x="3458" y="1426"/>
                    <a:pt x="3414" y="1426"/>
                  </a:cubicBezTo>
                  <a:lnTo>
                    <a:pt x="2108" y="120"/>
                  </a:lnTo>
                  <a:cubicBezTo>
                    <a:pt x="2018" y="49"/>
                    <a:pt x="1922" y="18"/>
                    <a:pt x="1830" y="18"/>
                  </a:cubicBezTo>
                  <a:cubicBezTo>
                    <a:pt x="1495" y="18"/>
                    <a:pt x="1214" y="426"/>
                    <a:pt x="1480" y="755"/>
                  </a:cubicBezTo>
                  <a:lnTo>
                    <a:pt x="2779" y="2069"/>
                  </a:lnTo>
                  <a:cubicBezTo>
                    <a:pt x="2772" y="2105"/>
                    <a:pt x="2765" y="2141"/>
                    <a:pt x="2772" y="2184"/>
                  </a:cubicBezTo>
                  <a:cubicBezTo>
                    <a:pt x="2765" y="2350"/>
                    <a:pt x="2823" y="2516"/>
                    <a:pt x="2924" y="2646"/>
                  </a:cubicBezTo>
                  <a:lnTo>
                    <a:pt x="1495" y="2646"/>
                  </a:lnTo>
                  <a:cubicBezTo>
                    <a:pt x="1401" y="2646"/>
                    <a:pt x="1357" y="2725"/>
                    <a:pt x="1314" y="2790"/>
                  </a:cubicBezTo>
                  <a:cubicBezTo>
                    <a:pt x="982" y="3260"/>
                    <a:pt x="722" y="3779"/>
                    <a:pt x="549" y="4328"/>
                  </a:cubicBezTo>
                  <a:cubicBezTo>
                    <a:pt x="527" y="4385"/>
                    <a:pt x="549" y="4458"/>
                    <a:pt x="600" y="4494"/>
                  </a:cubicBezTo>
                  <a:cubicBezTo>
                    <a:pt x="629" y="4515"/>
                    <a:pt x="657" y="4537"/>
                    <a:pt x="686" y="4559"/>
                  </a:cubicBezTo>
                  <a:cubicBezTo>
                    <a:pt x="650" y="4703"/>
                    <a:pt x="607" y="4855"/>
                    <a:pt x="578" y="5006"/>
                  </a:cubicBezTo>
                  <a:cubicBezTo>
                    <a:pt x="87" y="5042"/>
                    <a:pt x="1" y="5721"/>
                    <a:pt x="463" y="5887"/>
                  </a:cubicBezTo>
                  <a:cubicBezTo>
                    <a:pt x="455" y="6009"/>
                    <a:pt x="455" y="6132"/>
                    <a:pt x="455" y="6255"/>
                  </a:cubicBezTo>
                  <a:cubicBezTo>
                    <a:pt x="448" y="7157"/>
                    <a:pt x="650" y="8052"/>
                    <a:pt x="1040" y="8868"/>
                  </a:cubicBezTo>
                  <a:cubicBezTo>
                    <a:pt x="701" y="9127"/>
                    <a:pt x="881" y="9669"/>
                    <a:pt x="1307" y="9676"/>
                  </a:cubicBezTo>
                  <a:lnTo>
                    <a:pt x="1523" y="9676"/>
                  </a:lnTo>
                  <a:cubicBezTo>
                    <a:pt x="1668" y="9871"/>
                    <a:pt x="1827" y="10051"/>
                    <a:pt x="2000" y="10224"/>
                  </a:cubicBezTo>
                  <a:cubicBezTo>
                    <a:pt x="2029" y="10253"/>
                    <a:pt x="2065" y="10268"/>
                    <a:pt x="2108" y="10268"/>
                  </a:cubicBezTo>
                  <a:lnTo>
                    <a:pt x="6944" y="10268"/>
                  </a:lnTo>
                  <a:cubicBezTo>
                    <a:pt x="6987" y="10268"/>
                    <a:pt x="7023" y="10253"/>
                    <a:pt x="7052" y="10224"/>
                  </a:cubicBezTo>
                  <a:cubicBezTo>
                    <a:pt x="7225" y="10051"/>
                    <a:pt x="7384" y="9871"/>
                    <a:pt x="7528" y="9676"/>
                  </a:cubicBezTo>
                  <a:lnTo>
                    <a:pt x="7745" y="9676"/>
                  </a:lnTo>
                  <a:cubicBezTo>
                    <a:pt x="8171" y="9669"/>
                    <a:pt x="8351" y="9127"/>
                    <a:pt x="8019" y="8868"/>
                  </a:cubicBezTo>
                  <a:cubicBezTo>
                    <a:pt x="8409" y="8052"/>
                    <a:pt x="8604" y="7157"/>
                    <a:pt x="8604" y="6255"/>
                  </a:cubicBezTo>
                  <a:cubicBezTo>
                    <a:pt x="8604" y="6132"/>
                    <a:pt x="8604" y="6009"/>
                    <a:pt x="8589" y="5887"/>
                  </a:cubicBezTo>
                  <a:cubicBezTo>
                    <a:pt x="8777" y="5822"/>
                    <a:pt x="8900" y="5649"/>
                    <a:pt x="8900" y="5461"/>
                  </a:cubicBezTo>
                  <a:cubicBezTo>
                    <a:pt x="8900" y="5215"/>
                    <a:pt x="8712" y="5021"/>
                    <a:pt x="8474" y="5006"/>
                  </a:cubicBezTo>
                  <a:cubicBezTo>
                    <a:pt x="8445" y="4855"/>
                    <a:pt x="8409" y="4703"/>
                    <a:pt x="8366" y="4559"/>
                  </a:cubicBezTo>
                  <a:cubicBezTo>
                    <a:pt x="8395" y="4537"/>
                    <a:pt x="8423" y="4515"/>
                    <a:pt x="8452" y="4494"/>
                  </a:cubicBezTo>
                  <a:cubicBezTo>
                    <a:pt x="8503" y="4450"/>
                    <a:pt x="8525" y="4385"/>
                    <a:pt x="8503" y="4328"/>
                  </a:cubicBezTo>
                  <a:cubicBezTo>
                    <a:pt x="8330" y="3779"/>
                    <a:pt x="8077" y="3260"/>
                    <a:pt x="7745" y="2790"/>
                  </a:cubicBezTo>
                  <a:cubicBezTo>
                    <a:pt x="7694" y="2725"/>
                    <a:pt x="7651" y="2646"/>
                    <a:pt x="7565" y="2646"/>
                  </a:cubicBezTo>
                  <a:lnTo>
                    <a:pt x="6128" y="2646"/>
                  </a:lnTo>
                  <a:cubicBezTo>
                    <a:pt x="6258" y="2480"/>
                    <a:pt x="6309" y="2271"/>
                    <a:pt x="6280" y="2069"/>
                  </a:cubicBezTo>
                  <a:lnTo>
                    <a:pt x="7586" y="755"/>
                  </a:lnTo>
                  <a:cubicBezTo>
                    <a:pt x="7878" y="430"/>
                    <a:pt x="7586" y="0"/>
                    <a:pt x="724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4"/>
            <p:cNvSpPr/>
            <p:nvPr/>
          </p:nvSpPr>
          <p:spPr>
            <a:xfrm>
              <a:off x="5679909" y="3016464"/>
              <a:ext cx="79299" cy="89760"/>
            </a:xfrm>
            <a:custGeom>
              <a:avLst/>
              <a:gdLst/>
              <a:ahLst/>
              <a:cxnLst/>
              <a:rect l="l" t="t" r="r" b="b"/>
              <a:pathLst>
                <a:path w="2318" h="2624" extrusionOk="0">
                  <a:moveTo>
                    <a:pt x="1054" y="303"/>
                  </a:moveTo>
                  <a:cubicBezTo>
                    <a:pt x="1299" y="303"/>
                    <a:pt x="1516" y="448"/>
                    <a:pt x="1610" y="679"/>
                  </a:cubicBezTo>
                  <a:lnTo>
                    <a:pt x="1574" y="657"/>
                  </a:lnTo>
                  <a:cubicBezTo>
                    <a:pt x="1458" y="592"/>
                    <a:pt x="1335" y="549"/>
                    <a:pt x="1206" y="527"/>
                  </a:cubicBezTo>
                  <a:lnTo>
                    <a:pt x="1191" y="527"/>
                  </a:lnTo>
                  <a:cubicBezTo>
                    <a:pt x="1166" y="466"/>
                    <a:pt x="1108" y="435"/>
                    <a:pt x="1050" y="435"/>
                  </a:cubicBezTo>
                  <a:cubicBezTo>
                    <a:pt x="993" y="435"/>
                    <a:pt x="935" y="466"/>
                    <a:pt x="910" y="527"/>
                  </a:cubicBezTo>
                  <a:lnTo>
                    <a:pt x="859" y="534"/>
                  </a:lnTo>
                  <a:cubicBezTo>
                    <a:pt x="729" y="563"/>
                    <a:pt x="606" y="607"/>
                    <a:pt x="498" y="679"/>
                  </a:cubicBezTo>
                  <a:cubicBezTo>
                    <a:pt x="592" y="448"/>
                    <a:pt x="809" y="303"/>
                    <a:pt x="1054" y="303"/>
                  </a:cubicBezTo>
                  <a:close/>
                  <a:moveTo>
                    <a:pt x="1191" y="1314"/>
                  </a:moveTo>
                  <a:cubicBezTo>
                    <a:pt x="1249" y="1343"/>
                    <a:pt x="1292" y="1393"/>
                    <a:pt x="1321" y="1451"/>
                  </a:cubicBezTo>
                  <a:cubicBezTo>
                    <a:pt x="1236" y="1494"/>
                    <a:pt x="1143" y="1515"/>
                    <a:pt x="1050" y="1516"/>
                  </a:cubicBezTo>
                  <a:lnTo>
                    <a:pt x="1050" y="1516"/>
                  </a:lnTo>
                  <a:cubicBezTo>
                    <a:pt x="958" y="1515"/>
                    <a:pt x="865" y="1494"/>
                    <a:pt x="780" y="1451"/>
                  </a:cubicBezTo>
                  <a:cubicBezTo>
                    <a:pt x="809" y="1393"/>
                    <a:pt x="852" y="1343"/>
                    <a:pt x="910" y="1314"/>
                  </a:cubicBezTo>
                  <a:cubicBezTo>
                    <a:pt x="931" y="1364"/>
                    <a:pt x="989" y="1400"/>
                    <a:pt x="1047" y="1400"/>
                  </a:cubicBezTo>
                  <a:cubicBezTo>
                    <a:pt x="1112" y="1400"/>
                    <a:pt x="1162" y="1364"/>
                    <a:pt x="1191" y="1314"/>
                  </a:cubicBezTo>
                  <a:close/>
                  <a:moveTo>
                    <a:pt x="1227" y="1797"/>
                  </a:moveTo>
                  <a:cubicBezTo>
                    <a:pt x="1177" y="1837"/>
                    <a:pt x="1115" y="1857"/>
                    <a:pt x="1053" y="1857"/>
                  </a:cubicBezTo>
                  <a:cubicBezTo>
                    <a:pt x="991" y="1857"/>
                    <a:pt x="928" y="1837"/>
                    <a:pt x="874" y="1797"/>
                  </a:cubicBezTo>
                  <a:lnTo>
                    <a:pt x="874" y="1797"/>
                  </a:lnTo>
                  <a:cubicBezTo>
                    <a:pt x="931" y="1812"/>
                    <a:pt x="991" y="1819"/>
                    <a:pt x="1050" y="1819"/>
                  </a:cubicBezTo>
                  <a:cubicBezTo>
                    <a:pt x="1110" y="1819"/>
                    <a:pt x="1169" y="1812"/>
                    <a:pt x="1227" y="1797"/>
                  </a:cubicBezTo>
                  <a:close/>
                  <a:moveTo>
                    <a:pt x="1206" y="837"/>
                  </a:moveTo>
                  <a:cubicBezTo>
                    <a:pt x="1581" y="910"/>
                    <a:pt x="1841" y="1263"/>
                    <a:pt x="1805" y="1646"/>
                  </a:cubicBezTo>
                  <a:cubicBezTo>
                    <a:pt x="1762" y="2024"/>
                    <a:pt x="1444" y="2317"/>
                    <a:pt x="1068" y="2317"/>
                  </a:cubicBezTo>
                  <a:cubicBezTo>
                    <a:pt x="1063" y="2317"/>
                    <a:pt x="1059" y="2317"/>
                    <a:pt x="1054" y="2317"/>
                  </a:cubicBezTo>
                  <a:cubicBezTo>
                    <a:pt x="426" y="2317"/>
                    <a:pt x="72" y="1595"/>
                    <a:pt x="462" y="1105"/>
                  </a:cubicBezTo>
                  <a:cubicBezTo>
                    <a:pt x="570" y="967"/>
                    <a:pt x="729" y="874"/>
                    <a:pt x="902" y="837"/>
                  </a:cubicBezTo>
                  <a:lnTo>
                    <a:pt x="902" y="996"/>
                  </a:lnTo>
                  <a:cubicBezTo>
                    <a:pt x="693" y="1047"/>
                    <a:pt x="527" y="1213"/>
                    <a:pt x="477" y="1422"/>
                  </a:cubicBezTo>
                  <a:cubicBezTo>
                    <a:pt x="462" y="1473"/>
                    <a:pt x="462" y="1516"/>
                    <a:pt x="462" y="1566"/>
                  </a:cubicBezTo>
                  <a:cubicBezTo>
                    <a:pt x="462" y="1921"/>
                    <a:pt x="748" y="2162"/>
                    <a:pt x="1053" y="2162"/>
                  </a:cubicBezTo>
                  <a:cubicBezTo>
                    <a:pt x="1176" y="2162"/>
                    <a:pt x="1303" y="2123"/>
                    <a:pt x="1415" y="2036"/>
                  </a:cubicBezTo>
                  <a:cubicBezTo>
                    <a:pt x="1805" y="1740"/>
                    <a:pt x="1682" y="1119"/>
                    <a:pt x="1206" y="996"/>
                  </a:cubicBezTo>
                  <a:lnTo>
                    <a:pt x="1206" y="837"/>
                  </a:lnTo>
                  <a:close/>
                  <a:moveTo>
                    <a:pt x="1054" y="0"/>
                  </a:moveTo>
                  <a:cubicBezTo>
                    <a:pt x="549" y="0"/>
                    <a:pt x="145" y="412"/>
                    <a:pt x="145" y="910"/>
                  </a:cubicBezTo>
                  <a:cubicBezTo>
                    <a:pt x="145" y="946"/>
                    <a:pt x="152" y="989"/>
                    <a:pt x="152" y="1025"/>
                  </a:cubicBezTo>
                  <a:cubicBezTo>
                    <a:pt x="58" y="1191"/>
                    <a:pt x="0" y="1379"/>
                    <a:pt x="0" y="1566"/>
                  </a:cubicBezTo>
                  <a:cubicBezTo>
                    <a:pt x="0" y="2167"/>
                    <a:pt x="488" y="2624"/>
                    <a:pt x="1050" y="2624"/>
                  </a:cubicBezTo>
                  <a:cubicBezTo>
                    <a:pt x="1144" y="2624"/>
                    <a:pt x="1240" y="2611"/>
                    <a:pt x="1335" y="2584"/>
                  </a:cubicBezTo>
                  <a:cubicBezTo>
                    <a:pt x="2007" y="2396"/>
                    <a:pt x="2317" y="1624"/>
                    <a:pt x="1956" y="1025"/>
                  </a:cubicBezTo>
                  <a:cubicBezTo>
                    <a:pt x="1956" y="989"/>
                    <a:pt x="1963" y="946"/>
                    <a:pt x="1963" y="910"/>
                  </a:cubicBezTo>
                  <a:cubicBezTo>
                    <a:pt x="1963" y="412"/>
                    <a:pt x="1552" y="0"/>
                    <a:pt x="105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64"/>
          <p:cNvGrpSpPr/>
          <p:nvPr/>
        </p:nvGrpSpPr>
        <p:grpSpPr>
          <a:xfrm>
            <a:off x="8343678" y="3245156"/>
            <a:ext cx="365762" cy="365762"/>
            <a:chOff x="5766081" y="3377811"/>
            <a:chExt cx="226942" cy="225195"/>
          </a:xfrm>
        </p:grpSpPr>
        <p:sp>
          <p:nvSpPr>
            <p:cNvPr id="11280" name="Google Shape;11280;p64"/>
            <p:cNvSpPr/>
            <p:nvPr/>
          </p:nvSpPr>
          <p:spPr>
            <a:xfrm>
              <a:off x="5860395" y="3465830"/>
              <a:ext cx="38281" cy="49156"/>
            </a:xfrm>
            <a:custGeom>
              <a:avLst/>
              <a:gdLst/>
              <a:ahLst/>
              <a:cxnLst/>
              <a:rect l="l" t="t" r="r" b="b"/>
              <a:pathLst>
                <a:path w="1119" h="1437" extrusionOk="0">
                  <a:moveTo>
                    <a:pt x="556" y="267"/>
                  </a:moveTo>
                  <a:cubicBezTo>
                    <a:pt x="643" y="433"/>
                    <a:pt x="758" y="585"/>
                    <a:pt x="888" y="722"/>
                  </a:cubicBezTo>
                  <a:cubicBezTo>
                    <a:pt x="758" y="852"/>
                    <a:pt x="643" y="1003"/>
                    <a:pt x="556" y="1169"/>
                  </a:cubicBezTo>
                  <a:cubicBezTo>
                    <a:pt x="469" y="1003"/>
                    <a:pt x="361" y="852"/>
                    <a:pt x="231" y="722"/>
                  </a:cubicBezTo>
                  <a:cubicBezTo>
                    <a:pt x="361" y="585"/>
                    <a:pt x="469" y="433"/>
                    <a:pt x="556" y="267"/>
                  </a:cubicBezTo>
                  <a:close/>
                  <a:moveTo>
                    <a:pt x="556" y="0"/>
                  </a:moveTo>
                  <a:cubicBezTo>
                    <a:pt x="498" y="0"/>
                    <a:pt x="448" y="36"/>
                    <a:pt x="426" y="87"/>
                  </a:cubicBezTo>
                  <a:cubicBezTo>
                    <a:pt x="339" y="289"/>
                    <a:pt x="217" y="469"/>
                    <a:pt x="58" y="614"/>
                  </a:cubicBezTo>
                  <a:cubicBezTo>
                    <a:pt x="0" y="671"/>
                    <a:pt x="0" y="765"/>
                    <a:pt x="58" y="823"/>
                  </a:cubicBezTo>
                  <a:cubicBezTo>
                    <a:pt x="217" y="967"/>
                    <a:pt x="339" y="1148"/>
                    <a:pt x="426" y="1350"/>
                  </a:cubicBezTo>
                  <a:cubicBezTo>
                    <a:pt x="448" y="1400"/>
                    <a:pt x="498" y="1436"/>
                    <a:pt x="556" y="1436"/>
                  </a:cubicBezTo>
                  <a:cubicBezTo>
                    <a:pt x="621" y="1436"/>
                    <a:pt x="671" y="1400"/>
                    <a:pt x="693" y="1350"/>
                  </a:cubicBezTo>
                  <a:cubicBezTo>
                    <a:pt x="780" y="1148"/>
                    <a:pt x="902" y="967"/>
                    <a:pt x="1061" y="823"/>
                  </a:cubicBezTo>
                  <a:cubicBezTo>
                    <a:pt x="1119" y="765"/>
                    <a:pt x="1119" y="671"/>
                    <a:pt x="1061" y="614"/>
                  </a:cubicBezTo>
                  <a:cubicBezTo>
                    <a:pt x="902" y="469"/>
                    <a:pt x="780" y="289"/>
                    <a:pt x="693" y="87"/>
                  </a:cubicBezTo>
                  <a:cubicBezTo>
                    <a:pt x="671" y="36"/>
                    <a:pt x="621" y="0"/>
                    <a:pt x="55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4"/>
            <p:cNvSpPr/>
            <p:nvPr/>
          </p:nvSpPr>
          <p:spPr>
            <a:xfrm>
              <a:off x="5876199" y="3406820"/>
              <a:ext cx="6705" cy="51995"/>
            </a:xfrm>
            <a:custGeom>
              <a:avLst/>
              <a:gdLst/>
              <a:ahLst/>
              <a:cxnLst/>
              <a:rect l="l" t="t" r="r" b="b"/>
              <a:pathLst>
                <a:path w="196" h="1520" extrusionOk="0">
                  <a:moveTo>
                    <a:pt x="101" y="0"/>
                  </a:moveTo>
                  <a:cubicBezTo>
                    <a:pt x="43" y="0"/>
                    <a:pt x="0" y="43"/>
                    <a:pt x="0" y="101"/>
                  </a:cubicBezTo>
                  <a:lnTo>
                    <a:pt x="0" y="1422"/>
                  </a:lnTo>
                  <a:cubicBezTo>
                    <a:pt x="0" y="1487"/>
                    <a:pt x="49" y="1519"/>
                    <a:pt x="98" y="1519"/>
                  </a:cubicBezTo>
                  <a:cubicBezTo>
                    <a:pt x="146" y="1519"/>
                    <a:pt x="195" y="1487"/>
                    <a:pt x="195" y="1422"/>
                  </a:cubicBezTo>
                  <a:lnTo>
                    <a:pt x="195" y="101"/>
                  </a:lnTo>
                  <a:cubicBezTo>
                    <a:pt x="195" y="43"/>
                    <a:pt x="152" y="0"/>
                    <a:pt x="10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4"/>
            <p:cNvSpPr/>
            <p:nvPr/>
          </p:nvSpPr>
          <p:spPr>
            <a:xfrm>
              <a:off x="5876199" y="3521864"/>
              <a:ext cx="6705" cy="51995"/>
            </a:xfrm>
            <a:custGeom>
              <a:avLst/>
              <a:gdLst/>
              <a:ahLst/>
              <a:cxnLst/>
              <a:rect l="l" t="t" r="r" b="b"/>
              <a:pathLst>
                <a:path w="196" h="1520" extrusionOk="0">
                  <a:moveTo>
                    <a:pt x="101" y="0"/>
                  </a:moveTo>
                  <a:cubicBezTo>
                    <a:pt x="43" y="0"/>
                    <a:pt x="0" y="44"/>
                    <a:pt x="0" y="102"/>
                  </a:cubicBezTo>
                  <a:lnTo>
                    <a:pt x="0" y="1422"/>
                  </a:lnTo>
                  <a:cubicBezTo>
                    <a:pt x="0" y="1487"/>
                    <a:pt x="49" y="1520"/>
                    <a:pt x="98" y="1520"/>
                  </a:cubicBezTo>
                  <a:cubicBezTo>
                    <a:pt x="146" y="1520"/>
                    <a:pt x="195" y="1487"/>
                    <a:pt x="195" y="1422"/>
                  </a:cubicBezTo>
                  <a:lnTo>
                    <a:pt x="195" y="102"/>
                  </a:lnTo>
                  <a:cubicBezTo>
                    <a:pt x="195" y="44"/>
                    <a:pt x="152" y="0"/>
                    <a:pt x="10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4"/>
            <p:cNvSpPr/>
            <p:nvPr/>
          </p:nvSpPr>
          <p:spPr>
            <a:xfrm>
              <a:off x="5894227" y="3415646"/>
              <a:ext cx="42249" cy="47172"/>
            </a:xfrm>
            <a:custGeom>
              <a:avLst/>
              <a:gdLst/>
              <a:ahLst/>
              <a:cxnLst/>
              <a:rect l="l" t="t" r="r" b="b"/>
              <a:pathLst>
                <a:path w="1235" h="1379" extrusionOk="0">
                  <a:moveTo>
                    <a:pt x="1126" y="1"/>
                  </a:moveTo>
                  <a:cubicBezTo>
                    <a:pt x="1114" y="1"/>
                    <a:pt x="1101" y="4"/>
                    <a:pt x="1090" y="9"/>
                  </a:cubicBezTo>
                  <a:cubicBezTo>
                    <a:pt x="577" y="269"/>
                    <a:pt x="195" y="716"/>
                    <a:pt x="14" y="1258"/>
                  </a:cubicBezTo>
                  <a:cubicBezTo>
                    <a:pt x="0" y="1308"/>
                    <a:pt x="29" y="1359"/>
                    <a:pt x="79" y="1373"/>
                  </a:cubicBezTo>
                  <a:cubicBezTo>
                    <a:pt x="83" y="1377"/>
                    <a:pt x="87" y="1379"/>
                    <a:pt x="91" y="1379"/>
                  </a:cubicBezTo>
                  <a:cubicBezTo>
                    <a:pt x="96" y="1379"/>
                    <a:pt x="101" y="1377"/>
                    <a:pt x="108" y="1373"/>
                  </a:cubicBezTo>
                  <a:cubicBezTo>
                    <a:pt x="144" y="1373"/>
                    <a:pt x="180" y="1344"/>
                    <a:pt x="195" y="1308"/>
                  </a:cubicBezTo>
                  <a:cubicBezTo>
                    <a:pt x="361" y="818"/>
                    <a:pt x="715" y="421"/>
                    <a:pt x="1169" y="182"/>
                  </a:cubicBezTo>
                  <a:cubicBezTo>
                    <a:pt x="1213" y="161"/>
                    <a:pt x="1234" y="103"/>
                    <a:pt x="1213" y="52"/>
                  </a:cubicBezTo>
                  <a:lnTo>
                    <a:pt x="1213" y="52"/>
                  </a:lnTo>
                  <a:lnTo>
                    <a:pt x="1213" y="60"/>
                  </a:lnTo>
                  <a:cubicBezTo>
                    <a:pt x="1197" y="22"/>
                    <a:pt x="1161" y="1"/>
                    <a:pt x="112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4"/>
            <p:cNvSpPr/>
            <p:nvPr/>
          </p:nvSpPr>
          <p:spPr>
            <a:xfrm>
              <a:off x="5906542" y="3449239"/>
              <a:ext cx="58089" cy="25998"/>
            </a:xfrm>
            <a:custGeom>
              <a:avLst/>
              <a:gdLst/>
              <a:ahLst/>
              <a:cxnLst/>
              <a:rect l="l" t="t" r="r" b="b"/>
              <a:pathLst>
                <a:path w="1698" h="760" extrusionOk="0">
                  <a:moveTo>
                    <a:pt x="1514" y="1"/>
                  </a:moveTo>
                  <a:cubicBezTo>
                    <a:pt x="963" y="1"/>
                    <a:pt x="436" y="216"/>
                    <a:pt x="37" y="593"/>
                  </a:cubicBezTo>
                  <a:cubicBezTo>
                    <a:pt x="1" y="629"/>
                    <a:pt x="1" y="694"/>
                    <a:pt x="37" y="731"/>
                  </a:cubicBezTo>
                  <a:cubicBezTo>
                    <a:pt x="51" y="745"/>
                    <a:pt x="80" y="759"/>
                    <a:pt x="102" y="759"/>
                  </a:cubicBezTo>
                  <a:cubicBezTo>
                    <a:pt x="131" y="759"/>
                    <a:pt x="153" y="745"/>
                    <a:pt x="174" y="731"/>
                  </a:cubicBezTo>
                  <a:cubicBezTo>
                    <a:pt x="543" y="383"/>
                    <a:pt x="1029" y="196"/>
                    <a:pt x="1531" y="196"/>
                  </a:cubicBezTo>
                  <a:cubicBezTo>
                    <a:pt x="1541" y="196"/>
                    <a:pt x="1550" y="196"/>
                    <a:pt x="1560" y="196"/>
                  </a:cubicBezTo>
                  <a:cubicBezTo>
                    <a:pt x="1690" y="196"/>
                    <a:pt x="1697" y="2"/>
                    <a:pt x="1567" y="2"/>
                  </a:cubicBezTo>
                  <a:cubicBezTo>
                    <a:pt x="1549" y="1"/>
                    <a:pt x="1531" y="1"/>
                    <a:pt x="151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4"/>
            <p:cNvSpPr/>
            <p:nvPr/>
          </p:nvSpPr>
          <p:spPr>
            <a:xfrm>
              <a:off x="5910887" y="3482661"/>
              <a:ext cx="62125" cy="15530"/>
            </a:xfrm>
            <a:custGeom>
              <a:avLst/>
              <a:gdLst/>
              <a:ahLst/>
              <a:cxnLst/>
              <a:rect l="l" t="t" r="r" b="b"/>
              <a:pathLst>
                <a:path w="1816" h="454" extrusionOk="0">
                  <a:moveTo>
                    <a:pt x="674" y="0"/>
                  </a:moveTo>
                  <a:cubicBezTo>
                    <a:pt x="481" y="0"/>
                    <a:pt x="287" y="26"/>
                    <a:pt x="98" y="78"/>
                  </a:cubicBezTo>
                  <a:cubicBezTo>
                    <a:pt x="1" y="91"/>
                    <a:pt x="49" y="266"/>
                    <a:pt x="132" y="266"/>
                  </a:cubicBezTo>
                  <a:cubicBezTo>
                    <a:pt x="142" y="266"/>
                    <a:pt x="152" y="264"/>
                    <a:pt x="163" y="259"/>
                  </a:cubicBezTo>
                  <a:cubicBezTo>
                    <a:pt x="331" y="212"/>
                    <a:pt x="505" y="188"/>
                    <a:pt x="678" y="188"/>
                  </a:cubicBezTo>
                  <a:cubicBezTo>
                    <a:pt x="1010" y="188"/>
                    <a:pt x="1341" y="273"/>
                    <a:pt x="1635" y="439"/>
                  </a:cubicBezTo>
                  <a:cubicBezTo>
                    <a:pt x="1649" y="446"/>
                    <a:pt x="1664" y="454"/>
                    <a:pt x="1686" y="454"/>
                  </a:cubicBezTo>
                  <a:cubicBezTo>
                    <a:pt x="1779" y="454"/>
                    <a:pt x="1815" y="316"/>
                    <a:pt x="1729" y="273"/>
                  </a:cubicBezTo>
                  <a:cubicBezTo>
                    <a:pt x="1407" y="93"/>
                    <a:pt x="1042" y="0"/>
                    <a:pt x="67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4"/>
            <p:cNvSpPr/>
            <p:nvPr/>
          </p:nvSpPr>
          <p:spPr>
            <a:xfrm>
              <a:off x="5907466" y="3502091"/>
              <a:ext cx="52204" cy="37594"/>
            </a:xfrm>
            <a:custGeom>
              <a:avLst/>
              <a:gdLst/>
              <a:ahLst/>
              <a:cxnLst/>
              <a:rect l="l" t="t" r="r" b="b"/>
              <a:pathLst>
                <a:path w="1526" h="1099" extrusionOk="0">
                  <a:moveTo>
                    <a:pt x="141" y="0"/>
                  </a:moveTo>
                  <a:cubicBezTo>
                    <a:pt x="29" y="0"/>
                    <a:pt x="0" y="168"/>
                    <a:pt x="118" y="196"/>
                  </a:cubicBezTo>
                  <a:cubicBezTo>
                    <a:pt x="616" y="311"/>
                    <a:pt x="1049" y="622"/>
                    <a:pt x="1331" y="1048"/>
                  </a:cubicBezTo>
                  <a:cubicBezTo>
                    <a:pt x="1352" y="1076"/>
                    <a:pt x="1381" y="1098"/>
                    <a:pt x="1417" y="1098"/>
                  </a:cubicBezTo>
                  <a:cubicBezTo>
                    <a:pt x="1432" y="1098"/>
                    <a:pt x="1454" y="1091"/>
                    <a:pt x="1468" y="1084"/>
                  </a:cubicBezTo>
                  <a:cubicBezTo>
                    <a:pt x="1511" y="1055"/>
                    <a:pt x="1526" y="990"/>
                    <a:pt x="1497" y="947"/>
                  </a:cubicBezTo>
                  <a:cubicBezTo>
                    <a:pt x="1186" y="470"/>
                    <a:pt x="703" y="131"/>
                    <a:pt x="154" y="1"/>
                  </a:cubicBezTo>
                  <a:cubicBezTo>
                    <a:pt x="150" y="1"/>
                    <a:pt x="145" y="0"/>
                    <a:pt x="14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4"/>
            <p:cNvSpPr/>
            <p:nvPr/>
          </p:nvSpPr>
          <p:spPr>
            <a:xfrm>
              <a:off x="5896759" y="3515843"/>
              <a:ext cx="32055" cy="54185"/>
            </a:xfrm>
            <a:custGeom>
              <a:avLst/>
              <a:gdLst/>
              <a:ahLst/>
              <a:cxnLst/>
              <a:rect l="l" t="t" r="r" b="b"/>
              <a:pathLst>
                <a:path w="937" h="1584" extrusionOk="0">
                  <a:moveTo>
                    <a:pt x="130" y="0"/>
                  </a:moveTo>
                  <a:cubicBezTo>
                    <a:pt x="53" y="0"/>
                    <a:pt x="0" y="99"/>
                    <a:pt x="70" y="169"/>
                  </a:cubicBezTo>
                  <a:cubicBezTo>
                    <a:pt x="453" y="508"/>
                    <a:pt x="691" y="985"/>
                    <a:pt x="734" y="1497"/>
                  </a:cubicBezTo>
                  <a:cubicBezTo>
                    <a:pt x="742" y="1548"/>
                    <a:pt x="785" y="1584"/>
                    <a:pt x="835" y="1584"/>
                  </a:cubicBezTo>
                  <a:lnTo>
                    <a:pt x="843" y="1584"/>
                  </a:lnTo>
                  <a:cubicBezTo>
                    <a:pt x="893" y="1584"/>
                    <a:pt x="937" y="1533"/>
                    <a:pt x="929" y="1483"/>
                  </a:cubicBezTo>
                  <a:cubicBezTo>
                    <a:pt x="886" y="913"/>
                    <a:pt x="619" y="386"/>
                    <a:pt x="186" y="18"/>
                  </a:cubicBezTo>
                  <a:cubicBezTo>
                    <a:pt x="167" y="5"/>
                    <a:pt x="148" y="0"/>
                    <a:pt x="13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4"/>
            <p:cNvSpPr/>
            <p:nvPr/>
          </p:nvSpPr>
          <p:spPr>
            <a:xfrm>
              <a:off x="5821226" y="3415714"/>
              <a:ext cx="43652" cy="47172"/>
            </a:xfrm>
            <a:custGeom>
              <a:avLst/>
              <a:gdLst/>
              <a:ahLst/>
              <a:cxnLst/>
              <a:rect l="l" t="t" r="r" b="b"/>
              <a:pathLst>
                <a:path w="1276" h="1379" extrusionOk="0">
                  <a:moveTo>
                    <a:pt x="142" y="0"/>
                  </a:moveTo>
                  <a:cubicBezTo>
                    <a:pt x="53" y="0"/>
                    <a:pt x="1" y="133"/>
                    <a:pt x="99" y="188"/>
                  </a:cubicBezTo>
                  <a:cubicBezTo>
                    <a:pt x="561" y="419"/>
                    <a:pt x="907" y="823"/>
                    <a:pt x="1073" y="1306"/>
                  </a:cubicBezTo>
                  <a:cubicBezTo>
                    <a:pt x="1088" y="1350"/>
                    <a:pt x="1124" y="1379"/>
                    <a:pt x="1167" y="1379"/>
                  </a:cubicBezTo>
                  <a:lnTo>
                    <a:pt x="1189" y="1379"/>
                  </a:lnTo>
                  <a:cubicBezTo>
                    <a:pt x="1239" y="1357"/>
                    <a:pt x="1275" y="1306"/>
                    <a:pt x="1261" y="1256"/>
                  </a:cubicBezTo>
                  <a:lnTo>
                    <a:pt x="1268" y="1256"/>
                  </a:lnTo>
                  <a:cubicBezTo>
                    <a:pt x="1088" y="714"/>
                    <a:pt x="698" y="267"/>
                    <a:pt x="193" y="14"/>
                  </a:cubicBezTo>
                  <a:cubicBezTo>
                    <a:pt x="175" y="4"/>
                    <a:pt x="158" y="0"/>
                    <a:pt x="14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4"/>
            <p:cNvSpPr/>
            <p:nvPr/>
          </p:nvSpPr>
          <p:spPr>
            <a:xfrm>
              <a:off x="5794474" y="3449239"/>
              <a:ext cx="58054" cy="25998"/>
            </a:xfrm>
            <a:custGeom>
              <a:avLst/>
              <a:gdLst/>
              <a:ahLst/>
              <a:cxnLst/>
              <a:rect l="l" t="t" r="r" b="b"/>
              <a:pathLst>
                <a:path w="1697" h="760" extrusionOk="0">
                  <a:moveTo>
                    <a:pt x="184" y="1"/>
                  </a:moveTo>
                  <a:cubicBezTo>
                    <a:pt x="166" y="1"/>
                    <a:pt x="148" y="1"/>
                    <a:pt x="130" y="2"/>
                  </a:cubicBezTo>
                  <a:cubicBezTo>
                    <a:pt x="0" y="2"/>
                    <a:pt x="7" y="196"/>
                    <a:pt x="137" y="196"/>
                  </a:cubicBezTo>
                  <a:cubicBezTo>
                    <a:pt x="147" y="196"/>
                    <a:pt x="156" y="196"/>
                    <a:pt x="166" y="196"/>
                  </a:cubicBezTo>
                  <a:cubicBezTo>
                    <a:pt x="668" y="196"/>
                    <a:pt x="1155" y="383"/>
                    <a:pt x="1523" y="731"/>
                  </a:cubicBezTo>
                  <a:cubicBezTo>
                    <a:pt x="1545" y="745"/>
                    <a:pt x="1566" y="759"/>
                    <a:pt x="1595" y="759"/>
                  </a:cubicBezTo>
                  <a:cubicBezTo>
                    <a:pt x="1617" y="759"/>
                    <a:pt x="1646" y="745"/>
                    <a:pt x="1660" y="731"/>
                  </a:cubicBezTo>
                  <a:cubicBezTo>
                    <a:pt x="1696" y="694"/>
                    <a:pt x="1696" y="629"/>
                    <a:pt x="1660" y="593"/>
                  </a:cubicBezTo>
                  <a:cubicBezTo>
                    <a:pt x="1262" y="216"/>
                    <a:pt x="735" y="1"/>
                    <a:pt x="18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4"/>
            <p:cNvSpPr/>
            <p:nvPr/>
          </p:nvSpPr>
          <p:spPr>
            <a:xfrm>
              <a:off x="5786059" y="3482661"/>
              <a:ext cx="61852" cy="15530"/>
            </a:xfrm>
            <a:custGeom>
              <a:avLst/>
              <a:gdLst/>
              <a:ahLst/>
              <a:cxnLst/>
              <a:rect l="l" t="t" r="r" b="b"/>
              <a:pathLst>
                <a:path w="1808" h="454" extrusionOk="0">
                  <a:moveTo>
                    <a:pt x="1144" y="0"/>
                  </a:moveTo>
                  <a:cubicBezTo>
                    <a:pt x="778" y="0"/>
                    <a:pt x="414" y="93"/>
                    <a:pt x="87" y="273"/>
                  </a:cubicBezTo>
                  <a:cubicBezTo>
                    <a:pt x="1" y="324"/>
                    <a:pt x="37" y="454"/>
                    <a:pt x="138" y="454"/>
                  </a:cubicBezTo>
                  <a:cubicBezTo>
                    <a:pt x="152" y="454"/>
                    <a:pt x="167" y="454"/>
                    <a:pt x="181" y="439"/>
                  </a:cubicBezTo>
                  <a:cubicBezTo>
                    <a:pt x="482" y="277"/>
                    <a:pt x="815" y="193"/>
                    <a:pt x="1151" y="193"/>
                  </a:cubicBezTo>
                  <a:cubicBezTo>
                    <a:pt x="1321" y="193"/>
                    <a:pt x="1493" y="215"/>
                    <a:pt x="1661" y="259"/>
                  </a:cubicBezTo>
                  <a:cubicBezTo>
                    <a:pt x="1666" y="259"/>
                    <a:pt x="1671" y="260"/>
                    <a:pt x="1676" y="260"/>
                  </a:cubicBezTo>
                  <a:cubicBezTo>
                    <a:pt x="1773" y="260"/>
                    <a:pt x="1808" y="126"/>
                    <a:pt x="1719" y="78"/>
                  </a:cubicBezTo>
                  <a:cubicBezTo>
                    <a:pt x="1530" y="26"/>
                    <a:pt x="1336" y="0"/>
                    <a:pt x="114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4"/>
            <p:cNvSpPr/>
            <p:nvPr/>
          </p:nvSpPr>
          <p:spPr>
            <a:xfrm>
              <a:off x="5799640" y="3502091"/>
              <a:ext cx="51144" cy="37594"/>
            </a:xfrm>
            <a:custGeom>
              <a:avLst/>
              <a:gdLst/>
              <a:ahLst/>
              <a:cxnLst/>
              <a:rect l="l" t="t" r="r" b="b"/>
              <a:pathLst>
                <a:path w="1495" h="1099" extrusionOk="0">
                  <a:moveTo>
                    <a:pt x="1385" y="0"/>
                  </a:moveTo>
                  <a:cubicBezTo>
                    <a:pt x="1381" y="0"/>
                    <a:pt x="1376" y="0"/>
                    <a:pt x="1372" y="1"/>
                  </a:cubicBezTo>
                  <a:cubicBezTo>
                    <a:pt x="816" y="131"/>
                    <a:pt x="333" y="470"/>
                    <a:pt x="22" y="947"/>
                  </a:cubicBezTo>
                  <a:cubicBezTo>
                    <a:pt x="1" y="990"/>
                    <a:pt x="8" y="1055"/>
                    <a:pt x="58" y="1084"/>
                  </a:cubicBezTo>
                  <a:cubicBezTo>
                    <a:pt x="73" y="1091"/>
                    <a:pt x="87" y="1098"/>
                    <a:pt x="109" y="1098"/>
                  </a:cubicBezTo>
                  <a:cubicBezTo>
                    <a:pt x="145" y="1098"/>
                    <a:pt x="174" y="1076"/>
                    <a:pt x="188" y="1048"/>
                  </a:cubicBezTo>
                  <a:cubicBezTo>
                    <a:pt x="470" y="622"/>
                    <a:pt x="903" y="311"/>
                    <a:pt x="1408" y="196"/>
                  </a:cubicBezTo>
                  <a:cubicBezTo>
                    <a:pt x="1459" y="182"/>
                    <a:pt x="1495" y="131"/>
                    <a:pt x="1488" y="80"/>
                  </a:cubicBezTo>
                  <a:cubicBezTo>
                    <a:pt x="1474" y="34"/>
                    <a:pt x="1431" y="0"/>
                    <a:pt x="138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4"/>
            <p:cNvSpPr/>
            <p:nvPr/>
          </p:nvSpPr>
          <p:spPr>
            <a:xfrm>
              <a:off x="5830496" y="3515638"/>
              <a:ext cx="31405" cy="54390"/>
            </a:xfrm>
            <a:custGeom>
              <a:avLst/>
              <a:gdLst/>
              <a:ahLst/>
              <a:cxnLst/>
              <a:rect l="l" t="t" r="r" b="b"/>
              <a:pathLst>
                <a:path w="918" h="1590" extrusionOk="0">
                  <a:moveTo>
                    <a:pt x="806" y="1"/>
                  </a:moveTo>
                  <a:cubicBezTo>
                    <a:pt x="784" y="1"/>
                    <a:pt x="763" y="8"/>
                    <a:pt x="744" y="24"/>
                  </a:cubicBezTo>
                  <a:cubicBezTo>
                    <a:pt x="318" y="392"/>
                    <a:pt x="51" y="919"/>
                    <a:pt x="1" y="1489"/>
                  </a:cubicBezTo>
                  <a:cubicBezTo>
                    <a:pt x="1" y="1539"/>
                    <a:pt x="37" y="1590"/>
                    <a:pt x="95" y="1590"/>
                  </a:cubicBezTo>
                  <a:lnTo>
                    <a:pt x="102" y="1590"/>
                  </a:lnTo>
                  <a:cubicBezTo>
                    <a:pt x="152" y="1590"/>
                    <a:pt x="189" y="1554"/>
                    <a:pt x="196" y="1503"/>
                  </a:cubicBezTo>
                  <a:cubicBezTo>
                    <a:pt x="239" y="991"/>
                    <a:pt x="477" y="514"/>
                    <a:pt x="867" y="175"/>
                  </a:cubicBezTo>
                  <a:cubicBezTo>
                    <a:pt x="910" y="139"/>
                    <a:pt x="918" y="81"/>
                    <a:pt x="881" y="38"/>
                  </a:cubicBezTo>
                  <a:cubicBezTo>
                    <a:pt x="861" y="14"/>
                    <a:pt x="834" y="1"/>
                    <a:pt x="80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4"/>
            <p:cNvSpPr/>
            <p:nvPr/>
          </p:nvSpPr>
          <p:spPr>
            <a:xfrm>
              <a:off x="5869528" y="3377811"/>
              <a:ext cx="20013" cy="25006"/>
            </a:xfrm>
            <a:custGeom>
              <a:avLst/>
              <a:gdLst/>
              <a:ahLst/>
              <a:cxnLst/>
              <a:rect l="l" t="t" r="r" b="b"/>
              <a:pathLst>
                <a:path w="585" h="731" extrusionOk="0">
                  <a:moveTo>
                    <a:pt x="295" y="305"/>
                  </a:moveTo>
                  <a:cubicBezTo>
                    <a:pt x="334" y="305"/>
                    <a:pt x="372" y="325"/>
                    <a:pt x="361" y="365"/>
                  </a:cubicBezTo>
                  <a:cubicBezTo>
                    <a:pt x="340" y="393"/>
                    <a:pt x="318" y="422"/>
                    <a:pt x="296" y="458"/>
                  </a:cubicBezTo>
                  <a:cubicBezTo>
                    <a:pt x="275" y="422"/>
                    <a:pt x="253" y="393"/>
                    <a:pt x="224" y="365"/>
                  </a:cubicBezTo>
                  <a:cubicBezTo>
                    <a:pt x="217" y="325"/>
                    <a:pt x="257" y="305"/>
                    <a:pt x="295" y="305"/>
                  </a:cubicBezTo>
                  <a:close/>
                  <a:moveTo>
                    <a:pt x="294" y="0"/>
                  </a:moveTo>
                  <a:cubicBezTo>
                    <a:pt x="249" y="0"/>
                    <a:pt x="206" y="25"/>
                    <a:pt x="188" y="76"/>
                  </a:cubicBezTo>
                  <a:cubicBezTo>
                    <a:pt x="152" y="155"/>
                    <a:pt x="101" y="227"/>
                    <a:pt x="36" y="285"/>
                  </a:cubicBezTo>
                  <a:cubicBezTo>
                    <a:pt x="15" y="307"/>
                    <a:pt x="0" y="336"/>
                    <a:pt x="8" y="365"/>
                  </a:cubicBezTo>
                  <a:cubicBezTo>
                    <a:pt x="0" y="401"/>
                    <a:pt x="15" y="430"/>
                    <a:pt x="36" y="451"/>
                  </a:cubicBezTo>
                  <a:cubicBezTo>
                    <a:pt x="101" y="509"/>
                    <a:pt x="152" y="581"/>
                    <a:pt x="188" y="660"/>
                  </a:cubicBezTo>
                  <a:cubicBezTo>
                    <a:pt x="206" y="707"/>
                    <a:pt x="249" y="731"/>
                    <a:pt x="294" y="731"/>
                  </a:cubicBezTo>
                  <a:cubicBezTo>
                    <a:pt x="338" y="731"/>
                    <a:pt x="383" y="707"/>
                    <a:pt x="404" y="660"/>
                  </a:cubicBezTo>
                  <a:cubicBezTo>
                    <a:pt x="433" y="581"/>
                    <a:pt x="484" y="509"/>
                    <a:pt x="549" y="451"/>
                  </a:cubicBezTo>
                  <a:cubicBezTo>
                    <a:pt x="570" y="430"/>
                    <a:pt x="585" y="401"/>
                    <a:pt x="585" y="365"/>
                  </a:cubicBezTo>
                  <a:cubicBezTo>
                    <a:pt x="585" y="336"/>
                    <a:pt x="570" y="307"/>
                    <a:pt x="549" y="285"/>
                  </a:cubicBezTo>
                  <a:cubicBezTo>
                    <a:pt x="484" y="227"/>
                    <a:pt x="433" y="155"/>
                    <a:pt x="404" y="76"/>
                  </a:cubicBezTo>
                  <a:cubicBezTo>
                    <a:pt x="383" y="25"/>
                    <a:pt x="338" y="0"/>
                    <a:pt x="29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4"/>
            <p:cNvSpPr/>
            <p:nvPr/>
          </p:nvSpPr>
          <p:spPr>
            <a:xfrm>
              <a:off x="5869528" y="3577795"/>
              <a:ext cx="20013" cy="25211"/>
            </a:xfrm>
            <a:custGeom>
              <a:avLst/>
              <a:gdLst/>
              <a:ahLst/>
              <a:cxnLst/>
              <a:rect l="l" t="t" r="r" b="b"/>
              <a:pathLst>
                <a:path w="585" h="737" extrusionOk="0">
                  <a:moveTo>
                    <a:pt x="295" y="305"/>
                  </a:moveTo>
                  <a:cubicBezTo>
                    <a:pt x="334" y="305"/>
                    <a:pt x="372" y="325"/>
                    <a:pt x="361" y="365"/>
                  </a:cubicBezTo>
                  <a:cubicBezTo>
                    <a:pt x="340" y="394"/>
                    <a:pt x="318" y="422"/>
                    <a:pt x="296" y="459"/>
                  </a:cubicBezTo>
                  <a:cubicBezTo>
                    <a:pt x="275" y="422"/>
                    <a:pt x="253" y="394"/>
                    <a:pt x="224" y="365"/>
                  </a:cubicBezTo>
                  <a:cubicBezTo>
                    <a:pt x="217" y="325"/>
                    <a:pt x="257" y="305"/>
                    <a:pt x="295" y="305"/>
                  </a:cubicBezTo>
                  <a:close/>
                  <a:moveTo>
                    <a:pt x="294" y="0"/>
                  </a:moveTo>
                  <a:cubicBezTo>
                    <a:pt x="249" y="0"/>
                    <a:pt x="206" y="26"/>
                    <a:pt x="188" y="76"/>
                  </a:cubicBezTo>
                  <a:cubicBezTo>
                    <a:pt x="152" y="155"/>
                    <a:pt x="101" y="228"/>
                    <a:pt x="36" y="285"/>
                  </a:cubicBezTo>
                  <a:cubicBezTo>
                    <a:pt x="15" y="307"/>
                    <a:pt x="0" y="336"/>
                    <a:pt x="8" y="365"/>
                  </a:cubicBezTo>
                  <a:cubicBezTo>
                    <a:pt x="0" y="401"/>
                    <a:pt x="15" y="430"/>
                    <a:pt x="36" y="451"/>
                  </a:cubicBezTo>
                  <a:cubicBezTo>
                    <a:pt x="101" y="509"/>
                    <a:pt x="152" y="581"/>
                    <a:pt x="188" y="661"/>
                  </a:cubicBezTo>
                  <a:cubicBezTo>
                    <a:pt x="206" y="711"/>
                    <a:pt x="249" y="736"/>
                    <a:pt x="294" y="736"/>
                  </a:cubicBezTo>
                  <a:cubicBezTo>
                    <a:pt x="338" y="736"/>
                    <a:pt x="383" y="711"/>
                    <a:pt x="404" y="661"/>
                  </a:cubicBezTo>
                  <a:cubicBezTo>
                    <a:pt x="433" y="581"/>
                    <a:pt x="484" y="509"/>
                    <a:pt x="549" y="451"/>
                  </a:cubicBezTo>
                  <a:cubicBezTo>
                    <a:pt x="570" y="430"/>
                    <a:pt x="585" y="401"/>
                    <a:pt x="585" y="365"/>
                  </a:cubicBezTo>
                  <a:cubicBezTo>
                    <a:pt x="585" y="336"/>
                    <a:pt x="570" y="307"/>
                    <a:pt x="549" y="285"/>
                  </a:cubicBezTo>
                  <a:cubicBezTo>
                    <a:pt x="484" y="228"/>
                    <a:pt x="433" y="155"/>
                    <a:pt x="404" y="76"/>
                  </a:cubicBezTo>
                  <a:cubicBezTo>
                    <a:pt x="383" y="26"/>
                    <a:pt x="338" y="0"/>
                    <a:pt x="29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4"/>
            <p:cNvSpPr/>
            <p:nvPr/>
          </p:nvSpPr>
          <p:spPr>
            <a:xfrm>
              <a:off x="5935449" y="3397721"/>
              <a:ext cx="19773" cy="25040"/>
            </a:xfrm>
            <a:custGeom>
              <a:avLst/>
              <a:gdLst/>
              <a:ahLst/>
              <a:cxnLst/>
              <a:rect l="l" t="t" r="r" b="b"/>
              <a:pathLst>
                <a:path w="578" h="732" extrusionOk="0">
                  <a:moveTo>
                    <a:pt x="289" y="273"/>
                  </a:moveTo>
                  <a:cubicBezTo>
                    <a:pt x="311" y="302"/>
                    <a:pt x="332" y="338"/>
                    <a:pt x="361" y="367"/>
                  </a:cubicBezTo>
                  <a:cubicBezTo>
                    <a:pt x="332" y="389"/>
                    <a:pt x="311" y="425"/>
                    <a:pt x="289" y="454"/>
                  </a:cubicBezTo>
                  <a:cubicBezTo>
                    <a:pt x="267" y="425"/>
                    <a:pt x="246" y="389"/>
                    <a:pt x="224" y="367"/>
                  </a:cubicBezTo>
                  <a:cubicBezTo>
                    <a:pt x="246" y="338"/>
                    <a:pt x="267" y="302"/>
                    <a:pt x="289" y="273"/>
                  </a:cubicBezTo>
                  <a:close/>
                  <a:moveTo>
                    <a:pt x="289" y="1"/>
                  </a:moveTo>
                  <a:cubicBezTo>
                    <a:pt x="244" y="1"/>
                    <a:pt x="199" y="24"/>
                    <a:pt x="181" y="71"/>
                  </a:cubicBezTo>
                  <a:cubicBezTo>
                    <a:pt x="145" y="151"/>
                    <a:pt x="94" y="223"/>
                    <a:pt x="36" y="281"/>
                  </a:cubicBezTo>
                  <a:cubicBezTo>
                    <a:pt x="15" y="302"/>
                    <a:pt x="0" y="331"/>
                    <a:pt x="0" y="367"/>
                  </a:cubicBezTo>
                  <a:cubicBezTo>
                    <a:pt x="0" y="396"/>
                    <a:pt x="15" y="425"/>
                    <a:pt x="36" y="447"/>
                  </a:cubicBezTo>
                  <a:cubicBezTo>
                    <a:pt x="94" y="504"/>
                    <a:pt x="145" y="576"/>
                    <a:pt x="181" y="656"/>
                  </a:cubicBezTo>
                  <a:cubicBezTo>
                    <a:pt x="199" y="706"/>
                    <a:pt x="244" y="732"/>
                    <a:pt x="289" y="732"/>
                  </a:cubicBezTo>
                  <a:cubicBezTo>
                    <a:pt x="334" y="732"/>
                    <a:pt x="379" y="706"/>
                    <a:pt x="397" y="656"/>
                  </a:cubicBezTo>
                  <a:cubicBezTo>
                    <a:pt x="433" y="576"/>
                    <a:pt x="484" y="504"/>
                    <a:pt x="549" y="447"/>
                  </a:cubicBezTo>
                  <a:cubicBezTo>
                    <a:pt x="571" y="425"/>
                    <a:pt x="578" y="396"/>
                    <a:pt x="578" y="367"/>
                  </a:cubicBezTo>
                  <a:cubicBezTo>
                    <a:pt x="578" y="331"/>
                    <a:pt x="571" y="302"/>
                    <a:pt x="549" y="281"/>
                  </a:cubicBezTo>
                  <a:cubicBezTo>
                    <a:pt x="484" y="223"/>
                    <a:pt x="433" y="151"/>
                    <a:pt x="397" y="71"/>
                  </a:cubicBezTo>
                  <a:cubicBezTo>
                    <a:pt x="379" y="24"/>
                    <a:pt x="334" y="1"/>
                    <a:pt x="28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4"/>
            <p:cNvSpPr/>
            <p:nvPr/>
          </p:nvSpPr>
          <p:spPr>
            <a:xfrm>
              <a:off x="5967058" y="3439968"/>
              <a:ext cx="20765" cy="25074"/>
            </a:xfrm>
            <a:custGeom>
              <a:avLst/>
              <a:gdLst/>
              <a:ahLst/>
              <a:cxnLst/>
              <a:rect l="l" t="t" r="r" b="b"/>
              <a:pathLst>
                <a:path w="607" h="733" extrusionOk="0">
                  <a:moveTo>
                    <a:pt x="304" y="301"/>
                  </a:moveTo>
                  <a:cubicBezTo>
                    <a:pt x="345" y="301"/>
                    <a:pt x="386" y="323"/>
                    <a:pt x="376" y="366"/>
                  </a:cubicBezTo>
                  <a:cubicBezTo>
                    <a:pt x="347" y="395"/>
                    <a:pt x="325" y="424"/>
                    <a:pt x="303" y="453"/>
                  </a:cubicBezTo>
                  <a:cubicBezTo>
                    <a:pt x="282" y="424"/>
                    <a:pt x="260" y="395"/>
                    <a:pt x="238" y="366"/>
                  </a:cubicBezTo>
                  <a:cubicBezTo>
                    <a:pt x="224" y="323"/>
                    <a:pt x="264" y="301"/>
                    <a:pt x="304" y="301"/>
                  </a:cubicBezTo>
                  <a:close/>
                  <a:moveTo>
                    <a:pt x="303" y="0"/>
                  </a:moveTo>
                  <a:cubicBezTo>
                    <a:pt x="258" y="0"/>
                    <a:pt x="213" y="24"/>
                    <a:pt x="195" y="70"/>
                  </a:cubicBezTo>
                  <a:cubicBezTo>
                    <a:pt x="159" y="150"/>
                    <a:pt x="108" y="222"/>
                    <a:pt x="51" y="280"/>
                  </a:cubicBezTo>
                  <a:cubicBezTo>
                    <a:pt x="0" y="330"/>
                    <a:pt x="0" y="402"/>
                    <a:pt x="51" y="453"/>
                  </a:cubicBezTo>
                  <a:cubicBezTo>
                    <a:pt x="108" y="511"/>
                    <a:pt x="159" y="583"/>
                    <a:pt x="195" y="662"/>
                  </a:cubicBezTo>
                  <a:cubicBezTo>
                    <a:pt x="213" y="709"/>
                    <a:pt x="258" y="733"/>
                    <a:pt x="303" y="733"/>
                  </a:cubicBezTo>
                  <a:cubicBezTo>
                    <a:pt x="348" y="733"/>
                    <a:pt x="394" y="709"/>
                    <a:pt x="412" y="662"/>
                  </a:cubicBezTo>
                  <a:cubicBezTo>
                    <a:pt x="448" y="583"/>
                    <a:pt x="498" y="511"/>
                    <a:pt x="563" y="453"/>
                  </a:cubicBezTo>
                  <a:cubicBezTo>
                    <a:pt x="607" y="402"/>
                    <a:pt x="607" y="330"/>
                    <a:pt x="563" y="280"/>
                  </a:cubicBezTo>
                  <a:cubicBezTo>
                    <a:pt x="498" y="222"/>
                    <a:pt x="448" y="150"/>
                    <a:pt x="412" y="70"/>
                  </a:cubicBezTo>
                  <a:cubicBezTo>
                    <a:pt x="394" y="24"/>
                    <a:pt x="348" y="0"/>
                    <a:pt x="30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4"/>
            <p:cNvSpPr/>
            <p:nvPr/>
          </p:nvSpPr>
          <p:spPr>
            <a:xfrm>
              <a:off x="5972223" y="3490631"/>
              <a:ext cx="20800" cy="25211"/>
            </a:xfrm>
            <a:custGeom>
              <a:avLst/>
              <a:gdLst/>
              <a:ahLst/>
              <a:cxnLst/>
              <a:rect l="l" t="t" r="r" b="b"/>
              <a:pathLst>
                <a:path w="608" h="737" extrusionOk="0">
                  <a:moveTo>
                    <a:pt x="304" y="278"/>
                  </a:moveTo>
                  <a:cubicBezTo>
                    <a:pt x="326" y="307"/>
                    <a:pt x="347" y="336"/>
                    <a:pt x="376" y="365"/>
                  </a:cubicBezTo>
                  <a:cubicBezTo>
                    <a:pt x="347" y="394"/>
                    <a:pt x="326" y="423"/>
                    <a:pt x="304" y="459"/>
                  </a:cubicBezTo>
                  <a:cubicBezTo>
                    <a:pt x="290" y="423"/>
                    <a:pt x="261" y="394"/>
                    <a:pt x="239" y="365"/>
                  </a:cubicBezTo>
                  <a:cubicBezTo>
                    <a:pt x="261" y="336"/>
                    <a:pt x="282" y="307"/>
                    <a:pt x="304" y="278"/>
                  </a:cubicBezTo>
                  <a:close/>
                  <a:moveTo>
                    <a:pt x="307" y="0"/>
                  </a:moveTo>
                  <a:cubicBezTo>
                    <a:pt x="262" y="0"/>
                    <a:pt x="217" y="26"/>
                    <a:pt x="196" y="76"/>
                  </a:cubicBezTo>
                  <a:cubicBezTo>
                    <a:pt x="167" y="156"/>
                    <a:pt x="116" y="228"/>
                    <a:pt x="51" y="286"/>
                  </a:cubicBezTo>
                  <a:cubicBezTo>
                    <a:pt x="1" y="329"/>
                    <a:pt x="1" y="408"/>
                    <a:pt x="51" y="452"/>
                  </a:cubicBezTo>
                  <a:cubicBezTo>
                    <a:pt x="116" y="509"/>
                    <a:pt x="167" y="581"/>
                    <a:pt x="196" y="661"/>
                  </a:cubicBezTo>
                  <a:cubicBezTo>
                    <a:pt x="217" y="711"/>
                    <a:pt x="262" y="737"/>
                    <a:pt x="307" y="737"/>
                  </a:cubicBezTo>
                  <a:cubicBezTo>
                    <a:pt x="351" y="737"/>
                    <a:pt x="394" y="711"/>
                    <a:pt x="412" y="661"/>
                  </a:cubicBezTo>
                  <a:cubicBezTo>
                    <a:pt x="448" y="581"/>
                    <a:pt x="499" y="509"/>
                    <a:pt x="564" y="452"/>
                  </a:cubicBezTo>
                  <a:cubicBezTo>
                    <a:pt x="607" y="408"/>
                    <a:pt x="607" y="329"/>
                    <a:pt x="564" y="286"/>
                  </a:cubicBezTo>
                  <a:cubicBezTo>
                    <a:pt x="499" y="228"/>
                    <a:pt x="448" y="156"/>
                    <a:pt x="412" y="76"/>
                  </a:cubicBezTo>
                  <a:cubicBezTo>
                    <a:pt x="394" y="26"/>
                    <a:pt x="351" y="0"/>
                    <a:pt x="307"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4"/>
            <p:cNvSpPr/>
            <p:nvPr/>
          </p:nvSpPr>
          <p:spPr>
            <a:xfrm>
              <a:off x="5957171" y="3536745"/>
              <a:ext cx="20047" cy="25040"/>
            </a:xfrm>
            <a:custGeom>
              <a:avLst/>
              <a:gdLst/>
              <a:ahLst/>
              <a:cxnLst/>
              <a:rect l="l" t="t" r="r" b="b"/>
              <a:pathLst>
                <a:path w="586" h="732" extrusionOk="0">
                  <a:moveTo>
                    <a:pt x="296" y="273"/>
                  </a:moveTo>
                  <a:cubicBezTo>
                    <a:pt x="311" y="302"/>
                    <a:pt x="340" y="338"/>
                    <a:pt x="361" y="367"/>
                  </a:cubicBezTo>
                  <a:cubicBezTo>
                    <a:pt x="340" y="388"/>
                    <a:pt x="311" y="424"/>
                    <a:pt x="296" y="453"/>
                  </a:cubicBezTo>
                  <a:cubicBezTo>
                    <a:pt x="275" y="424"/>
                    <a:pt x="253" y="388"/>
                    <a:pt x="224" y="367"/>
                  </a:cubicBezTo>
                  <a:cubicBezTo>
                    <a:pt x="253" y="338"/>
                    <a:pt x="275" y="302"/>
                    <a:pt x="296" y="273"/>
                  </a:cubicBezTo>
                  <a:close/>
                  <a:moveTo>
                    <a:pt x="294" y="0"/>
                  </a:moveTo>
                  <a:cubicBezTo>
                    <a:pt x="250" y="0"/>
                    <a:pt x="206" y="24"/>
                    <a:pt x="188" y="71"/>
                  </a:cubicBezTo>
                  <a:cubicBezTo>
                    <a:pt x="152" y="150"/>
                    <a:pt x="102" y="222"/>
                    <a:pt x="37" y="280"/>
                  </a:cubicBezTo>
                  <a:cubicBezTo>
                    <a:pt x="15" y="302"/>
                    <a:pt x="1" y="331"/>
                    <a:pt x="1" y="367"/>
                  </a:cubicBezTo>
                  <a:cubicBezTo>
                    <a:pt x="1" y="396"/>
                    <a:pt x="15" y="424"/>
                    <a:pt x="37" y="446"/>
                  </a:cubicBezTo>
                  <a:cubicBezTo>
                    <a:pt x="102" y="504"/>
                    <a:pt x="152" y="576"/>
                    <a:pt x="188" y="655"/>
                  </a:cubicBezTo>
                  <a:cubicBezTo>
                    <a:pt x="206" y="706"/>
                    <a:pt x="250" y="731"/>
                    <a:pt x="294" y="731"/>
                  </a:cubicBezTo>
                  <a:cubicBezTo>
                    <a:pt x="338" y="731"/>
                    <a:pt x="383" y="706"/>
                    <a:pt x="405" y="655"/>
                  </a:cubicBezTo>
                  <a:cubicBezTo>
                    <a:pt x="434" y="576"/>
                    <a:pt x="484" y="504"/>
                    <a:pt x="549" y="446"/>
                  </a:cubicBezTo>
                  <a:cubicBezTo>
                    <a:pt x="571" y="424"/>
                    <a:pt x="585" y="396"/>
                    <a:pt x="585" y="367"/>
                  </a:cubicBezTo>
                  <a:cubicBezTo>
                    <a:pt x="585" y="331"/>
                    <a:pt x="571" y="302"/>
                    <a:pt x="549" y="280"/>
                  </a:cubicBezTo>
                  <a:cubicBezTo>
                    <a:pt x="484" y="222"/>
                    <a:pt x="434" y="150"/>
                    <a:pt x="405" y="71"/>
                  </a:cubicBezTo>
                  <a:cubicBezTo>
                    <a:pt x="383" y="24"/>
                    <a:pt x="338" y="0"/>
                    <a:pt x="29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4"/>
            <p:cNvSpPr/>
            <p:nvPr/>
          </p:nvSpPr>
          <p:spPr>
            <a:xfrm>
              <a:off x="5915197" y="3574580"/>
              <a:ext cx="20047" cy="25040"/>
            </a:xfrm>
            <a:custGeom>
              <a:avLst/>
              <a:gdLst/>
              <a:ahLst/>
              <a:cxnLst/>
              <a:rect l="l" t="t" r="r" b="b"/>
              <a:pathLst>
                <a:path w="586" h="732" extrusionOk="0">
                  <a:moveTo>
                    <a:pt x="296" y="271"/>
                  </a:moveTo>
                  <a:cubicBezTo>
                    <a:pt x="318" y="307"/>
                    <a:pt x="340" y="336"/>
                    <a:pt x="361" y="365"/>
                  </a:cubicBezTo>
                  <a:cubicBezTo>
                    <a:pt x="340" y="394"/>
                    <a:pt x="318" y="423"/>
                    <a:pt x="296" y="452"/>
                  </a:cubicBezTo>
                  <a:cubicBezTo>
                    <a:pt x="275" y="423"/>
                    <a:pt x="253" y="394"/>
                    <a:pt x="224" y="365"/>
                  </a:cubicBezTo>
                  <a:cubicBezTo>
                    <a:pt x="253" y="336"/>
                    <a:pt x="275" y="307"/>
                    <a:pt x="296" y="271"/>
                  </a:cubicBezTo>
                  <a:close/>
                  <a:moveTo>
                    <a:pt x="294" y="0"/>
                  </a:moveTo>
                  <a:cubicBezTo>
                    <a:pt x="250" y="0"/>
                    <a:pt x="206" y="26"/>
                    <a:pt x="188" y="76"/>
                  </a:cubicBezTo>
                  <a:cubicBezTo>
                    <a:pt x="152" y="148"/>
                    <a:pt x="102" y="221"/>
                    <a:pt x="37" y="286"/>
                  </a:cubicBezTo>
                  <a:cubicBezTo>
                    <a:pt x="15" y="307"/>
                    <a:pt x="1" y="336"/>
                    <a:pt x="8" y="365"/>
                  </a:cubicBezTo>
                  <a:cubicBezTo>
                    <a:pt x="8" y="394"/>
                    <a:pt x="15" y="423"/>
                    <a:pt x="37" y="444"/>
                  </a:cubicBezTo>
                  <a:cubicBezTo>
                    <a:pt x="102" y="509"/>
                    <a:pt x="152" y="581"/>
                    <a:pt x="188" y="661"/>
                  </a:cubicBezTo>
                  <a:cubicBezTo>
                    <a:pt x="206" y="708"/>
                    <a:pt x="250" y="731"/>
                    <a:pt x="294" y="731"/>
                  </a:cubicBezTo>
                  <a:cubicBezTo>
                    <a:pt x="338" y="731"/>
                    <a:pt x="383" y="708"/>
                    <a:pt x="405" y="661"/>
                  </a:cubicBezTo>
                  <a:cubicBezTo>
                    <a:pt x="434" y="581"/>
                    <a:pt x="484" y="509"/>
                    <a:pt x="549" y="444"/>
                  </a:cubicBezTo>
                  <a:cubicBezTo>
                    <a:pt x="571" y="423"/>
                    <a:pt x="585" y="394"/>
                    <a:pt x="585" y="365"/>
                  </a:cubicBezTo>
                  <a:cubicBezTo>
                    <a:pt x="585" y="336"/>
                    <a:pt x="571" y="307"/>
                    <a:pt x="549" y="286"/>
                  </a:cubicBezTo>
                  <a:cubicBezTo>
                    <a:pt x="484" y="221"/>
                    <a:pt x="434" y="148"/>
                    <a:pt x="405" y="76"/>
                  </a:cubicBezTo>
                  <a:cubicBezTo>
                    <a:pt x="383" y="26"/>
                    <a:pt x="338" y="0"/>
                    <a:pt x="29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4"/>
            <p:cNvSpPr/>
            <p:nvPr/>
          </p:nvSpPr>
          <p:spPr>
            <a:xfrm>
              <a:off x="5803848" y="3397721"/>
              <a:ext cx="20047" cy="25040"/>
            </a:xfrm>
            <a:custGeom>
              <a:avLst/>
              <a:gdLst/>
              <a:ahLst/>
              <a:cxnLst/>
              <a:rect l="l" t="t" r="r" b="b"/>
              <a:pathLst>
                <a:path w="586" h="732" extrusionOk="0">
                  <a:moveTo>
                    <a:pt x="296" y="273"/>
                  </a:moveTo>
                  <a:cubicBezTo>
                    <a:pt x="318" y="302"/>
                    <a:pt x="340" y="338"/>
                    <a:pt x="361" y="367"/>
                  </a:cubicBezTo>
                  <a:cubicBezTo>
                    <a:pt x="340" y="389"/>
                    <a:pt x="318" y="425"/>
                    <a:pt x="296" y="454"/>
                  </a:cubicBezTo>
                  <a:cubicBezTo>
                    <a:pt x="275" y="425"/>
                    <a:pt x="253" y="389"/>
                    <a:pt x="224" y="367"/>
                  </a:cubicBezTo>
                  <a:cubicBezTo>
                    <a:pt x="253" y="338"/>
                    <a:pt x="275" y="302"/>
                    <a:pt x="296" y="273"/>
                  </a:cubicBezTo>
                  <a:close/>
                  <a:moveTo>
                    <a:pt x="294" y="1"/>
                  </a:moveTo>
                  <a:cubicBezTo>
                    <a:pt x="249" y="1"/>
                    <a:pt x="206" y="24"/>
                    <a:pt x="188" y="71"/>
                  </a:cubicBezTo>
                  <a:cubicBezTo>
                    <a:pt x="152" y="151"/>
                    <a:pt x="101" y="223"/>
                    <a:pt x="37" y="281"/>
                  </a:cubicBezTo>
                  <a:cubicBezTo>
                    <a:pt x="15" y="302"/>
                    <a:pt x="0" y="331"/>
                    <a:pt x="0" y="367"/>
                  </a:cubicBezTo>
                  <a:cubicBezTo>
                    <a:pt x="0" y="396"/>
                    <a:pt x="15" y="425"/>
                    <a:pt x="37" y="447"/>
                  </a:cubicBezTo>
                  <a:cubicBezTo>
                    <a:pt x="101" y="504"/>
                    <a:pt x="152" y="576"/>
                    <a:pt x="188" y="656"/>
                  </a:cubicBezTo>
                  <a:cubicBezTo>
                    <a:pt x="206" y="706"/>
                    <a:pt x="249" y="732"/>
                    <a:pt x="294" y="732"/>
                  </a:cubicBezTo>
                  <a:cubicBezTo>
                    <a:pt x="338" y="732"/>
                    <a:pt x="383" y="706"/>
                    <a:pt x="405" y="656"/>
                  </a:cubicBezTo>
                  <a:cubicBezTo>
                    <a:pt x="433" y="576"/>
                    <a:pt x="484" y="504"/>
                    <a:pt x="549" y="447"/>
                  </a:cubicBezTo>
                  <a:cubicBezTo>
                    <a:pt x="571" y="425"/>
                    <a:pt x="585" y="396"/>
                    <a:pt x="585" y="367"/>
                  </a:cubicBezTo>
                  <a:cubicBezTo>
                    <a:pt x="585" y="331"/>
                    <a:pt x="571" y="302"/>
                    <a:pt x="549" y="281"/>
                  </a:cubicBezTo>
                  <a:cubicBezTo>
                    <a:pt x="484" y="223"/>
                    <a:pt x="433" y="151"/>
                    <a:pt x="405" y="71"/>
                  </a:cubicBezTo>
                  <a:cubicBezTo>
                    <a:pt x="383" y="24"/>
                    <a:pt x="338" y="1"/>
                    <a:pt x="29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4"/>
            <p:cNvSpPr/>
            <p:nvPr/>
          </p:nvSpPr>
          <p:spPr>
            <a:xfrm>
              <a:off x="5771486" y="3439968"/>
              <a:ext cx="20800" cy="25074"/>
            </a:xfrm>
            <a:custGeom>
              <a:avLst/>
              <a:gdLst/>
              <a:ahLst/>
              <a:cxnLst/>
              <a:rect l="l" t="t" r="r" b="b"/>
              <a:pathLst>
                <a:path w="608" h="733" extrusionOk="0">
                  <a:moveTo>
                    <a:pt x="304" y="273"/>
                  </a:moveTo>
                  <a:cubicBezTo>
                    <a:pt x="326" y="301"/>
                    <a:pt x="347" y="338"/>
                    <a:pt x="369" y="366"/>
                  </a:cubicBezTo>
                  <a:cubicBezTo>
                    <a:pt x="347" y="395"/>
                    <a:pt x="326" y="424"/>
                    <a:pt x="304" y="453"/>
                  </a:cubicBezTo>
                  <a:cubicBezTo>
                    <a:pt x="282" y="424"/>
                    <a:pt x="261" y="395"/>
                    <a:pt x="232" y="366"/>
                  </a:cubicBezTo>
                  <a:cubicBezTo>
                    <a:pt x="261" y="338"/>
                    <a:pt x="282" y="301"/>
                    <a:pt x="304" y="273"/>
                  </a:cubicBezTo>
                  <a:close/>
                  <a:moveTo>
                    <a:pt x="301" y="0"/>
                  </a:moveTo>
                  <a:cubicBezTo>
                    <a:pt x="257" y="0"/>
                    <a:pt x="214" y="24"/>
                    <a:pt x="196" y="70"/>
                  </a:cubicBezTo>
                  <a:cubicBezTo>
                    <a:pt x="160" y="150"/>
                    <a:pt x="109" y="222"/>
                    <a:pt x="44" y="280"/>
                  </a:cubicBezTo>
                  <a:cubicBezTo>
                    <a:pt x="1" y="330"/>
                    <a:pt x="1" y="402"/>
                    <a:pt x="44" y="453"/>
                  </a:cubicBezTo>
                  <a:cubicBezTo>
                    <a:pt x="109" y="511"/>
                    <a:pt x="160" y="583"/>
                    <a:pt x="196" y="662"/>
                  </a:cubicBezTo>
                  <a:cubicBezTo>
                    <a:pt x="214" y="709"/>
                    <a:pt x="257" y="733"/>
                    <a:pt x="301" y="733"/>
                  </a:cubicBezTo>
                  <a:cubicBezTo>
                    <a:pt x="346" y="733"/>
                    <a:pt x="391" y="709"/>
                    <a:pt x="412" y="662"/>
                  </a:cubicBezTo>
                  <a:cubicBezTo>
                    <a:pt x="441" y="583"/>
                    <a:pt x="492" y="511"/>
                    <a:pt x="557" y="453"/>
                  </a:cubicBezTo>
                  <a:cubicBezTo>
                    <a:pt x="607" y="402"/>
                    <a:pt x="607" y="330"/>
                    <a:pt x="557" y="280"/>
                  </a:cubicBezTo>
                  <a:cubicBezTo>
                    <a:pt x="492" y="222"/>
                    <a:pt x="441" y="150"/>
                    <a:pt x="412" y="70"/>
                  </a:cubicBezTo>
                  <a:cubicBezTo>
                    <a:pt x="391" y="24"/>
                    <a:pt x="346" y="0"/>
                    <a:pt x="30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4"/>
            <p:cNvSpPr/>
            <p:nvPr/>
          </p:nvSpPr>
          <p:spPr>
            <a:xfrm>
              <a:off x="5766081" y="3490631"/>
              <a:ext cx="20765" cy="25211"/>
            </a:xfrm>
            <a:custGeom>
              <a:avLst/>
              <a:gdLst/>
              <a:ahLst/>
              <a:cxnLst/>
              <a:rect l="l" t="t" r="r" b="b"/>
              <a:pathLst>
                <a:path w="607" h="737" extrusionOk="0">
                  <a:moveTo>
                    <a:pt x="303" y="278"/>
                  </a:moveTo>
                  <a:cubicBezTo>
                    <a:pt x="325" y="307"/>
                    <a:pt x="347" y="336"/>
                    <a:pt x="368" y="365"/>
                  </a:cubicBezTo>
                  <a:cubicBezTo>
                    <a:pt x="347" y="394"/>
                    <a:pt x="325" y="423"/>
                    <a:pt x="303" y="459"/>
                  </a:cubicBezTo>
                  <a:cubicBezTo>
                    <a:pt x="282" y="423"/>
                    <a:pt x="260" y="394"/>
                    <a:pt x="238" y="365"/>
                  </a:cubicBezTo>
                  <a:cubicBezTo>
                    <a:pt x="260" y="336"/>
                    <a:pt x="282" y="307"/>
                    <a:pt x="303" y="278"/>
                  </a:cubicBezTo>
                  <a:close/>
                  <a:moveTo>
                    <a:pt x="303" y="0"/>
                  </a:moveTo>
                  <a:cubicBezTo>
                    <a:pt x="258" y="0"/>
                    <a:pt x="213" y="26"/>
                    <a:pt x="195" y="76"/>
                  </a:cubicBezTo>
                  <a:cubicBezTo>
                    <a:pt x="159" y="156"/>
                    <a:pt x="108" y="228"/>
                    <a:pt x="51" y="286"/>
                  </a:cubicBezTo>
                  <a:cubicBezTo>
                    <a:pt x="0" y="329"/>
                    <a:pt x="0" y="408"/>
                    <a:pt x="51" y="452"/>
                  </a:cubicBezTo>
                  <a:cubicBezTo>
                    <a:pt x="108" y="509"/>
                    <a:pt x="159" y="581"/>
                    <a:pt x="195" y="661"/>
                  </a:cubicBezTo>
                  <a:cubicBezTo>
                    <a:pt x="213" y="711"/>
                    <a:pt x="258" y="737"/>
                    <a:pt x="303" y="737"/>
                  </a:cubicBezTo>
                  <a:cubicBezTo>
                    <a:pt x="348" y="737"/>
                    <a:pt x="394" y="711"/>
                    <a:pt x="412" y="661"/>
                  </a:cubicBezTo>
                  <a:cubicBezTo>
                    <a:pt x="448" y="581"/>
                    <a:pt x="498" y="509"/>
                    <a:pt x="556" y="452"/>
                  </a:cubicBezTo>
                  <a:cubicBezTo>
                    <a:pt x="606" y="408"/>
                    <a:pt x="606" y="329"/>
                    <a:pt x="556" y="286"/>
                  </a:cubicBezTo>
                  <a:cubicBezTo>
                    <a:pt x="498" y="228"/>
                    <a:pt x="448" y="156"/>
                    <a:pt x="412" y="76"/>
                  </a:cubicBezTo>
                  <a:cubicBezTo>
                    <a:pt x="394" y="26"/>
                    <a:pt x="348" y="0"/>
                    <a:pt x="30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4"/>
            <p:cNvSpPr/>
            <p:nvPr/>
          </p:nvSpPr>
          <p:spPr>
            <a:xfrm>
              <a:off x="5781886" y="3536745"/>
              <a:ext cx="20013" cy="25040"/>
            </a:xfrm>
            <a:custGeom>
              <a:avLst/>
              <a:gdLst/>
              <a:ahLst/>
              <a:cxnLst/>
              <a:rect l="l" t="t" r="r" b="b"/>
              <a:pathLst>
                <a:path w="585" h="732" extrusionOk="0">
                  <a:moveTo>
                    <a:pt x="296" y="273"/>
                  </a:moveTo>
                  <a:cubicBezTo>
                    <a:pt x="318" y="302"/>
                    <a:pt x="339" y="338"/>
                    <a:pt x="361" y="367"/>
                  </a:cubicBezTo>
                  <a:cubicBezTo>
                    <a:pt x="339" y="388"/>
                    <a:pt x="318" y="424"/>
                    <a:pt x="296" y="453"/>
                  </a:cubicBezTo>
                  <a:cubicBezTo>
                    <a:pt x="274" y="424"/>
                    <a:pt x="253" y="388"/>
                    <a:pt x="224" y="367"/>
                  </a:cubicBezTo>
                  <a:cubicBezTo>
                    <a:pt x="253" y="338"/>
                    <a:pt x="274" y="302"/>
                    <a:pt x="296" y="273"/>
                  </a:cubicBezTo>
                  <a:close/>
                  <a:moveTo>
                    <a:pt x="293" y="0"/>
                  </a:moveTo>
                  <a:cubicBezTo>
                    <a:pt x="249" y="0"/>
                    <a:pt x="206" y="24"/>
                    <a:pt x="188" y="71"/>
                  </a:cubicBezTo>
                  <a:cubicBezTo>
                    <a:pt x="152" y="150"/>
                    <a:pt x="101" y="222"/>
                    <a:pt x="36" y="280"/>
                  </a:cubicBezTo>
                  <a:cubicBezTo>
                    <a:pt x="15" y="302"/>
                    <a:pt x="7" y="331"/>
                    <a:pt x="0" y="367"/>
                  </a:cubicBezTo>
                  <a:cubicBezTo>
                    <a:pt x="0" y="396"/>
                    <a:pt x="15" y="424"/>
                    <a:pt x="36" y="446"/>
                  </a:cubicBezTo>
                  <a:cubicBezTo>
                    <a:pt x="101" y="504"/>
                    <a:pt x="152" y="576"/>
                    <a:pt x="188" y="655"/>
                  </a:cubicBezTo>
                  <a:cubicBezTo>
                    <a:pt x="206" y="706"/>
                    <a:pt x="249" y="731"/>
                    <a:pt x="293" y="731"/>
                  </a:cubicBezTo>
                  <a:cubicBezTo>
                    <a:pt x="337" y="731"/>
                    <a:pt x="383" y="706"/>
                    <a:pt x="404" y="655"/>
                  </a:cubicBezTo>
                  <a:cubicBezTo>
                    <a:pt x="440" y="576"/>
                    <a:pt x="484" y="504"/>
                    <a:pt x="549" y="446"/>
                  </a:cubicBezTo>
                  <a:cubicBezTo>
                    <a:pt x="570" y="424"/>
                    <a:pt x="585" y="396"/>
                    <a:pt x="585" y="367"/>
                  </a:cubicBezTo>
                  <a:cubicBezTo>
                    <a:pt x="585" y="331"/>
                    <a:pt x="570" y="302"/>
                    <a:pt x="549" y="280"/>
                  </a:cubicBezTo>
                  <a:cubicBezTo>
                    <a:pt x="484" y="222"/>
                    <a:pt x="440" y="150"/>
                    <a:pt x="404" y="71"/>
                  </a:cubicBezTo>
                  <a:cubicBezTo>
                    <a:pt x="383" y="24"/>
                    <a:pt x="337" y="0"/>
                    <a:pt x="29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4"/>
            <p:cNvSpPr/>
            <p:nvPr/>
          </p:nvSpPr>
          <p:spPr>
            <a:xfrm>
              <a:off x="5823860" y="3574580"/>
              <a:ext cx="20013" cy="25040"/>
            </a:xfrm>
            <a:custGeom>
              <a:avLst/>
              <a:gdLst/>
              <a:ahLst/>
              <a:cxnLst/>
              <a:rect l="l" t="t" r="r" b="b"/>
              <a:pathLst>
                <a:path w="585" h="732" extrusionOk="0">
                  <a:moveTo>
                    <a:pt x="292" y="300"/>
                  </a:moveTo>
                  <a:cubicBezTo>
                    <a:pt x="332" y="300"/>
                    <a:pt x="372" y="322"/>
                    <a:pt x="361" y="365"/>
                  </a:cubicBezTo>
                  <a:cubicBezTo>
                    <a:pt x="339" y="394"/>
                    <a:pt x="318" y="423"/>
                    <a:pt x="296" y="452"/>
                  </a:cubicBezTo>
                  <a:cubicBezTo>
                    <a:pt x="274" y="423"/>
                    <a:pt x="253" y="394"/>
                    <a:pt x="224" y="365"/>
                  </a:cubicBezTo>
                  <a:cubicBezTo>
                    <a:pt x="213" y="322"/>
                    <a:pt x="253" y="300"/>
                    <a:pt x="292" y="300"/>
                  </a:cubicBezTo>
                  <a:close/>
                  <a:moveTo>
                    <a:pt x="293" y="0"/>
                  </a:moveTo>
                  <a:cubicBezTo>
                    <a:pt x="249" y="0"/>
                    <a:pt x="206" y="26"/>
                    <a:pt x="188" y="76"/>
                  </a:cubicBezTo>
                  <a:cubicBezTo>
                    <a:pt x="152" y="148"/>
                    <a:pt x="101" y="221"/>
                    <a:pt x="36" y="286"/>
                  </a:cubicBezTo>
                  <a:cubicBezTo>
                    <a:pt x="14" y="307"/>
                    <a:pt x="0" y="336"/>
                    <a:pt x="0" y="365"/>
                  </a:cubicBezTo>
                  <a:cubicBezTo>
                    <a:pt x="0" y="394"/>
                    <a:pt x="14" y="423"/>
                    <a:pt x="36" y="444"/>
                  </a:cubicBezTo>
                  <a:cubicBezTo>
                    <a:pt x="101" y="509"/>
                    <a:pt x="152" y="581"/>
                    <a:pt x="188" y="661"/>
                  </a:cubicBezTo>
                  <a:cubicBezTo>
                    <a:pt x="206" y="708"/>
                    <a:pt x="249" y="731"/>
                    <a:pt x="293" y="731"/>
                  </a:cubicBezTo>
                  <a:cubicBezTo>
                    <a:pt x="337" y="731"/>
                    <a:pt x="383" y="708"/>
                    <a:pt x="404" y="661"/>
                  </a:cubicBezTo>
                  <a:cubicBezTo>
                    <a:pt x="433" y="581"/>
                    <a:pt x="484" y="509"/>
                    <a:pt x="549" y="444"/>
                  </a:cubicBezTo>
                  <a:cubicBezTo>
                    <a:pt x="570" y="423"/>
                    <a:pt x="585" y="394"/>
                    <a:pt x="585" y="365"/>
                  </a:cubicBezTo>
                  <a:cubicBezTo>
                    <a:pt x="585" y="336"/>
                    <a:pt x="570" y="307"/>
                    <a:pt x="549" y="286"/>
                  </a:cubicBezTo>
                  <a:cubicBezTo>
                    <a:pt x="484" y="221"/>
                    <a:pt x="433" y="148"/>
                    <a:pt x="404" y="76"/>
                  </a:cubicBezTo>
                  <a:cubicBezTo>
                    <a:pt x="383" y="26"/>
                    <a:pt x="337" y="0"/>
                    <a:pt x="29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5" name="Google Shape;11305;p64"/>
          <p:cNvGrpSpPr/>
          <p:nvPr/>
        </p:nvGrpSpPr>
        <p:grpSpPr>
          <a:xfrm>
            <a:off x="434604" y="4066582"/>
            <a:ext cx="365762" cy="365770"/>
            <a:chOff x="3469613" y="4093560"/>
            <a:chExt cx="301014" cy="298905"/>
          </a:xfrm>
        </p:grpSpPr>
        <p:sp>
          <p:nvSpPr>
            <p:cNvPr id="11306" name="Google Shape;11306;p64"/>
            <p:cNvSpPr/>
            <p:nvPr/>
          </p:nvSpPr>
          <p:spPr>
            <a:xfrm>
              <a:off x="3469613" y="4093560"/>
              <a:ext cx="301014" cy="298905"/>
            </a:xfrm>
            <a:custGeom>
              <a:avLst/>
              <a:gdLst/>
              <a:ahLst/>
              <a:cxnLst/>
              <a:rect l="l" t="t" r="r" b="b"/>
              <a:pathLst>
                <a:path w="8799" h="8738" extrusionOk="0">
                  <a:moveTo>
                    <a:pt x="4400" y="1"/>
                  </a:moveTo>
                  <a:cubicBezTo>
                    <a:pt x="4382" y="1"/>
                    <a:pt x="4364" y="4"/>
                    <a:pt x="4346" y="11"/>
                  </a:cubicBezTo>
                  <a:lnTo>
                    <a:pt x="4108" y="120"/>
                  </a:lnTo>
                  <a:cubicBezTo>
                    <a:pt x="3624" y="351"/>
                    <a:pt x="3205" y="704"/>
                    <a:pt x="2917" y="1152"/>
                  </a:cubicBezTo>
                  <a:cubicBezTo>
                    <a:pt x="2772" y="1368"/>
                    <a:pt x="2657" y="1592"/>
                    <a:pt x="2577" y="1830"/>
                  </a:cubicBezTo>
                  <a:cubicBezTo>
                    <a:pt x="2397" y="1801"/>
                    <a:pt x="2209" y="1780"/>
                    <a:pt x="2029" y="1780"/>
                  </a:cubicBezTo>
                  <a:cubicBezTo>
                    <a:pt x="1942" y="1780"/>
                    <a:pt x="1856" y="1780"/>
                    <a:pt x="1769" y="1794"/>
                  </a:cubicBezTo>
                  <a:cubicBezTo>
                    <a:pt x="1603" y="1801"/>
                    <a:pt x="1616" y="2048"/>
                    <a:pt x="1771" y="2048"/>
                  </a:cubicBezTo>
                  <a:cubicBezTo>
                    <a:pt x="1777" y="2048"/>
                    <a:pt x="1784" y="2048"/>
                    <a:pt x="1791" y="2047"/>
                  </a:cubicBezTo>
                  <a:cubicBezTo>
                    <a:pt x="1870" y="2040"/>
                    <a:pt x="1949" y="2040"/>
                    <a:pt x="2029" y="2040"/>
                  </a:cubicBezTo>
                  <a:cubicBezTo>
                    <a:pt x="2231" y="2040"/>
                    <a:pt x="2433" y="2061"/>
                    <a:pt x="2635" y="2105"/>
                  </a:cubicBezTo>
                  <a:cubicBezTo>
                    <a:pt x="2645" y="2107"/>
                    <a:pt x="2654" y="2108"/>
                    <a:pt x="2664" y="2108"/>
                  </a:cubicBezTo>
                  <a:cubicBezTo>
                    <a:pt x="2718" y="2108"/>
                    <a:pt x="2768" y="2073"/>
                    <a:pt x="2787" y="2018"/>
                  </a:cubicBezTo>
                  <a:cubicBezTo>
                    <a:pt x="2866" y="1758"/>
                    <a:pt x="2982" y="1520"/>
                    <a:pt x="3126" y="1296"/>
                  </a:cubicBezTo>
                  <a:cubicBezTo>
                    <a:pt x="3393" y="885"/>
                    <a:pt x="3775" y="560"/>
                    <a:pt x="4216" y="351"/>
                  </a:cubicBezTo>
                  <a:lnTo>
                    <a:pt x="4403" y="264"/>
                  </a:lnTo>
                  <a:lnTo>
                    <a:pt x="4584" y="351"/>
                  </a:lnTo>
                  <a:cubicBezTo>
                    <a:pt x="5031" y="560"/>
                    <a:pt x="5407" y="885"/>
                    <a:pt x="5674" y="1296"/>
                  </a:cubicBezTo>
                  <a:cubicBezTo>
                    <a:pt x="5825" y="1513"/>
                    <a:pt x="5941" y="1758"/>
                    <a:pt x="6020" y="2018"/>
                  </a:cubicBezTo>
                  <a:cubicBezTo>
                    <a:pt x="6032" y="2073"/>
                    <a:pt x="6081" y="2108"/>
                    <a:pt x="6136" y="2108"/>
                  </a:cubicBezTo>
                  <a:cubicBezTo>
                    <a:pt x="6145" y="2108"/>
                    <a:pt x="6155" y="2107"/>
                    <a:pt x="6165" y="2105"/>
                  </a:cubicBezTo>
                  <a:cubicBezTo>
                    <a:pt x="6367" y="2061"/>
                    <a:pt x="6569" y="2040"/>
                    <a:pt x="6771" y="2040"/>
                  </a:cubicBezTo>
                  <a:cubicBezTo>
                    <a:pt x="6782" y="2039"/>
                    <a:pt x="6793" y="2039"/>
                    <a:pt x="6804" y="2039"/>
                  </a:cubicBezTo>
                  <a:cubicBezTo>
                    <a:pt x="7348" y="2039"/>
                    <a:pt x="7877" y="2212"/>
                    <a:pt x="8323" y="2523"/>
                  </a:cubicBezTo>
                  <a:lnTo>
                    <a:pt x="8489" y="2646"/>
                  </a:lnTo>
                  <a:lnTo>
                    <a:pt x="8503" y="2848"/>
                  </a:lnTo>
                  <a:cubicBezTo>
                    <a:pt x="8568" y="3786"/>
                    <a:pt x="8149" y="4696"/>
                    <a:pt x="7384" y="5259"/>
                  </a:cubicBezTo>
                  <a:cubicBezTo>
                    <a:pt x="7355" y="5280"/>
                    <a:pt x="7341" y="5309"/>
                    <a:pt x="7334" y="5345"/>
                  </a:cubicBezTo>
                  <a:cubicBezTo>
                    <a:pt x="7334" y="5381"/>
                    <a:pt x="7341" y="5417"/>
                    <a:pt x="7363" y="5446"/>
                  </a:cubicBezTo>
                  <a:cubicBezTo>
                    <a:pt x="7962" y="6175"/>
                    <a:pt x="8149" y="7164"/>
                    <a:pt x="7853" y="8059"/>
                  </a:cubicBezTo>
                  <a:lnTo>
                    <a:pt x="7781" y="8254"/>
                  </a:lnTo>
                  <a:lnTo>
                    <a:pt x="7594" y="8326"/>
                  </a:lnTo>
                  <a:cubicBezTo>
                    <a:pt x="7290" y="8441"/>
                    <a:pt x="6973" y="8499"/>
                    <a:pt x="6648" y="8499"/>
                  </a:cubicBezTo>
                  <a:cubicBezTo>
                    <a:pt x="5919" y="8499"/>
                    <a:pt x="5226" y="8211"/>
                    <a:pt x="4707" y="7705"/>
                  </a:cubicBezTo>
                  <a:cubicBezTo>
                    <a:pt x="4634" y="7633"/>
                    <a:pt x="4562" y="7561"/>
                    <a:pt x="4497" y="7482"/>
                  </a:cubicBezTo>
                  <a:cubicBezTo>
                    <a:pt x="4472" y="7453"/>
                    <a:pt x="4436" y="7438"/>
                    <a:pt x="4400" y="7438"/>
                  </a:cubicBezTo>
                  <a:cubicBezTo>
                    <a:pt x="4364" y="7438"/>
                    <a:pt x="4328" y="7453"/>
                    <a:pt x="4302" y="7482"/>
                  </a:cubicBezTo>
                  <a:cubicBezTo>
                    <a:pt x="4237" y="7561"/>
                    <a:pt x="4172" y="7633"/>
                    <a:pt x="4100" y="7705"/>
                  </a:cubicBezTo>
                  <a:cubicBezTo>
                    <a:pt x="3581" y="8211"/>
                    <a:pt x="2881" y="8499"/>
                    <a:pt x="2152" y="8499"/>
                  </a:cubicBezTo>
                  <a:cubicBezTo>
                    <a:pt x="1827" y="8499"/>
                    <a:pt x="1509" y="8441"/>
                    <a:pt x="1213" y="8326"/>
                  </a:cubicBezTo>
                  <a:lnTo>
                    <a:pt x="1018" y="8254"/>
                  </a:lnTo>
                  <a:lnTo>
                    <a:pt x="953" y="8059"/>
                  </a:lnTo>
                  <a:cubicBezTo>
                    <a:pt x="650" y="7164"/>
                    <a:pt x="838" y="6175"/>
                    <a:pt x="1437" y="5446"/>
                  </a:cubicBezTo>
                  <a:cubicBezTo>
                    <a:pt x="1459" y="5417"/>
                    <a:pt x="1473" y="5381"/>
                    <a:pt x="1466" y="5345"/>
                  </a:cubicBezTo>
                  <a:cubicBezTo>
                    <a:pt x="1466" y="5309"/>
                    <a:pt x="1444" y="5280"/>
                    <a:pt x="1415" y="5259"/>
                  </a:cubicBezTo>
                  <a:cubicBezTo>
                    <a:pt x="658" y="4703"/>
                    <a:pt x="232" y="3786"/>
                    <a:pt x="297" y="2848"/>
                  </a:cubicBezTo>
                  <a:lnTo>
                    <a:pt x="311" y="2646"/>
                  </a:lnTo>
                  <a:lnTo>
                    <a:pt x="484" y="2523"/>
                  </a:lnTo>
                  <a:cubicBezTo>
                    <a:pt x="730" y="2343"/>
                    <a:pt x="1018" y="2213"/>
                    <a:pt x="1314" y="2133"/>
                  </a:cubicBezTo>
                  <a:cubicBezTo>
                    <a:pt x="1467" y="2093"/>
                    <a:pt x="1424" y="1876"/>
                    <a:pt x="1286" y="1876"/>
                  </a:cubicBezTo>
                  <a:cubicBezTo>
                    <a:pt x="1275" y="1876"/>
                    <a:pt x="1262" y="1877"/>
                    <a:pt x="1249" y="1881"/>
                  </a:cubicBezTo>
                  <a:cubicBezTo>
                    <a:pt x="917" y="1975"/>
                    <a:pt x="607" y="2119"/>
                    <a:pt x="333" y="2314"/>
                  </a:cubicBezTo>
                  <a:lnTo>
                    <a:pt x="116" y="2465"/>
                  </a:lnTo>
                  <a:cubicBezTo>
                    <a:pt x="87" y="2487"/>
                    <a:pt x="66" y="2523"/>
                    <a:pt x="66" y="2559"/>
                  </a:cubicBezTo>
                  <a:lnTo>
                    <a:pt x="44" y="2819"/>
                  </a:lnTo>
                  <a:cubicBezTo>
                    <a:pt x="1" y="3324"/>
                    <a:pt x="95" y="3837"/>
                    <a:pt x="311" y="4291"/>
                  </a:cubicBezTo>
                  <a:cubicBezTo>
                    <a:pt x="506" y="4717"/>
                    <a:pt x="802" y="5085"/>
                    <a:pt x="1163" y="5381"/>
                  </a:cubicBezTo>
                  <a:cubicBezTo>
                    <a:pt x="888" y="5749"/>
                    <a:pt x="694" y="6182"/>
                    <a:pt x="607" y="6644"/>
                  </a:cubicBezTo>
                  <a:cubicBezTo>
                    <a:pt x="513" y="7142"/>
                    <a:pt x="549" y="7655"/>
                    <a:pt x="715" y="8131"/>
                  </a:cubicBezTo>
                  <a:lnTo>
                    <a:pt x="802" y="8384"/>
                  </a:lnTo>
                  <a:cubicBezTo>
                    <a:pt x="816" y="8420"/>
                    <a:pt x="845" y="8449"/>
                    <a:pt x="881" y="8463"/>
                  </a:cubicBezTo>
                  <a:lnTo>
                    <a:pt x="1127" y="8550"/>
                  </a:lnTo>
                  <a:cubicBezTo>
                    <a:pt x="1459" y="8680"/>
                    <a:pt x="1805" y="8737"/>
                    <a:pt x="2159" y="8737"/>
                  </a:cubicBezTo>
                  <a:cubicBezTo>
                    <a:pt x="2953" y="8737"/>
                    <a:pt x="3718" y="8427"/>
                    <a:pt x="4281" y="7871"/>
                  </a:cubicBezTo>
                  <a:cubicBezTo>
                    <a:pt x="4324" y="7828"/>
                    <a:pt x="4367" y="7785"/>
                    <a:pt x="4411" y="7741"/>
                  </a:cubicBezTo>
                  <a:cubicBezTo>
                    <a:pt x="4447" y="7785"/>
                    <a:pt x="4490" y="7835"/>
                    <a:pt x="4533" y="7871"/>
                  </a:cubicBezTo>
                  <a:cubicBezTo>
                    <a:pt x="5104" y="8427"/>
                    <a:pt x="5861" y="8737"/>
                    <a:pt x="6655" y="8737"/>
                  </a:cubicBezTo>
                  <a:cubicBezTo>
                    <a:pt x="7009" y="8737"/>
                    <a:pt x="7363" y="8680"/>
                    <a:pt x="7687" y="8550"/>
                  </a:cubicBezTo>
                  <a:lnTo>
                    <a:pt x="7940" y="8463"/>
                  </a:lnTo>
                  <a:cubicBezTo>
                    <a:pt x="7969" y="8449"/>
                    <a:pt x="7998" y="8420"/>
                    <a:pt x="8012" y="8384"/>
                  </a:cubicBezTo>
                  <a:lnTo>
                    <a:pt x="8106" y="8131"/>
                  </a:lnTo>
                  <a:cubicBezTo>
                    <a:pt x="8265" y="7655"/>
                    <a:pt x="8301" y="7142"/>
                    <a:pt x="8207" y="6644"/>
                  </a:cubicBezTo>
                  <a:cubicBezTo>
                    <a:pt x="8120" y="6182"/>
                    <a:pt x="7933" y="5749"/>
                    <a:pt x="7651" y="5381"/>
                  </a:cubicBezTo>
                  <a:cubicBezTo>
                    <a:pt x="8012" y="5085"/>
                    <a:pt x="8308" y="4717"/>
                    <a:pt x="8503" y="4291"/>
                  </a:cubicBezTo>
                  <a:lnTo>
                    <a:pt x="8489" y="4291"/>
                  </a:lnTo>
                  <a:cubicBezTo>
                    <a:pt x="8705" y="3837"/>
                    <a:pt x="8799" y="3324"/>
                    <a:pt x="8763" y="2819"/>
                  </a:cubicBezTo>
                  <a:lnTo>
                    <a:pt x="8741" y="2559"/>
                  </a:lnTo>
                  <a:cubicBezTo>
                    <a:pt x="8734" y="2523"/>
                    <a:pt x="8712" y="2487"/>
                    <a:pt x="8683" y="2465"/>
                  </a:cubicBezTo>
                  <a:lnTo>
                    <a:pt x="8467" y="2314"/>
                  </a:lnTo>
                  <a:cubicBezTo>
                    <a:pt x="7976" y="1967"/>
                    <a:pt x="7384" y="1780"/>
                    <a:pt x="6778" y="1780"/>
                  </a:cubicBezTo>
                  <a:cubicBezTo>
                    <a:pt x="6590" y="1780"/>
                    <a:pt x="6410" y="1801"/>
                    <a:pt x="6229" y="1830"/>
                  </a:cubicBezTo>
                  <a:cubicBezTo>
                    <a:pt x="6143" y="1592"/>
                    <a:pt x="6027" y="1368"/>
                    <a:pt x="5890" y="1152"/>
                  </a:cubicBezTo>
                  <a:cubicBezTo>
                    <a:pt x="5594" y="704"/>
                    <a:pt x="5183" y="351"/>
                    <a:pt x="4692" y="120"/>
                  </a:cubicBezTo>
                  <a:lnTo>
                    <a:pt x="4454" y="11"/>
                  </a:lnTo>
                  <a:cubicBezTo>
                    <a:pt x="4436" y="4"/>
                    <a:pt x="4418" y="1"/>
                    <a:pt x="440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4"/>
            <p:cNvSpPr/>
            <p:nvPr/>
          </p:nvSpPr>
          <p:spPr>
            <a:xfrm>
              <a:off x="3490139" y="4121030"/>
              <a:ext cx="259757" cy="252417"/>
            </a:xfrm>
            <a:custGeom>
              <a:avLst/>
              <a:gdLst/>
              <a:ahLst/>
              <a:cxnLst/>
              <a:rect l="l" t="t" r="r" b="b"/>
              <a:pathLst>
                <a:path w="7593" h="7379" extrusionOk="0">
                  <a:moveTo>
                    <a:pt x="4186" y="342"/>
                  </a:moveTo>
                  <a:cubicBezTo>
                    <a:pt x="4655" y="746"/>
                    <a:pt x="4944" y="1323"/>
                    <a:pt x="4973" y="1937"/>
                  </a:cubicBezTo>
                  <a:cubicBezTo>
                    <a:pt x="4978" y="2005"/>
                    <a:pt x="5039" y="2056"/>
                    <a:pt x="5103" y="2056"/>
                  </a:cubicBezTo>
                  <a:cubicBezTo>
                    <a:pt x="5120" y="2056"/>
                    <a:pt x="5137" y="2052"/>
                    <a:pt x="5153" y="2045"/>
                  </a:cubicBezTo>
                  <a:cubicBezTo>
                    <a:pt x="5471" y="1886"/>
                    <a:pt x="5817" y="1807"/>
                    <a:pt x="6171" y="1800"/>
                  </a:cubicBezTo>
                  <a:cubicBezTo>
                    <a:pt x="6431" y="1800"/>
                    <a:pt x="6690" y="1850"/>
                    <a:pt x="6936" y="1944"/>
                  </a:cubicBezTo>
                  <a:cubicBezTo>
                    <a:pt x="6813" y="2088"/>
                    <a:pt x="6712" y="2254"/>
                    <a:pt x="6647" y="2435"/>
                  </a:cubicBezTo>
                  <a:cubicBezTo>
                    <a:pt x="6625" y="2507"/>
                    <a:pt x="6669" y="2579"/>
                    <a:pt x="6748" y="2601"/>
                  </a:cubicBezTo>
                  <a:cubicBezTo>
                    <a:pt x="6817" y="2611"/>
                    <a:pt x="6887" y="2616"/>
                    <a:pt x="6957" y="2616"/>
                  </a:cubicBezTo>
                  <a:cubicBezTo>
                    <a:pt x="7077" y="2616"/>
                    <a:pt x="7197" y="2602"/>
                    <a:pt x="7311" y="2579"/>
                  </a:cubicBezTo>
                  <a:lnTo>
                    <a:pt x="7311" y="2579"/>
                  </a:lnTo>
                  <a:cubicBezTo>
                    <a:pt x="7203" y="3236"/>
                    <a:pt x="6799" y="3813"/>
                    <a:pt x="6207" y="4145"/>
                  </a:cubicBezTo>
                  <a:cubicBezTo>
                    <a:pt x="6099" y="4210"/>
                    <a:pt x="5976" y="4268"/>
                    <a:pt x="5846" y="4311"/>
                  </a:cubicBezTo>
                  <a:cubicBezTo>
                    <a:pt x="5752" y="4347"/>
                    <a:pt x="5731" y="4477"/>
                    <a:pt x="5817" y="4542"/>
                  </a:cubicBezTo>
                  <a:cubicBezTo>
                    <a:pt x="5925" y="4614"/>
                    <a:pt x="6034" y="4701"/>
                    <a:pt x="6127" y="4795"/>
                  </a:cubicBezTo>
                  <a:cubicBezTo>
                    <a:pt x="6611" y="5249"/>
                    <a:pt x="6856" y="5899"/>
                    <a:pt x="6813" y="6556"/>
                  </a:cubicBezTo>
                  <a:cubicBezTo>
                    <a:pt x="6633" y="6476"/>
                    <a:pt x="6438" y="6426"/>
                    <a:pt x="6243" y="6419"/>
                  </a:cubicBezTo>
                  <a:cubicBezTo>
                    <a:pt x="6164" y="6419"/>
                    <a:pt x="6106" y="6484"/>
                    <a:pt x="6113" y="6563"/>
                  </a:cubicBezTo>
                  <a:cubicBezTo>
                    <a:pt x="6142" y="6751"/>
                    <a:pt x="6207" y="6938"/>
                    <a:pt x="6308" y="7104"/>
                  </a:cubicBezTo>
                  <a:cubicBezTo>
                    <a:pt x="6221" y="7112"/>
                    <a:pt x="6135" y="7119"/>
                    <a:pt x="6048" y="7119"/>
                  </a:cubicBezTo>
                  <a:cubicBezTo>
                    <a:pt x="5463" y="7119"/>
                    <a:pt x="4908" y="6888"/>
                    <a:pt x="4496" y="6484"/>
                  </a:cubicBezTo>
                  <a:cubicBezTo>
                    <a:pt x="4229" y="6224"/>
                    <a:pt x="4034" y="5913"/>
                    <a:pt x="3919" y="5567"/>
                  </a:cubicBezTo>
                  <a:cubicBezTo>
                    <a:pt x="3897" y="5509"/>
                    <a:pt x="3847" y="5480"/>
                    <a:pt x="3796" y="5480"/>
                  </a:cubicBezTo>
                  <a:cubicBezTo>
                    <a:pt x="3746" y="5480"/>
                    <a:pt x="3695" y="5509"/>
                    <a:pt x="3674" y="5567"/>
                  </a:cubicBezTo>
                  <a:cubicBezTo>
                    <a:pt x="3558" y="5913"/>
                    <a:pt x="3363" y="6224"/>
                    <a:pt x="3096" y="6484"/>
                  </a:cubicBezTo>
                  <a:cubicBezTo>
                    <a:pt x="2685" y="6888"/>
                    <a:pt x="2129" y="7119"/>
                    <a:pt x="1544" y="7119"/>
                  </a:cubicBezTo>
                  <a:cubicBezTo>
                    <a:pt x="1458" y="7119"/>
                    <a:pt x="1371" y="7112"/>
                    <a:pt x="1284" y="7104"/>
                  </a:cubicBezTo>
                  <a:cubicBezTo>
                    <a:pt x="1386" y="6938"/>
                    <a:pt x="1451" y="6751"/>
                    <a:pt x="1479" y="6563"/>
                  </a:cubicBezTo>
                  <a:cubicBezTo>
                    <a:pt x="1487" y="6484"/>
                    <a:pt x="1429" y="6419"/>
                    <a:pt x="1349" y="6419"/>
                  </a:cubicBezTo>
                  <a:cubicBezTo>
                    <a:pt x="1155" y="6426"/>
                    <a:pt x="960" y="6476"/>
                    <a:pt x="779" y="6556"/>
                  </a:cubicBezTo>
                  <a:cubicBezTo>
                    <a:pt x="736" y="5899"/>
                    <a:pt x="981" y="5249"/>
                    <a:pt x="1465" y="4795"/>
                  </a:cubicBezTo>
                  <a:cubicBezTo>
                    <a:pt x="1559" y="4701"/>
                    <a:pt x="1667" y="4614"/>
                    <a:pt x="1775" y="4542"/>
                  </a:cubicBezTo>
                  <a:cubicBezTo>
                    <a:pt x="1862" y="4477"/>
                    <a:pt x="1840" y="4347"/>
                    <a:pt x="1746" y="4311"/>
                  </a:cubicBezTo>
                  <a:cubicBezTo>
                    <a:pt x="1624" y="4268"/>
                    <a:pt x="1501" y="4210"/>
                    <a:pt x="1386" y="4145"/>
                  </a:cubicBezTo>
                  <a:cubicBezTo>
                    <a:pt x="801" y="3813"/>
                    <a:pt x="390" y="3236"/>
                    <a:pt x="281" y="2579"/>
                  </a:cubicBezTo>
                  <a:lnTo>
                    <a:pt x="281" y="2579"/>
                  </a:lnTo>
                  <a:cubicBezTo>
                    <a:pt x="400" y="2602"/>
                    <a:pt x="519" y="2616"/>
                    <a:pt x="639" y="2616"/>
                  </a:cubicBezTo>
                  <a:cubicBezTo>
                    <a:pt x="709" y="2616"/>
                    <a:pt x="780" y="2611"/>
                    <a:pt x="851" y="2601"/>
                  </a:cubicBezTo>
                  <a:cubicBezTo>
                    <a:pt x="924" y="2586"/>
                    <a:pt x="967" y="2507"/>
                    <a:pt x="945" y="2435"/>
                  </a:cubicBezTo>
                  <a:cubicBezTo>
                    <a:pt x="880" y="2254"/>
                    <a:pt x="786" y="2088"/>
                    <a:pt x="657" y="1944"/>
                  </a:cubicBezTo>
                  <a:cubicBezTo>
                    <a:pt x="902" y="1850"/>
                    <a:pt x="1162" y="1800"/>
                    <a:pt x="1429" y="1800"/>
                  </a:cubicBezTo>
                  <a:cubicBezTo>
                    <a:pt x="1783" y="1807"/>
                    <a:pt x="2129" y="1886"/>
                    <a:pt x="2439" y="2045"/>
                  </a:cubicBezTo>
                  <a:cubicBezTo>
                    <a:pt x="2459" y="2055"/>
                    <a:pt x="2480" y="2060"/>
                    <a:pt x="2499" y="2060"/>
                  </a:cubicBezTo>
                  <a:cubicBezTo>
                    <a:pt x="2565" y="2060"/>
                    <a:pt x="2621" y="2009"/>
                    <a:pt x="2627" y="1937"/>
                  </a:cubicBezTo>
                  <a:cubicBezTo>
                    <a:pt x="2656" y="1323"/>
                    <a:pt x="2945" y="746"/>
                    <a:pt x="3414" y="342"/>
                  </a:cubicBezTo>
                  <a:cubicBezTo>
                    <a:pt x="3471" y="544"/>
                    <a:pt x="3572" y="731"/>
                    <a:pt x="3702" y="890"/>
                  </a:cubicBezTo>
                  <a:cubicBezTo>
                    <a:pt x="3728" y="919"/>
                    <a:pt x="3764" y="933"/>
                    <a:pt x="3800" y="933"/>
                  </a:cubicBezTo>
                  <a:cubicBezTo>
                    <a:pt x="3836" y="933"/>
                    <a:pt x="3872" y="919"/>
                    <a:pt x="3897" y="890"/>
                  </a:cubicBezTo>
                  <a:cubicBezTo>
                    <a:pt x="4027" y="731"/>
                    <a:pt x="4128" y="544"/>
                    <a:pt x="4186" y="342"/>
                  </a:cubicBezTo>
                  <a:close/>
                  <a:moveTo>
                    <a:pt x="3485" y="1"/>
                  </a:moveTo>
                  <a:cubicBezTo>
                    <a:pt x="3461" y="1"/>
                    <a:pt x="3436" y="8"/>
                    <a:pt x="3414" y="24"/>
                  </a:cubicBezTo>
                  <a:cubicBezTo>
                    <a:pt x="2843" y="428"/>
                    <a:pt x="2475" y="1049"/>
                    <a:pt x="2389" y="1742"/>
                  </a:cubicBezTo>
                  <a:cubicBezTo>
                    <a:pt x="2086" y="1612"/>
                    <a:pt x="1754" y="1547"/>
                    <a:pt x="1429" y="1547"/>
                  </a:cubicBezTo>
                  <a:cubicBezTo>
                    <a:pt x="1068" y="1547"/>
                    <a:pt x="714" y="1626"/>
                    <a:pt x="390" y="1778"/>
                  </a:cubicBezTo>
                  <a:cubicBezTo>
                    <a:pt x="310" y="1814"/>
                    <a:pt x="296" y="1915"/>
                    <a:pt x="353" y="1980"/>
                  </a:cubicBezTo>
                  <a:cubicBezTo>
                    <a:pt x="462" y="2095"/>
                    <a:pt x="556" y="2218"/>
                    <a:pt x="635" y="2355"/>
                  </a:cubicBezTo>
                  <a:cubicBezTo>
                    <a:pt x="476" y="2355"/>
                    <a:pt x="317" y="2326"/>
                    <a:pt x="166" y="2283"/>
                  </a:cubicBezTo>
                  <a:cubicBezTo>
                    <a:pt x="155" y="2280"/>
                    <a:pt x="145" y="2279"/>
                    <a:pt x="135" y="2279"/>
                  </a:cubicBezTo>
                  <a:cubicBezTo>
                    <a:pt x="61" y="2279"/>
                    <a:pt x="1" y="2344"/>
                    <a:pt x="7" y="2420"/>
                  </a:cubicBezTo>
                  <a:cubicBezTo>
                    <a:pt x="72" y="3236"/>
                    <a:pt x="541" y="3965"/>
                    <a:pt x="1256" y="4369"/>
                  </a:cubicBezTo>
                  <a:cubicBezTo>
                    <a:pt x="1321" y="4405"/>
                    <a:pt x="1386" y="4434"/>
                    <a:pt x="1451" y="4463"/>
                  </a:cubicBezTo>
                  <a:cubicBezTo>
                    <a:pt x="1393" y="4513"/>
                    <a:pt x="1342" y="4557"/>
                    <a:pt x="1292" y="4607"/>
                  </a:cubicBezTo>
                  <a:cubicBezTo>
                    <a:pt x="707" y="5163"/>
                    <a:pt x="426" y="5971"/>
                    <a:pt x="548" y="6765"/>
                  </a:cubicBezTo>
                  <a:cubicBezTo>
                    <a:pt x="565" y="6827"/>
                    <a:pt x="621" y="6871"/>
                    <a:pt x="679" y="6871"/>
                  </a:cubicBezTo>
                  <a:cubicBezTo>
                    <a:pt x="696" y="6871"/>
                    <a:pt x="712" y="6867"/>
                    <a:pt x="729" y="6859"/>
                  </a:cubicBezTo>
                  <a:cubicBezTo>
                    <a:pt x="880" y="6787"/>
                    <a:pt x="1032" y="6729"/>
                    <a:pt x="1191" y="6693"/>
                  </a:cubicBezTo>
                  <a:lnTo>
                    <a:pt x="1191" y="6693"/>
                  </a:lnTo>
                  <a:cubicBezTo>
                    <a:pt x="1133" y="6852"/>
                    <a:pt x="1061" y="6996"/>
                    <a:pt x="974" y="7133"/>
                  </a:cubicBezTo>
                  <a:cubicBezTo>
                    <a:pt x="924" y="7205"/>
                    <a:pt x="967" y="7306"/>
                    <a:pt x="1054" y="7328"/>
                  </a:cubicBezTo>
                  <a:cubicBezTo>
                    <a:pt x="1212" y="7364"/>
                    <a:pt x="1378" y="7379"/>
                    <a:pt x="1544" y="7379"/>
                  </a:cubicBezTo>
                  <a:cubicBezTo>
                    <a:pt x="2194" y="7379"/>
                    <a:pt x="2807" y="7119"/>
                    <a:pt x="3269" y="6671"/>
                  </a:cubicBezTo>
                  <a:cubicBezTo>
                    <a:pt x="3486" y="6462"/>
                    <a:pt x="3659" y="6217"/>
                    <a:pt x="3796" y="5950"/>
                  </a:cubicBezTo>
                  <a:cubicBezTo>
                    <a:pt x="3926" y="6217"/>
                    <a:pt x="4099" y="6462"/>
                    <a:pt x="4316" y="6671"/>
                  </a:cubicBezTo>
                  <a:cubicBezTo>
                    <a:pt x="4778" y="7119"/>
                    <a:pt x="5391" y="7379"/>
                    <a:pt x="6041" y="7379"/>
                  </a:cubicBezTo>
                  <a:cubicBezTo>
                    <a:pt x="6207" y="7379"/>
                    <a:pt x="6373" y="7364"/>
                    <a:pt x="6532" y="7328"/>
                  </a:cubicBezTo>
                  <a:cubicBezTo>
                    <a:pt x="6618" y="7306"/>
                    <a:pt x="6662" y="7205"/>
                    <a:pt x="6618" y="7133"/>
                  </a:cubicBezTo>
                  <a:cubicBezTo>
                    <a:pt x="6524" y="6996"/>
                    <a:pt x="6452" y="6852"/>
                    <a:pt x="6402" y="6700"/>
                  </a:cubicBezTo>
                  <a:lnTo>
                    <a:pt x="6402" y="6700"/>
                  </a:lnTo>
                  <a:cubicBezTo>
                    <a:pt x="6561" y="6736"/>
                    <a:pt x="6712" y="6794"/>
                    <a:pt x="6856" y="6866"/>
                  </a:cubicBezTo>
                  <a:cubicBezTo>
                    <a:pt x="6873" y="6872"/>
                    <a:pt x="6890" y="6875"/>
                    <a:pt x="6907" y="6875"/>
                  </a:cubicBezTo>
                  <a:cubicBezTo>
                    <a:pt x="6969" y="6875"/>
                    <a:pt x="7025" y="6835"/>
                    <a:pt x="7037" y="6772"/>
                  </a:cubicBezTo>
                  <a:cubicBezTo>
                    <a:pt x="7160" y="5971"/>
                    <a:pt x="6885" y="5170"/>
                    <a:pt x="6301" y="4614"/>
                  </a:cubicBezTo>
                  <a:cubicBezTo>
                    <a:pt x="6250" y="4564"/>
                    <a:pt x="6200" y="4513"/>
                    <a:pt x="6142" y="4470"/>
                  </a:cubicBezTo>
                  <a:cubicBezTo>
                    <a:pt x="6207" y="4441"/>
                    <a:pt x="6272" y="4405"/>
                    <a:pt x="6330" y="4369"/>
                  </a:cubicBezTo>
                  <a:cubicBezTo>
                    <a:pt x="7051" y="3972"/>
                    <a:pt x="7520" y="3243"/>
                    <a:pt x="7585" y="2420"/>
                  </a:cubicBezTo>
                  <a:lnTo>
                    <a:pt x="7593" y="2420"/>
                  </a:lnTo>
                  <a:cubicBezTo>
                    <a:pt x="7593" y="2344"/>
                    <a:pt x="7531" y="2279"/>
                    <a:pt x="7463" y="2279"/>
                  </a:cubicBezTo>
                  <a:cubicBezTo>
                    <a:pt x="7453" y="2279"/>
                    <a:pt x="7444" y="2280"/>
                    <a:pt x="7434" y="2283"/>
                  </a:cubicBezTo>
                  <a:cubicBezTo>
                    <a:pt x="7275" y="2326"/>
                    <a:pt x="7116" y="2355"/>
                    <a:pt x="6957" y="2355"/>
                  </a:cubicBezTo>
                  <a:cubicBezTo>
                    <a:pt x="7037" y="2225"/>
                    <a:pt x="7138" y="2095"/>
                    <a:pt x="7246" y="1980"/>
                  </a:cubicBezTo>
                  <a:cubicBezTo>
                    <a:pt x="7304" y="1915"/>
                    <a:pt x="7282" y="1814"/>
                    <a:pt x="7203" y="1778"/>
                  </a:cubicBezTo>
                  <a:cubicBezTo>
                    <a:pt x="6885" y="1626"/>
                    <a:pt x="6532" y="1547"/>
                    <a:pt x="6171" y="1547"/>
                  </a:cubicBezTo>
                  <a:cubicBezTo>
                    <a:pt x="5839" y="1547"/>
                    <a:pt x="5514" y="1612"/>
                    <a:pt x="5211" y="1742"/>
                  </a:cubicBezTo>
                  <a:cubicBezTo>
                    <a:pt x="5124" y="1049"/>
                    <a:pt x="4756" y="428"/>
                    <a:pt x="4186" y="24"/>
                  </a:cubicBezTo>
                  <a:cubicBezTo>
                    <a:pt x="4163" y="8"/>
                    <a:pt x="4139" y="1"/>
                    <a:pt x="4115" y="1"/>
                  </a:cubicBezTo>
                  <a:cubicBezTo>
                    <a:pt x="4062" y="1"/>
                    <a:pt x="4011" y="37"/>
                    <a:pt x="3991" y="96"/>
                  </a:cubicBezTo>
                  <a:cubicBezTo>
                    <a:pt x="3948" y="262"/>
                    <a:pt x="3883" y="428"/>
                    <a:pt x="3803" y="587"/>
                  </a:cubicBezTo>
                  <a:cubicBezTo>
                    <a:pt x="3717" y="428"/>
                    <a:pt x="3652" y="262"/>
                    <a:pt x="3609" y="96"/>
                  </a:cubicBezTo>
                  <a:cubicBezTo>
                    <a:pt x="3589" y="37"/>
                    <a:pt x="3538" y="1"/>
                    <a:pt x="3485"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4"/>
            <p:cNvSpPr/>
            <p:nvPr/>
          </p:nvSpPr>
          <p:spPr>
            <a:xfrm>
              <a:off x="3574053" y="4201592"/>
              <a:ext cx="94864" cy="92360"/>
            </a:xfrm>
            <a:custGeom>
              <a:avLst/>
              <a:gdLst/>
              <a:ahLst/>
              <a:cxnLst/>
              <a:rect l="l" t="t" r="r" b="b"/>
              <a:pathLst>
                <a:path w="2773" h="2700" extrusionOk="0">
                  <a:moveTo>
                    <a:pt x="1343" y="0"/>
                  </a:moveTo>
                  <a:cubicBezTo>
                    <a:pt x="1033" y="0"/>
                    <a:pt x="932" y="426"/>
                    <a:pt x="1213" y="563"/>
                  </a:cubicBezTo>
                  <a:lnTo>
                    <a:pt x="1213" y="1040"/>
                  </a:lnTo>
                  <a:lnTo>
                    <a:pt x="874" y="700"/>
                  </a:lnTo>
                  <a:cubicBezTo>
                    <a:pt x="952" y="487"/>
                    <a:pt x="783" y="308"/>
                    <a:pt x="598" y="308"/>
                  </a:cubicBezTo>
                  <a:cubicBezTo>
                    <a:pt x="527" y="308"/>
                    <a:pt x="453" y="335"/>
                    <a:pt x="390" y="397"/>
                  </a:cubicBezTo>
                  <a:cubicBezTo>
                    <a:pt x="194" y="593"/>
                    <a:pt x="348" y="900"/>
                    <a:pt x="588" y="900"/>
                  </a:cubicBezTo>
                  <a:cubicBezTo>
                    <a:pt x="621" y="900"/>
                    <a:pt x="657" y="894"/>
                    <a:pt x="694" y="881"/>
                  </a:cubicBezTo>
                  <a:lnTo>
                    <a:pt x="1033" y="1220"/>
                  </a:lnTo>
                  <a:lnTo>
                    <a:pt x="556" y="1220"/>
                  </a:lnTo>
                  <a:cubicBezTo>
                    <a:pt x="501" y="1106"/>
                    <a:pt x="399" y="1055"/>
                    <a:pt x="298" y="1055"/>
                  </a:cubicBezTo>
                  <a:cubicBezTo>
                    <a:pt x="149" y="1055"/>
                    <a:pt x="1" y="1165"/>
                    <a:pt x="1" y="1350"/>
                  </a:cubicBezTo>
                  <a:cubicBezTo>
                    <a:pt x="1" y="1535"/>
                    <a:pt x="149" y="1645"/>
                    <a:pt x="298" y="1645"/>
                  </a:cubicBezTo>
                  <a:cubicBezTo>
                    <a:pt x="399" y="1645"/>
                    <a:pt x="501" y="1594"/>
                    <a:pt x="556" y="1480"/>
                  </a:cubicBezTo>
                  <a:lnTo>
                    <a:pt x="1033" y="1480"/>
                  </a:lnTo>
                  <a:lnTo>
                    <a:pt x="694" y="1819"/>
                  </a:lnTo>
                  <a:cubicBezTo>
                    <a:pt x="657" y="1806"/>
                    <a:pt x="621" y="1800"/>
                    <a:pt x="588" y="1800"/>
                  </a:cubicBezTo>
                  <a:cubicBezTo>
                    <a:pt x="348" y="1800"/>
                    <a:pt x="194" y="2107"/>
                    <a:pt x="390" y="2303"/>
                  </a:cubicBezTo>
                  <a:cubicBezTo>
                    <a:pt x="453" y="2365"/>
                    <a:pt x="527" y="2392"/>
                    <a:pt x="598" y="2392"/>
                  </a:cubicBezTo>
                  <a:cubicBezTo>
                    <a:pt x="783" y="2392"/>
                    <a:pt x="952" y="2213"/>
                    <a:pt x="874" y="2000"/>
                  </a:cubicBezTo>
                  <a:lnTo>
                    <a:pt x="1213" y="1660"/>
                  </a:lnTo>
                  <a:lnTo>
                    <a:pt x="1213" y="2137"/>
                  </a:lnTo>
                  <a:cubicBezTo>
                    <a:pt x="932" y="2274"/>
                    <a:pt x="1033" y="2700"/>
                    <a:pt x="1343" y="2700"/>
                  </a:cubicBezTo>
                  <a:cubicBezTo>
                    <a:pt x="1661" y="2700"/>
                    <a:pt x="1755" y="2274"/>
                    <a:pt x="1473" y="2137"/>
                  </a:cubicBezTo>
                  <a:lnTo>
                    <a:pt x="1473" y="1660"/>
                  </a:lnTo>
                  <a:lnTo>
                    <a:pt x="1812" y="2000"/>
                  </a:lnTo>
                  <a:cubicBezTo>
                    <a:pt x="1734" y="2213"/>
                    <a:pt x="1907" y="2392"/>
                    <a:pt x="2091" y="2392"/>
                  </a:cubicBezTo>
                  <a:cubicBezTo>
                    <a:pt x="2162" y="2392"/>
                    <a:pt x="2235" y="2365"/>
                    <a:pt x="2296" y="2303"/>
                  </a:cubicBezTo>
                  <a:cubicBezTo>
                    <a:pt x="2492" y="2107"/>
                    <a:pt x="2339" y="1800"/>
                    <a:pt x="2099" y="1800"/>
                  </a:cubicBezTo>
                  <a:cubicBezTo>
                    <a:pt x="2065" y="1800"/>
                    <a:pt x="2029" y="1806"/>
                    <a:pt x="1993" y="1819"/>
                  </a:cubicBezTo>
                  <a:lnTo>
                    <a:pt x="1654" y="1480"/>
                  </a:lnTo>
                  <a:lnTo>
                    <a:pt x="2130" y="1480"/>
                  </a:lnTo>
                  <a:cubicBezTo>
                    <a:pt x="2183" y="1589"/>
                    <a:pt x="2288" y="1645"/>
                    <a:pt x="2395" y="1645"/>
                  </a:cubicBezTo>
                  <a:cubicBezTo>
                    <a:pt x="2493" y="1645"/>
                    <a:pt x="2591" y="1598"/>
                    <a:pt x="2650" y="1502"/>
                  </a:cubicBezTo>
                  <a:cubicBezTo>
                    <a:pt x="2772" y="1307"/>
                    <a:pt x="2628" y="1054"/>
                    <a:pt x="2397" y="1054"/>
                  </a:cubicBezTo>
                  <a:cubicBezTo>
                    <a:pt x="2281" y="1054"/>
                    <a:pt x="2180" y="1119"/>
                    <a:pt x="2130" y="1220"/>
                  </a:cubicBezTo>
                  <a:lnTo>
                    <a:pt x="1654" y="1220"/>
                  </a:lnTo>
                  <a:lnTo>
                    <a:pt x="1993" y="881"/>
                  </a:lnTo>
                  <a:cubicBezTo>
                    <a:pt x="2029" y="894"/>
                    <a:pt x="2065" y="900"/>
                    <a:pt x="2099" y="900"/>
                  </a:cubicBezTo>
                  <a:cubicBezTo>
                    <a:pt x="2339" y="900"/>
                    <a:pt x="2492" y="593"/>
                    <a:pt x="2296" y="397"/>
                  </a:cubicBezTo>
                  <a:cubicBezTo>
                    <a:pt x="2235" y="335"/>
                    <a:pt x="2162" y="308"/>
                    <a:pt x="2091" y="308"/>
                  </a:cubicBezTo>
                  <a:cubicBezTo>
                    <a:pt x="1907" y="308"/>
                    <a:pt x="1734" y="487"/>
                    <a:pt x="1812" y="700"/>
                  </a:cubicBezTo>
                  <a:lnTo>
                    <a:pt x="1473" y="1040"/>
                  </a:lnTo>
                  <a:lnTo>
                    <a:pt x="1473" y="563"/>
                  </a:lnTo>
                  <a:cubicBezTo>
                    <a:pt x="1755" y="426"/>
                    <a:pt x="1654" y="0"/>
                    <a:pt x="134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9" name="Google Shape;11309;p64"/>
          <p:cNvSpPr/>
          <p:nvPr/>
        </p:nvSpPr>
        <p:spPr>
          <a:xfrm>
            <a:off x="1195416" y="4066585"/>
            <a:ext cx="282157" cy="365764"/>
          </a:xfrm>
          <a:custGeom>
            <a:avLst/>
            <a:gdLst/>
            <a:ahLst/>
            <a:cxnLst/>
            <a:rect l="l" t="t" r="r" b="b"/>
            <a:pathLst>
              <a:path w="7334" h="9348" extrusionOk="0">
                <a:moveTo>
                  <a:pt x="3667" y="275"/>
                </a:moveTo>
                <a:cubicBezTo>
                  <a:pt x="4028" y="289"/>
                  <a:pt x="4028" y="823"/>
                  <a:pt x="3667" y="845"/>
                </a:cubicBezTo>
                <a:cubicBezTo>
                  <a:pt x="3516" y="838"/>
                  <a:pt x="3386" y="715"/>
                  <a:pt x="3386" y="556"/>
                </a:cubicBezTo>
                <a:cubicBezTo>
                  <a:pt x="3386" y="398"/>
                  <a:pt x="3509" y="275"/>
                  <a:pt x="3667" y="275"/>
                </a:cubicBezTo>
                <a:close/>
                <a:moveTo>
                  <a:pt x="4101" y="910"/>
                </a:moveTo>
                <a:cubicBezTo>
                  <a:pt x="4339" y="1148"/>
                  <a:pt x="4627" y="1329"/>
                  <a:pt x="4945" y="1444"/>
                </a:cubicBezTo>
                <a:cubicBezTo>
                  <a:pt x="4873" y="1466"/>
                  <a:pt x="4793" y="1473"/>
                  <a:pt x="4714" y="1473"/>
                </a:cubicBezTo>
                <a:lnTo>
                  <a:pt x="2621" y="1473"/>
                </a:lnTo>
                <a:cubicBezTo>
                  <a:pt x="2549" y="1473"/>
                  <a:pt x="2469" y="1466"/>
                  <a:pt x="2390" y="1444"/>
                </a:cubicBezTo>
                <a:cubicBezTo>
                  <a:pt x="2708" y="1329"/>
                  <a:pt x="2996" y="1148"/>
                  <a:pt x="3234" y="910"/>
                </a:cubicBezTo>
                <a:cubicBezTo>
                  <a:pt x="3321" y="1011"/>
                  <a:pt x="3437" y="1083"/>
                  <a:pt x="3574" y="1112"/>
                </a:cubicBezTo>
                <a:cubicBezTo>
                  <a:pt x="3606" y="1116"/>
                  <a:pt x="3639" y="1118"/>
                  <a:pt x="3670" y="1118"/>
                </a:cubicBezTo>
                <a:cubicBezTo>
                  <a:pt x="3702" y="1118"/>
                  <a:pt x="3732" y="1116"/>
                  <a:pt x="3761" y="1112"/>
                </a:cubicBezTo>
                <a:cubicBezTo>
                  <a:pt x="3898" y="1083"/>
                  <a:pt x="4014" y="1011"/>
                  <a:pt x="4101" y="910"/>
                </a:cubicBezTo>
                <a:close/>
                <a:moveTo>
                  <a:pt x="5450" y="1524"/>
                </a:moveTo>
                <a:lnTo>
                  <a:pt x="5609" y="1754"/>
                </a:lnTo>
                <a:lnTo>
                  <a:pt x="5602" y="1762"/>
                </a:lnTo>
                <a:cubicBezTo>
                  <a:pt x="5335" y="1935"/>
                  <a:pt x="5032" y="2022"/>
                  <a:pt x="4714" y="2022"/>
                </a:cubicBezTo>
                <a:lnTo>
                  <a:pt x="2621" y="2022"/>
                </a:lnTo>
                <a:cubicBezTo>
                  <a:pt x="2469" y="2022"/>
                  <a:pt x="2318" y="2000"/>
                  <a:pt x="2173" y="1957"/>
                </a:cubicBezTo>
                <a:cubicBezTo>
                  <a:pt x="2022" y="1913"/>
                  <a:pt x="1870" y="1848"/>
                  <a:pt x="1740" y="1762"/>
                </a:cubicBezTo>
                <a:lnTo>
                  <a:pt x="1733" y="1754"/>
                </a:lnTo>
                <a:lnTo>
                  <a:pt x="1885" y="1524"/>
                </a:lnTo>
                <a:lnTo>
                  <a:pt x="1892" y="1531"/>
                </a:lnTo>
                <a:cubicBezTo>
                  <a:pt x="2108" y="1668"/>
                  <a:pt x="2361" y="1747"/>
                  <a:pt x="2621" y="1747"/>
                </a:cubicBezTo>
                <a:lnTo>
                  <a:pt x="4714" y="1747"/>
                </a:lnTo>
                <a:cubicBezTo>
                  <a:pt x="4974" y="1747"/>
                  <a:pt x="5226" y="1668"/>
                  <a:pt x="5443" y="1531"/>
                </a:cubicBezTo>
                <a:lnTo>
                  <a:pt x="5450" y="1524"/>
                </a:lnTo>
                <a:close/>
                <a:moveTo>
                  <a:pt x="3112" y="2750"/>
                </a:moveTo>
                <a:lnTo>
                  <a:pt x="3112" y="3010"/>
                </a:lnTo>
                <a:lnTo>
                  <a:pt x="2830" y="3010"/>
                </a:lnTo>
                <a:lnTo>
                  <a:pt x="2830" y="2750"/>
                </a:lnTo>
                <a:close/>
                <a:moveTo>
                  <a:pt x="4512" y="2750"/>
                </a:moveTo>
                <a:lnTo>
                  <a:pt x="4512" y="3010"/>
                </a:lnTo>
                <a:lnTo>
                  <a:pt x="4230" y="3010"/>
                </a:lnTo>
                <a:lnTo>
                  <a:pt x="4230" y="2750"/>
                </a:lnTo>
                <a:close/>
                <a:moveTo>
                  <a:pt x="5060" y="2267"/>
                </a:moveTo>
                <a:lnTo>
                  <a:pt x="5060" y="3010"/>
                </a:lnTo>
                <a:lnTo>
                  <a:pt x="4786" y="3010"/>
                </a:lnTo>
                <a:lnTo>
                  <a:pt x="4786" y="2621"/>
                </a:lnTo>
                <a:cubicBezTo>
                  <a:pt x="4786" y="2541"/>
                  <a:pt x="4721" y="2483"/>
                  <a:pt x="4649" y="2483"/>
                </a:cubicBezTo>
                <a:lnTo>
                  <a:pt x="4093" y="2483"/>
                </a:lnTo>
                <a:cubicBezTo>
                  <a:pt x="4014" y="2483"/>
                  <a:pt x="3956" y="2541"/>
                  <a:pt x="3956" y="2621"/>
                </a:cubicBezTo>
                <a:lnTo>
                  <a:pt x="3956" y="3010"/>
                </a:lnTo>
                <a:lnTo>
                  <a:pt x="3386" y="3010"/>
                </a:lnTo>
                <a:lnTo>
                  <a:pt x="3386" y="2621"/>
                </a:lnTo>
                <a:cubicBezTo>
                  <a:pt x="3386" y="2541"/>
                  <a:pt x="3321" y="2483"/>
                  <a:pt x="3249" y="2483"/>
                </a:cubicBezTo>
                <a:lnTo>
                  <a:pt x="2693" y="2483"/>
                </a:lnTo>
                <a:cubicBezTo>
                  <a:pt x="2614" y="2483"/>
                  <a:pt x="2556" y="2541"/>
                  <a:pt x="2556" y="2621"/>
                </a:cubicBezTo>
                <a:lnTo>
                  <a:pt x="2556" y="3010"/>
                </a:lnTo>
                <a:lnTo>
                  <a:pt x="2275" y="3010"/>
                </a:lnTo>
                <a:lnTo>
                  <a:pt x="2275" y="2267"/>
                </a:lnTo>
                <a:lnTo>
                  <a:pt x="2303" y="2274"/>
                </a:lnTo>
                <a:cubicBezTo>
                  <a:pt x="2404" y="2289"/>
                  <a:pt x="2513" y="2303"/>
                  <a:pt x="2621" y="2303"/>
                </a:cubicBezTo>
                <a:lnTo>
                  <a:pt x="4714" y="2303"/>
                </a:lnTo>
                <a:cubicBezTo>
                  <a:pt x="4830" y="2303"/>
                  <a:pt x="4945" y="2289"/>
                  <a:pt x="5060" y="2267"/>
                </a:cubicBezTo>
                <a:close/>
                <a:moveTo>
                  <a:pt x="5111" y="3292"/>
                </a:moveTo>
                <a:cubicBezTo>
                  <a:pt x="5255" y="3617"/>
                  <a:pt x="5494" y="3891"/>
                  <a:pt x="5804" y="4079"/>
                </a:cubicBezTo>
                <a:cubicBezTo>
                  <a:pt x="5688" y="4115"/>
                  <a:pt x="5573" y="4136"/>
                  <a:pt x="5457" y="4136"/>
                </a:cubicBezTo>
                <a:lnTo>
                  <a:pt x="3097" y="4136"/>
                </a:lnTo>
                <a:cubicBezTo>
                  <a:pt x="3091" y="4135"/>
                  <a:pt x="3085" y="4134"/>
                  <a:pt x="3079" y="4134"/>
                </a:cubicBezTo>
                <a:cubicBezTo>
                  <a:pt x="2952" y="4134"/>
                  <a:pt x="2952" y="4405"/>
                  <a:pt x="3079" y="4405"/>
                </a:cubicBezTo>
                <a:cubicBezTo>
                  <a:pt x="3085" y="4405"/>
                  <a:pt x="3091" y="4405"/>
                  <a:pt x="3097" y="4403"/>
                </a:cubicBezTo>
                <a:lnTo>
                  <a:pt x="5450" y="4403"/>
                </a:lnTo>
                <a:cubicBezTo>
                  <a:pt x="5710" y="4403"/>
                  <a:pt x="5963" y="4331"/>
                  <a:pt x="6179" y="4187"/>
                </a:cubicBezTo>
                <a:lnTo>
                  <a:pt x="6186" y="4180"/>
                </a:lnTo>
                <a:lnTo>
                  <a:pt x="6338" y="4418"/>
                </a:lnTo>
                <a:lnTo>
                  <a:pt x="6331" y="4425"/>
                </a:lnTo>
                <a:cubicBezTo>
                  <a:pt x="6165" y="4533"/>
                  <a:pt x="5970" y="4613"/>
                  <a:pt x="5768" y="4656"/>
                </a:cubicBezTo>
                <a:cubicBezTo>
                  <a:pt x="5660" y="4678"/>
                  <a:pt x="5558" y="4685"/>
                  <a:pt x="5450" y="4685"/>
                </a:cubicBezTo>
                <a:lnTo>
                  <a:pt x="1885" y="4685"/>
                </a:lnTo>
                <a:cubicBezTo>
                  <a:pt x="1567" y="4685"/>
                  <a:pt x="1264" y="4591"/>
                  <a:pt x="997" y="4425"/>
                </a:cubicBezTo>
                <a:lnTo>
                  <a:pt x="1004" y="4425"/>
                </a:lnTo>
                <a:lnTo>
                  <a:pt x="997" y="4418"/>
                </a:lnTo>
                <a:lnTo>
                  <a:pt x="1149" y="4180"/>
                </a:lnTo>
                <a:lnTo>
                  <a:pt x="1156" y="4187"/>
                </a:lnTo>
                <a:cubicBezTo>
                  <a:pt x="1372" y="4331"/>
                  <a:pt x="1625" y="4403"/>
                  <a:pt x="1885" y="4403"/>
                </a:cubicBezTo>
                <a:lnTo>
                  <a:pt x="2556" y="4403"/>
                </a:lnTo>
                <a:cubicBezTo>
                  <a:pt x="2563" y="4405"/>
                  <a:pt x="2569" y="4405"/>
                  <a:pt x="2575" y="4405"/>
                </a:cubicBezTo>
                <a:cubicBezTo>
                  <a:pt x="2708" y="4405"/>
                  <a:pt x="2708" y="4134"/>
                  <a:pt x="2575" y="4134"/>
                </a:cubicBezTo>
                <a:cubicBezTo>
                  <a:pt x="2569" y="4134"/>
                  <a:pt x="2563" y="4135"/>
                  <a:pt x="2556" y="4136"/>
                </a:cubicBezTo>
                <a:lnTo>
                  <a:pt x="1885" y="4136"/>
                </a:lnTo>
                <a:cubicBezTo>
                  <a:pt x="1769" y="4136"/>
                  <a:pt x="1654" y="4115"/>
                  <a:pt x="1538" y="4079"/>
                </a:cubicBezTo>
                <a:cubicBezTo>
                  <a:pt x="1841" y="3891"/>
                  <a:pt x="2087" y="3617"/>
                  <a:pt x="2231" y="3292"/>
                </a:cubicBezTo>
                <a:close/>
                <a:moveTo>
                  <a:pt x="2960" y="5356"/>
                </a:moveTo>
                <a:lnTo>
                  <a:pt x="2960" y="5897"/>
                </a:lnTo>
                <a:lnTo>
                  <a:pt x="2383" y="5897"/>
                </a:lnTo>
                <a:lnTo>
                  <a:pt x="2383" y="5356"/>
                </a:lnTo>
                <a:close/>
                <a:moveTo>
                  <a:pt x="4959" y="5356"/>
                </a:moveTo>
                <a:lnTo>
                  <a:pt x="4959" y="5897"/>
                </a:lnTo>
                <a:lnTo>
                  <a:pt x="4375" y="5897"/>
                </a:lnTo>
                <a:lnTo>
                  <a:pt x="4375" y="5356"/>
                </a:lnTo>
                <a:close/>
                <a:moveTo>
                  <a:pt x="5660" y="4945"/>
                </a:moveTo>
                <a:lnTo>
                  <a:pt x="5660" y="5897"/>
                </a:lnTo>
                <a:lnTo>
                  <a:pt x="5234" y="5897"/>
                </a:lnTo>
                <a:lnTo>
                  <a:pt x="5234" y="5219"/>
                </a:lnTo>
                <a:cubicBezTo>
                  <a:pt x="5234" y="5147"/>
                  <a:pt x="5169" y="5082"/>
                  <a:pt x="5097" y="5082"/>
                </a:cubicBezTo>
                <a:lnTo>
                  <a:pt x="5097" y="5089"/>
                </a:lnTo>
                <a:lnTo>
                  <a:pt x="4238" y="5089"/>
                </a:lnTo>
                <a:cubicBezTo>
                  <a:pt x="4165" y="5089"/>
                  <a:pt x="4101" y="5147"/>
                  <a:pt x="4101" y="5226"/>
                </a:cubicBezTo>
                <a:lnTo>
                  <a:pt x="4101" y="5905"/>
                </a:lnTo>
                <a:lnTo>
                  <a:pt x="3234" y="5905"/>
                </a:lnTo>
                <a:lnTo>
                  <a:pt x="3234" y="5226"/>
                </a:lnTo>
                <a:cubicBezTo>
                  <a:pt x="3234" y="5147"/>
                  <a:pt x="3177" y="5089"/>
                  <a:pt x="3097" y="5089"/>
                </a:cubicBezTo>
                <a:lnTo>
                  <a:pt x="2246" y="5089"/>
                </a:lnTo>
                <a:cubicBezTo>
                  <a:pt x="2166" y="5089"/>
                  <a:pt x="2108" y="5147"/>
                  <a:pt x="2108" y="5226"/>
                </a:cubicBezTo>
                <a:lnTo>
                  <a:pt x="2108" y="5905"/>
                </a:lnTo>
                <a:lnTo>
                  <a:pt x="1683" y="5905"/>
                </a:lnTo>
                <a:lnTo>
                  <a:pt x="1683" y="4945"/>
                </a:lnTo>
                <a:lnTo>
                  <a:pt x="1712" y="4945"/>
                </a:lnTo>
                <a:cubicBezTo>
                  <a:pt x="1769" y="4952"/>
                  <a:pt x="1827" y="4959"/>
                  <a:pt x="1885" y="4959"/>
                </a:cubicBezTo>
                <a:lnTo>
                  <a:pt x="5450" y="4959"/>
                </a:lnTo>
                <a:cubicBezTo>
                  <a:pt x="5522" y="4959"/>
                  <a:pt x="5587" y="4952"/>
                  <a:pt x="5660" y="4945"/>
                </a:cubicBezTo>
                <a:close/>
                <a:moveTo>
                  <a:pt x="5710" y="6172"/>
                </a:moveTo>
                <a:cubicBezTo>
                  <a:pt x="5768" y="6280"/>
                  <a:pt x="5833" y="6374"/>
                  <a:pt x="5912" y="6468"/>
                </a:cubicBezTo>
                <a:cubicBezTo>
                  <a:pt x="6013" y="6590"/>
                  <a:pt x="6143" y="6691"/>
                  <a:pt x="6287" y="6763"/>
                </a:cubicBezTo>
                <a:cubicBezTo>
                  <a:pt x="6222" y="6771"/>
                  <a:pt x="6165" y="6778"/>
                  <a:pt x="6100" y="6778"/>
                </a:cubicBezTo>
                <a:lnTo>
                  <a:pt x="1242" y="6778"/>
                </a:lnTo>
                <a:cubicBezTo>
                  <a:pt x="1177" y="6778"/>
                  <a:pt x="1112" y="6771"/>
                  <a:pt x="1055" y="6763"/>
                </a:cubicBezTo>
                <a:cubicBezTo>
                  <a:pt x="1300" y="6626"/>
                  <a:pt x="1502" y="6424"/>
                  <a:pt x="1632" y="6172"/>
                </a:cubicBezTo>
                <a:close/>
                <a:moveTo>
                  <a:pt x="6829" y="6828"/>
                </a:moveTo>
                <a:lnTo>
                  <a:pt x="6988" y="7059"/>
                </a:lnTo>
                <a:lnTo>
                  <a:pt x="6980" y="7067"/>
                </a:lnTo>
                <a:cubicBezTo>
                  <a:pt x="6887" y="7124"/>
                  <a:pt x="6793" y="7175"/>
                  <a:pt x="6699" y="7218"/>
                </a:cubicBezTo>
                <a:cubicBezTo>
                  <a:pt x="6504" y="7290"/>
                  <a:pt x="6302" y="7334"/>
                  <a:pt x="6093" y="7334"/>
                </a:cubicBezTo>
                <a:lnTo>
                  <a:pt x="1235" y="7334"/>
                </a:lnTo>
                <a:cubicBezTo>
                  <a:pt x="1026" y="7334"/>
                  <a:pt x="824" y="7290"/>
                  <a:pt x="636" y="7218"/>
                </a:cubicBezTo>
                <a:cubicBezTo>
                  <a:pt x="535" y="7175"/>
                  <a:pt x="441" y="7124"/>
                  <a:pt x="355" y="7067"/>
                </a:cubicBezTo>
                <a:lnTo>
                  <a:pt x="347" y="7067"/>
                </a:lnTo>
                <a:lnTo>
                  <a:pt x="499" y="6828"/>
                </a:lnTo>
                <a:lnTo>
                  <a:pt x="506" y="6836"/>
                </a:lnTo>
                <a:cubicBezTo>
                  <a:pt x="586" y="6886"/>
                  <a:pt x="665" y="6929"/>
                  <a:pt x="752" y="6958"/>
                </a:cubicBezTo>
                <a:cubicBezTo>
                  <a:pt x="903" y="7023"/>
                  <a:pt x="1069" y="7052"/>
                  <a:pt x="1235" y="7052"/>
                </a:cubicBezTo>
                <a:lnTo>
                  <a:pt x="6093" y="7052"/>
                </a:lnTo>
                <a:cubicBezTo>
                  <a:pt x="6352" y="7052"/>
                  <a:pt x="6605" y="6973"/>
                  <a:pt x="6822" y="6836"/>
                </a:cubicBezTo>
                <a:lnTo>
                  <a:pt x="6829" y="6828"/>
                </a:lnTo>
                <a:close/>
                <a:moveTo>
                  <a:pt x="4101" y="8200"/>
                </a:moveTo>
                <a:lnTo>
                  <a:pt x="4101" y="9073"/>
                </a:lnTo>
                <a:lnTo>
                  <a:pt x="3234" y="9073"/>
                </a:lnTo>
                <a:lnTo>
                  <a:pt x="3234" y="8200"/>
                </a:lnTo>
                <a:close/>
                <a:moveTo>
                  <a:pt x="6619" y="7528"/>
                </a:moveTo>
                <a:lnTo>
                  <a:pt x="6619" y="9073"/>
                </a:lnTo>
                <a:lnTo>
                  <a:pt x="4375" y="9073"/>
                </a:lnTo>
                <a:lnTo>
                  <a:pt x="4375" y="8063"/>
                </a:lnTo>
                <a:cubicBezTo>
                  <a:pt x="4375" y="7990"/>
                  <a:pt x="4317" y="7925"/>
                  <a:pt x="4238" y="7925"/>
                </a:cubicBezTo>
                <a:lnTo>
                  <a:pt x="3097" y="7925"/>
                </a:lnTo>
                <a:cubicBezTo>
                  <a:pt x="3025" y="7925"/>
                  <a:pt x="2960" y="7990"/>
                  <a:pt x="2960" y="8063"/>
                </a:cubicBezTo>
                <a:lnTo>
                  <a:pt x="2960" y="9073"/>
                </a:lnTo>
                <a:lnTo>
                  <a:pt x="723" y="9073"/>
                </a:lnTo>
                <a:lnTo>
                  <a:pt x="723" y="7536"/>
                </a:lnTo>
                <a:lnTo>
                  <a:pt x="730" y="7536"/>
                </a:lnTo>
                <a:cubicBezTo>
                  <a:pt x="896" y="7579"/>
                  <a:pt x="1069" y="7608"/>
                  <a:pt x="1242" y="7608"/>
                </a:cubicBezTo>
                <a:lnTo>
                  <a:pt x="6100" y="7608"/>
                </a:lnTo>
                <a:cubicBezTo>
                  <a:pt x="6273" y="7608"/>
                  <a:pt x="6446" y="7579"/>
                  <a:pt x="6619" y="7528"/>
                </a:cubicBezTo>
                <a:close/>
                <a:moveTo>
                  <a:pt x="3667" y="1"/>
                </a:moveTo>
                <a:cubicBezTo>
                  <a:pt x="3357" y="1"/>
                  <a:pt x="3112" y="253"/>
                  <a:pt x="3112" y="564"/>
                </a:cubicBezTo>
                <a:cubicBezTo>
                  <a:pt x="3112" y="585"/>
                  <a:pt x="3112" y="614"/>
                  <a:pt x="3112" y="643"/>
                </a:cubicBezTo>
                <a:cubicBezTo>
                  <a:pt x="2823" y="961"/>
                  <a:pt x="2426" y="1184"/>
                  <a:pt x="2000" y="1271"/>
                </a:cubicBezTo>
                <a:lnTo>
                  <a:pt x="1921" y="1220"/>
                </a:lnTo>
                <a:cubicBezTo>
                  <a:pt x="1899" y="1204"/>
                  <a:pt x="1873" y="1196"/>
                  <a:pt x="1847" y="1196"/>
                </a:cubicBezTo>
                <a:cubicBezTo>
                  <a:pt x="1838" y="1196"/>
                  <a:pt x="1829" y="1197"/>
                  <a:pt x="1820" y="1199"/>
                </a:cubicBezTo>
                <a:cubicBezTo>
                  <a:pt x="1784" y="1206"/>
                  <a:pt x="1748" y="1228"/>
                  <a:pt x="1726" y="1256"/>
                </a:cubicBezTo>
                <a:lnTo>
                  <a:pt x="1423" y="1718"/>
                </a:lnTo>
                <a:cubicBezTo>
                  <a:pt x="1380" y="1783"/>
                  <a:pt x="1401" y="1870"/>
                  <a:pt x="1466" y="1913"/>
                </a:cubicBezTo>
                <a:lnTo>
                  <a:pt x="1589" y="1993"/>
                </a:lnTo>
                <a:cubicBezTo>
                  <a:pt x="1712" y="2072"/>
                  <a:pt x="1849" y="2144"/>
                  <a:pt x="1993" y="2195"/>
                </a:cubicBezTo>
                <a:lnTo>
                  <a:pt x="1993" y="3126"/>
                </a:lnTo>
                <a:cubicBezTo>
                  <a:pt x="1856" y="3479"/>
                  <a:pt x="1582" y="3761"/>
                  <a:pt x="1242" y="3913"/>
                </a:cubicBezTo>
                <a:lnTo>
                  <a:pt x="1177" y="3876"/>
                </a:lnTo>
                <a:cubicBezTo>
                  <a:pt x="1152" y="3860"/>
                  <a:pt x="1125" y="3852"/>
                  <a:pt x="1099" y="3852"/>
                </a:cubicBezTo>
                <a:cubicBezTo>
                  <a:pt x="1057" y="3852"/>
                  <a:pt x="1016" y="3873"/>
                  <a:pt x="990" y="3913"/>
                </a:cubicBezTo>
                <a:lnTo>
                  <a:pt x="687" y="4374"/>
                </a:lnTo>
                <a:cubicBezTo>
                  <a:pt x="643" y="4439"/>
                  <a:pt x="665" y="4526"/>
                  <a:pt x="730" y="4569"/>
                </a:cubicBezTo>
                <a:lnTo>
                  <a:pt x="845" y="4649"/>
                </a:lnTo>
                <a:cubicBezTo>
                  <a:pt x="1019" y="4757"/>
                  <a:pt x="1206" y="4844"/>
                  <a:pt x="1401" y="4894"/>
                </a:cubicBezTo>
                <a:lnTo>
                  <a:pt x="1401" y="6006"/>
                </a:lnTo>
                <a:cubicBezTo>
                  <a:pt x="1351" y="6114"/>
                  <a:pt x="1098" y="6583"/>
                  <a:pt x="622" y="6590"/>
                </a:cubicBezTo>
                <a:lnTo>
                  <a:pt x="535" y="6532"/>
                </a:lnTo>
                <a:cubicBezTo>
                  <a:pt x="510" y="6516"/>
                  <a:pt x="482" y="6508"/>
                  <a:pt x="455" y="6508"/>
                </a:cubicBezTo>
                <a:cubicBezTo>
                  <a:pt x="411" y="6508"/>
                  <a:pt x="370" y="6529"/>
                  <a:pt x="347" y="6569"/>
                </a:cubicBezTo>
                <a:lnTo>
                  <a:pt x="37" y="7030"/>
                </a:lnTo>
                <a:cubicBezTo>
                  <a:pt x="1" y="7095"/>
                  <a:pt x="15" y="7182"/>
                  <a:pt x="80" y="7225"/>
                </a:cubicBezTo>
                <a:lnTo>
                  <a:pt x="203" y="7305"/>
                </a:lnTo>
                <a:cubicBezTo>
                  <a:pt x="282" y="7355"/>
                  <a:pt x="362" y="7399"/>
                  <a:pt x="441" y="7435"/>
                </a:cubicBezTo>
                <a:lnTo>
                  <a:pt x="441" y="9217"/>
                </a:lnTo>
                <a:cubicBezTo>
                  <a:pt x="441" y="9290"/>
                  <a:pt x="506" y="9347"/>
                  <a:pt x="578" y="9347"/>
                </a:cubicBezTo>
                <a:lnTo>
                  <a:pt x="6749" y="9347"/>
                </a:lnTo>
                <a:cubicBezTo>
                  <a:pt x="6822" y="9347"/>
                  <a:pt x="6887" y="9290"/>
                  <a:pt x="6887" y="9217"/>
                </a:cubicBezTo>
                <a:lnTo>
                  <a:pt x="6887" y="7435"/>
                </a:lnTo>
                <a:cubicBezTo>
                  <a:pt x="6966" y="7399"/>
                  <a:pt x="7053" y="7355"/>
                  <a:pt x="7125" y="7305"/>
                </a:cubicBezTo>
                <a:lnTo>
                  <a:pt x="7247" y="7225"/>
                </a:lnTo>
                <a:cubicBezTo>
                  <a:pt x="7312" y="7182"/>
                  <a:pt x="7334" y="7095"/>
                  <a:pt x="7291" y="7030"/>
                </a:cubicBezTo>
                <a:lnTo>
                  <a:pt x="6988" y="6569"/>
                </a:lnTo>
                <a:cubicBezTo>
                  <a:pt x="6965" y="6529"/>
                  <a:pt x="6924" y="6508"/>
                  <a:pt x="6880" y="6508"/>
                </a:cubicBezTo>
                <a:cubicBezTo>
                  <a:pt x="6853" y="6508"/>
                  <a:pt x="6825" y="6516"/>
                  <a:pt x="6800" y="6532"/>
                </a:cubicBezTo>
                <a:lnTo>
                  <a:pt x="6713" y="6590"/>
                </a:lnTo>
                <a:cubicBezTo>
                  <a:pt x="6237" y="6590"/>
                  <a:pt x="5992" y="6114"/>
                  <a:pt x="5934" y="6006"/>
                </a:cubicBezTo>
                <a:lnTo>
                  <a:pt x="5934" y="4894"/>
                </a:lnTo>
                <a:cubicBezTo>
                  <a:pt x="6129" y="4844"/>
                  <a:pt x="6316" y="4757"/>
                  <a:pt x="6482" y="4649"/>
                </a:cubicBezTo>
                <a:lnTo>
                  <a:pt x="6605" y="4569"/>
                </a:lnTo>
                <a:cubicBezTo>
                  <a:pt x="6670" y="4526"/>
                  <a:pt x="6692" y="4439"/>
                  <a:pt x="6648" y="4374"/>
                </a:cubicBezTo>
                <a:lnTo>
                  <a:pt x="6345" y="3913"/>
                </a:lnTo>
                <a:cubicBezTo>
                  <a:pt x="6319" y="3873"/>
                  <a:pt x="6275" y="3852"/>
                  <a:pt x="6233" y="3852"/>
                </a:cubicBezTo>
                <a:cubicBezTo>
                  <a:pt x="6206" y="3852"/>
                  <a:pt x="6180" y="3860"/>
                  <a:pt x="6158" y="3876"/>
                </a:cubicBezTo>
                <a:lnTo>
                  <a:pt x="6093" y="3913"/>
                </a:lnTo>
                <a:cubicBezTo>
                  <a:pt x="5746" y="3761"/>
                  <a:pt x="5479" y="3479"/>
                  <a:pt x="5342" y="3126"/>
                </a:cubicBezTo>
                <a:lnTo>
                  <a:pt x="5342" y="2195"/>
                </a:lnTo>
                <a:cubicBezTo>
                  <a:pt x="5486" y="2144"/>
                  <a:pt x="5623" y="2072"/>
                  <a:pt x="5746" y="1993"/>
                </a:cubicBezTo>
                <a:lnTo>
                  <a:pt x="5869" y="1913"/>
                </a:lnTo>
                <a:cubicBezTo>
                  <a:pt x="5934" y="1870"/>
                  <a:pt x="5948" y="1783"/>
                  <a:pt x="5912" y="1726"/>
                </a:cubicBezTo>
                <a:lnTo>
                  <a:pt x="5609" y="1256"/>
                </a:lnTo>
                <a:cubicBezTo>
                  <a:pt x="5581" y="1220"/>
                  <a:pt x="5536" y="1198"/>
                  <a:pt x="5490" y="1198"/>
                </a:cubicBezTo>
                <a:cubicBezTo>
                  <a:pt x="5464" y="1198"/>
                  <a:pt x="5438" y="1205"/>
                  <a:pt x="5414" y="1220"/>
                </a:cubicBezTo>
                <a:lnTo>
                  <a:pt x="5335" y="1271"/>
                </a:lnTo>
                <a:cubicBezTo>
                  <a:pt x="4909" y="1184"/>
                  <a:pt x="4519" y="961"/>
                  <a:pt x="4223" y="643"/>
                </a:cubicBezTo>
                <a:cubicBezTo>
                  <a:pt x="4223" y="614"/>
                  <a:pt x="4230" y="585"/>
                  <a:pt x="4230" y="564"/>
                </a:cubicBezTo>
                <a:cubicBezTo>
                  <a:pt x="4230" y="253"/>
                  <a:pt x="3978" y="1"/>
                  <a:pt x="366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0" name="Google Shape;11310;p64"/>
          <p:cNvGrpSpPr/>
          <p:nvPr/>
        </p:nvGrpSpPr>
        <p:grpSpPr>
          <a:xfrm>
            <a:off x="1878722" y="4066582"/>
            <a:ext cx="353570" cy="365769"/>
            <a:chOff x="3776021" y="4599508"/>
            <a:chExt cx="311653" cy="319840"/>
          </a:xfrm>
        </p:grpSpPr>
        <p:sp>
          <p:nvSpPr>
            <p:cNvPr id="11311" name="Google Shape;11311;p64"/>
            <p:cNvSpPr/>
            <p:nvPr/>
          </p:nvSpPr>
          <p:spPr>
            <a:xfrm>
              <a:off x="3863630" y="4708839"/>
              <a:ext cx="56139" cy="21243"/>
            </a:xfrm>
            <a:custGeom>
              <a:avLst/>
              <a:gdLst/>
              <a:ahLst/>
              <a:cxnLst/>
              <a:rect l="l" t="t" r="r" b="b"/>
              <a:pathLst>
                <a:path w="1641" h="621" extrusionOk="0">
                  <a:moveTo>
                    <a:pt x="535" y="0"/>
                  </a:moveTo>
                  <a:cubicBezTo>
                    <a:pt x="325" y="0"/>
                    <a:pt x="176" y="37"/>
                    <a:pt x="161" y="40"/>
                  </a:cubicBezTo>
                  <a:cubicBezTo>
                    <a:pt x="1" y="87"/>
                    <a:pt x="44" y="312"/>
                    <a:pt x="194" y="312"/>
                  </a:cubicBezTo>
                  <a:cubicBezTo>
                    <a:pt x="206" y="312"/>
                    <a:pt x="219" y="311"/>
                    <a:pt x="233" y="307"/>
                  </a:cubicBezTo>
                  <a:cubicBezTo>
                    <a:pt x="236" y="307"/>
                    <a:pt x="359" y="277"/>
                    <a:pt x="535" y="277"/>
                  </a:cubicBezTo>
                  <a:cubicBezTo>
                    <a:pt x="767" y="277"/>
                    <a:pt x="1092" y="331"/>
                    <a:pt x="1352" y="582"/>
                  </a:cubicBezTo>
                  <a:cubicBezTo>
                    <a:pt x="1381" y="609"/>
                    <a:pt x="1412" y="621"/>
                    <a:pt x="1443" y="621"/>
                  </a:cubicBezTo>
                  <a:cubicBezTo>
                    <a:pt x="1549" y="621"/>
                    <a:pt x="1640" y="480"/>
                    <a:pt x="1539" y="380"/>
                  </a:cubicBezTo>
                  <a:cubicBezTo>
                    <a:pt x="1215" y="68"/>
                    <a:pt x="820" y="0"/>
                    <a:pt x="53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4"/>
            <p:cNvSpPr/>
            <p:nvPr/>
          </p:nvSpPr>
          <p:spPr>
            <a:xfrm>
              <a:off x="3867461" y="4729056"/>
              <a:ext cx="47860" cy="17241"/>
            </a:xfrm>
            <a:custGeom>
              <a:avLst/>
              <a:gdLst/>
              <a:ahLst/>
              <a:cxnLst/>
              <a:rect l="l" t="t" r="r" b="b"/>
              <a:pathLst>
                <a:path w="1399" h="504" extrusionOk="0">
                  <a:moveTo>
                    <a:pt x="476" y="0"/>
                  </a:moveTo>
                  <a:cubicBezTo>
                    <a:pt x="381" y="0"/>
                    <a:pt x="279" y="8"/>
                    <a:pt x="171" y="27"/>
                  </a:cubicBezTo>
                  <a:cubicBezTo>
                    <a:pt x="0" y="61"/>
                    <a:pt x="30" y="303"/>
                    <a:pt x="188" y="303"/>
                  </a:cubicBezTo>
                  <a:cubicBezTo>
                    <a:pt x="197" y="303"/>
                    <a:pt x="205" y="302"/>
                    <a:pt x="215" y="301"/>
                  </a:cubicBezTo>
                  <a:cubicBezTo>
                    <a:pt x="299" y="285"/>
                    <a:pt x="385" y="277"/>
                    <a:pt x="471" y="277"/>
                  </a:cubicBezTo>
                  <a:cubicBezTo>
                    <a:pt x="618" y="277"/>
                    <a:pt x="766" y="301"/>
                    <a:pt x="908" y="352"/>
                  </a:cubicBezTo>
                  <a:cubicBezTo>
                    <a:pt x="994" y="380"/>
                    <a:pt x="1081" y="424"/>
                    <a:pt x="1160" y="474"/>
                  </a:cubicBezTo>
                  <a:cubicBezTo>
                    <a:pt x="1182" y="496"/>
                    <a:pt x="1218" y="503"/>
                    <a:pt x="1247" y="503"/>
                  </a:cubicBezTo>
                  <a:cubicBezTo>
                    <a:pt x="1290" y="503"/>
                    <a:pt x="1326" y="489"/>
                    <a:pt x="1355" y="453"/>
                  </a:cubicBezTo>
                  <a:cubicBezTo>
                    <a:pt x="1398" y="395"/>
                    <a:pt x="1391" y="308"/>
                    <a:pt x="1333" y="258"/>
                  </a:cubicBezTo>
                  <a:lnTo>
                    <a:pt x="1326" y="258"/>
                  </a:lnTo>
                  <a:cubicBezTo>
                    <a:pt x="1314" y="245"/>
                    <a:pt x="1001" y="0"/>
                    <a:pt x="47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4"/>
            <p:cNvSpPr/>
            <p:nvPr/>
          </p:nvSpPr>
          <p:spPr>
            <a:xfrm>
              <a:off x="3943713" y="4708839"/>
              <a:ext cx="56310" cy="21140"/>
            </a:xfrm>
            <a:custGeom>
              <a:avLst/>
              <a:gdLst/>
              <a:ahLst/>
              <a:cxnLst/>
              <a:rect l="l" t="t" r="r" b="b"/>
              <a:pathLst>
                <a:path w="1646" h="618" extrusionOk="0">
                  <a:moveTo>
                    <a:pt x="1110" y="0"/>
                  </a:moveTo>
                  <a:cubicBezTo>
                    <a:pt x="826" y="0"/>
                    <a:pt x="429" y="68"/>
                    <a:pt x="100" y="380"/>
                  </a:cubicBezTo>
                  <a:cubicBezTo>
                    <a:pt x="1" y="479"/>
                    <a:pt x="88" y="617"/>
                    <a:pt x="193" y="617"/>
                  </a:cubicBezTo>
                  <a:cubicBezTo>
                    <a:pt x="225" y="617"/>
                    <a:pt x="258" y="605"/>
                    <a:pt x="288" y="574"/>
                  </a:cubicBezTo>
                  <a:cubicBezTo>
                    <a:pt x="545" y="329"/>
                    <a:pt x="868" y="276"/>
                    <a:pt x="1101" y="276"/>
                  </a:cubicBezTo>
                  <a:cubicBezTo>
                    <a:pt x="1281" y="276"/>
                    <a:pt x="1408" y="307"/>
                    <a:pt x="1414" y="307"/>
                  </a:cubicBezTo>
                  <a:cubicBezTo>
                    <a:pt x="1427" y="311"/>
                    <a:pt x="1440" y="312"/>
                    <a:pt x="1452" y="312"/>
                  </a:cubicBezTo>
                  <a:cubicBezTo>
                    <a:pt x="1597" y="312"/>
                    <a:pt x="1646" y="87"/>
                    <a:pt x="1479" y="40"/>
                  </a:cubicBezTo>
                  <a:cubicBezTo>
                    <a:pt x="1467" y="37"/>
                    <a:pt x="1319" y="0"/>
                    <a:pt x="111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4"/>
            <p:cNvSpPr/>
            <p:nvPr/>
          </p:nvSpPr>
          <p:spPr>
            <a:xfrm>
              <a:off x="3948125" y="4729056"/>
              <a:ext cx="47860" cy="17206"/>
            </a:xfrm>
            <a:custGeom>
              <a:avLst/>
              <a:gdLst/>
              <a:ahLst/>
              <a:cxnLst/>
              <a:rect l="l" t="t" r="r" b="b"/>
              <a:pathLst>
                <a:path w="1399" h="503" extrusionOk="0">
                  <a:moveTo>
                    <a:pt x="930" y="0"/>
                  </a:moveTo>
                  <a:cubicBezTo>
                    <a:pt x="403" y="0"/>
                    <a:pt x="85" y="245"/>
                    <a:pt x="73" y="258"/>
                  </a:cubicBezTo>
                  <a:cubicBezTo>
                    <a:pt x="15" y="308"/>
                    <a:pt x="0" y="395"/>
                    <a:pt x="51" y="453"/>
                  </a:cubicBezTo>
                  <a:cubicBezTo>
                    <a:pt x="80" y="486"/>
                    <a:pt x="118" y="502"/>
                    <a:pt x="158" y="502"/>
                  </a:cubicBezTo>
                  <a:cubicBezTo>
                    <a:pt x="187" y="502"/>
                    <a:pt x="218" y="493"/>
                    <a:pt x="246" y="474"/>
                  </a:cubicBezTo>
                  <a:cubicBezTo>
                    <a:pt x="318" y="416"/>
                    <a:pt x="405" y="373"/>
                    <a:pt x="498" y="344"/>
                  </a:cubicBezTo>
                  <a:cubicBezTo>
                    <a:pt x="634" y="299"/>
                    <a:pt x="777" y="277"/>
                    <a:pt x="923" y="277"/>
                  </a:cubicBezTo>
                  <a:cubicBezTo>
                    <a:pt x="1010" y="277"/>
                    <a:pt x="1097" y="285"/>
                    <a:pt x="1184" y="301"/>
                  </a:cubicBezTo>
                  <a:cubicBezTo>
                    <a:pt x="1193" y="302"/>
                    <a:pt x="1202" y="303"/>
                    <a:pt x="1211" y="303"/>
                  </a:cubicBezTo>
                  <a:cubicBezTo>
                    <a:pt x="1368" y="303"/>
                    <a:pt x="1399" y="61"/>
                    <a:pt x="1235" y="27"/>
                  </a:cubicBezTo>
                  <a:cubicBezTo>
                    <a:pt x="1127" y="8"/>
                    <a:pt x="1025" y="0"/>
                    <a:pt x="93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4"/>
            <p:cNvSpPr/>
            <p:nvPr/>
          </p:nvSpPr>
          <p:spPr>
            <a:xfrm>
              <a:off x="3910667" y="4761315"/>
              <a:ext cx="42181" cy="20285"/>
            </a:xfrm>
            <a:custGeom>
              <a:avLst/>
              <a:gdLst/>
              <a:ahLst/>
              <a:cxnLst/>
              <a:rect l="l" t="t" r="r" b="b"/>
              <a:pathLst>
                <a:path w="1233" h="593" extrusionOk="0">
                  <a:moveTo>
                    <a:pt x="1117" y="0"/>
                  </a:moveTo>
                  <a:lnTo>
                    <a:pt x="1124" y="15"/>
                  </a:lnTo>
                  <a:cubicBezTo>
                    <a:pt x="1107" y="8"/>
                    <a:pt x="1090" y="5"/>
                    <a:pt x="1073" y="5"/>
                  </a:cubicBezTo>
                  <a:cubicBezTo>
                    <a:pt x="1018" y="5"/>
                    <a:pt x="966" y="39"/>
                    <a:pt x="944" y="94"/>
                  </a:cubicBezTo>
                  <a:cubicBezTo>
                    <a:pt x="890" y="249"/>
                    <a:pt x="752" y="327"/>
                    <a:pt x="615" y="327"/>
                  </a:cubicBezTo>
                  <a:cubicBezTo>
                    <a:pt x="478" y="327"/>
                    <a:pt x="341" y="249"/>
                    <a:pt x="287" y="94"/>
                  </a:cubicBezTo>
                  <a:cubicBezTo>
                    <a:pt x="260" y="37"/>
                    <a:pt x="211" y="13"/>
                    <a:pt x="162" y="13"/>
                  </a:cubicBezTo>
                  <a:cubicBezTo>
                    <a:pt x="80" y="13"/>
                    <a:pt x="0" y="81"/>
                    <a:pt x="27" y="181"/>
                  </a:cubicBezTo>
                  <a:cubicBezTo>
                    <a:pt x="128" y="455"/>
                    <a:pt x="372" y="592"/>
                    <a:pt x="615" y="592"/>
                  </a:cubicBezTo>
                  <a:cubicBezTo>
                    <a:pt x="859" y="592"/>
                    <a:pt x="1103" y="455"/>
                    <a:pt x="1204" y="181"/>
                  </a:cubicBezTo>
                  <a:cubicBezTo>
                    <a:pt x="1232" y="109"/>
                    <a:pt x="1189" y="29"/>
                    <a:pt x="1117"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4"/>
            <p:cNvSpPr/>
            <p:nvPr/>
          </p:nvSpPr>
          <p:spPr>
            <a:xfrm>
              <a:off x="3957738" y="4748966"/>
              <a:ext cx="38555" cy="33010"/>
            </a:xfrm>
            <a:custGeom>
              <a:avLst/>
              <a:gdLst/>
              <a:ahLst/>
              <a:cxnLst/>
              <a:rect l="l" t="t" r="r" b="b"/>
              <a:pathLst>
                <a:path w="1127" h="965" extrusionOk="0">
                  <a:moveTo>
                    <a:pt x="643" y="272"/>
                  </a:moveTo>
                  <a:cubicBezTo>
                    <a:pt x="750" y="272"/>
                    <a:pt x="852" y="355"/>
                    <a:pt x="852" y="477"/>
                  </a:cubicBezTo>
                  <a:cubicBezTo>
                    <a:pt x="852" y="592"/>
                    <a:pt x="759" y="686"/>
                    <a:pt x="643" y="686"/>
                  </a:cubicBezTo>
                  <a:cubicBezTo>
                    <a:pt x="463" y="686"/>
                    <a:pt x="369" y="462"/>
                    <a:pt x="499" y="332"/>
                  </a:cubicBezTo>
                  <a:cubicBezTo>
                    <a:pt x="541" y="291"/>
                    <a:pt x="592" y="272"/>
                    <a:pt x="643" y="272"/>
                  </a:cubicBezTo>
                  <a:close/>
                  <a:moveTo>
                    <a:pt x="643" y="0"/>
                  </a:moveTo>
                  <a:cubicBezTo>
                    <a:pt x="217" y="0"/>
                    <a:pt x="1" y="520"/>
                    <a:pt x="304" y="823"/>
                  </a:cubicBezTo>
                  <a:cubicBezTo>
                    <a:pt x="402" y="921"/>
                    <a:pt x="522" y="965"/>
                    <a:pt x="639" y="965"/>
                  </a:cubicBezTo>
                  <a:cubicBezTo>
                    <a:pt x="888" y="965"/>
                    <a:pt x="1127" y="770"/>
                    <a:pt x="1127" y="477"/>
                  </a:cubicBezTo>
                  <a:cubicBezTo>
                    <a:pt x="1127" y="217"/>
                    <a:pt x="910" y="0"/>
                    <a:pt x="64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4"/>
            <p:cNvSpPr/>
            <p:nvPr/>
          </p:nvSpPr>
          <p:spPr>
            <a:xfrm>
              <a:off x="3861714" y="4748966"/>
              <a:ext cx="38555" cy="33010"/>
            </a:xfrm>
            <a:custGeom>
              <a:avLst/>
              <a:gdLst/>
              <a:ahLst/>
              <a:cxnLst/>
              <a:rect l="l" t="t" r="r" b="b"/>
              <a:pathLst>
                <a:path w="1127" h="965" extrusionOk="0">
                  <a:moveTo>
                    <a:pt x="642" y="272"/>
                  </a:moveTo>
                  <a:cubicBezTo>
                    <a:pt x="749" y="272"/>
                    <a:pt x="852" y="355"/>
                    <a:pt x="852" y="477"/>
                  </a:cubicBezTo>
                  <a:cubicBezTo>
                    <a:pt x="852" y="592"/>
                    <a:pt x="758" y="686"/>
                    <a:pt x="643" y="686"/>
                  </a:cubicBezTo>
                  <a:cubicBezTo>
                    <a:pt x="455" y="686"/>
                    <a:pt x="368" y="462"/>
                    <a:pt x="498" y="332"/>
                  </a:cubicBezTo>
                  <a:cubicBezTo>
                    <a:pt x="540" y="291"/>
                    <a:pt x="592" y="272"/>
                    <a:pt x="642" y="272"/>
                  </a:cubicBezTo>
                  <a:close/>
                  <a:moveTo>
                    <a:pt x="643" y="0"/>
                  </a:moveTo>
                  <a:cubicBezTo>
                    <a:pt x="209" y="0"/>
                    <a:pt x="0" y="520"/>
                    <a:pt x="303" y="823"/>
                  </a:cubicBezTo>
                  <a:cubicBezTo>
                    <a:pt x="401" y="921"/>
                    <a:pt x="521" y="965"/>
                    <a:pt x="639" y="965"/>
                  </a:cubicBezTo>
                  <a:cubicBezTo>
                    <a:pt x="887" y="965"/>
                    <a:pt x="1126" y="770"/>
                    <a:pt x="1126" y="477"/>
                  </a:cubicBezTo>
                  <a:cubicBezTo>
                    <a:pt x="1126" y="210"/>
                    <a:pt x="910" y="0"/>
                    <a:pt x="64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4"/>
            <p:cNvSpPr/>
            <p:nvPr/>
          </p:nvSpPr>
          <p:spPr>
            <a:xfrm>
              <a:off x="3776021" y="4599508"/>
              <a:ext cx="311653" cy="319840"/>
            </a:xfrm>
            <a:custGeom>
              <a:avLst/>
              <a:gdLst/>
              <a:ahLst/>
              <a:cxnLst/>
              <a:rect l="l" t="t" r="r" b="b"/>
              <a:pathLst>
                <a:path w="9110" h="9350" extrusionOk="0">
                  <a:moveTo>
                    <a:pt x="1522" y="276"/>
                  </a:moveTo>
                  <a:cubicBezTo>
                    <a:pt x="1921" y="276"/>
                    <a:pt x="2311" y="542"/>
                    <a:pt x="2404" y="999"/>
                  </a:cubicBezTo>
                  <a:cubicBezTo>
                    <a:pt x="2036" y="1129"/>
                    <a:pt x="1747" y="1403"/>
                    <a:pt x="1603" y="1757"/>
                  </a:cubicBezTo>
                  <a:cubicBezTo>
                    <a:pt x="1567" y="1858"/>
                    <a:pt x="1545" y="1959"/>
                    <a:pt x="1538" y="2060"/>
                  </a:cubicBezTo>
                  <a:cubicBezTo>
                    <a:pt x="1535" y="2060"/>
                    <a:pt x="1532" y="2060"/>
                    <a:pt x="1529" y="2060"/>
                  </a:cubicBezTo>
                  <a:cubicBezTo>
                    <a:pt x="777" y="2060"/>
                    <a:pt x="356" y="1191"/>
                    <a:pt x="831" y="609"/>
                  </a:cubicBezTo>
                  <a:cubicBezTo>
                    <a:pt x="1017" y="381"/>
                    <a:pt x="1271" y="276"/>
                    <a:pt x="1522" y="276"/>
                  </a:cubicBezTo>
                  <a:close/>
                  <a:moveTo>
                    <a:pt x="7581" y="282"/>
                  </a:moveTo>
                  <a:cubicBezTo>
                    <a:pt x="7830" y="282"/>
                    <a:pt x="8082" y="385"/>
                    <a:pt x="8265" y="609"/>
                  </a:cubicBezTo>
                  <a:cubicBezTo>
                    <a:pt x="8741" y="1187"/>
                    <a:pt x="8330" y="2067"/>
                    <a:pt x="7572" y="2067"/>
                  </a:cubicBezTo>
                  <a:lnTo>
                    <a:pt x="7565" y="2067"/>
                  </a:lnTo>
                  <a:cubicBezTo>
                    <a:pt x="7557" y="1959"/>
                    <a:pt x="7536" y="1858"/>
                    <a:pt x="7493" y="1764"/>
                  </a:cubicBezTo>
                  <a:cubicBezTo>
                    <a:pt x="7348" y="1410"/>
                    <a:pt x="7059" y="1129"/>
                    <a:pt x="6699" y="1006"/>
                  </a:cubicBezTo>
                  <a:cubicBezTo>
                    <a:pt x="6788" y="548"/>
                    <a:pt x="7181" y="282"/>
                    <a:pt x="7581" y="282"/>
                  </a:cubicBezTo>
                  <a:close/>
                  <a:moveTo>
                    <a:pt x="6540" y="1237"/>
                  </a:moveTo>
                  <a:cubicBezTo>
                    <a:pt x="6706" y="1259"/>
                    <a:pt x="6922" y="1389"/>
                    <a:pt x="7081" y="1584"/>
                  </a:cubicBezTo>
                  <a:cubicBezTo>
                    <a:pt x="7225" y="1742"/>
                    <a:pt x="7298" y="1952"/>
                    <a:pt x="7290" y="2168"/>
                  </a:cubicBezTo>
                  <a:lnTo>
                    <a:pt x="7290" y="2175"/>
                  </a:lnTo>
                  <a:cubicBezTo>
                    <a:pt x="7283" y="2211"/>
                    <a:pt x="7276" y="2255"/>
                    <a:pt x="7262" y="2291"/>
                  </a:cubicBezTo>
                  <a:cubicBezTo>
                    <a:pt x="7088" y="1887"/>
                    <a:pt x="6828" y="1533"/>
                    <a:pt x="6504" y="1237"/>
                  </a:cubicBezTo>
                  <a:close/>
                  <a:moveTo>
                    <a:pt x="2613" y="1244"/>
                  </a:moveTo>
                  <a:cubicBezTo>
                    <a:pt x="2281" y="1533"/>
                    <a:pt x="2022" y="1894"/>
                    <a:pt x="1841" y="2298"/>
                  </a:cubicBezTo>
                  <a:cubicBezTo>
                    <a:pt x="1827" y="2262"/>
                    <a:pt x="1812" y="2219"/>
                    <a:pt x="1812" y="2175"/>
                  </a:cubicBezTo>
                  <a:cubicBezTo>
                    <a:pt x="1783" y="1966"/>
                    <a:pt x="1892" y="1750"/>
                    <a:pt x="2022" y="1584"/>
                  </a:cubicBezTo>
                  <a:cubicBezTo>
                    <a:pt x="2152" y="1425"/>
                    <a:pt x="2368" y="1244"/>
                    <a:pt x="2599" y="1244"/>
                  </a:cubicBezTo>
                  <a:close/>
                  <a:moveTo>
                    <a:pt x="4555" y="768"/>
                  </a:moveTo>
                  <a:cubicBezTo>
                    <a:pt x="5132" y="768"/>
                    <a:pt x="5703" y="963"/>
                    <a:pt x="6164" y="1316"/>
                  </a:cubicBezTo>
                  <a:cubicBezTo>
                    <a:pt x="6518" y="1584"/>
                    <a:pt x="6800" y="1937"/>
                    <a:pt x="6987" y="2341"/>
                  </a:cubicBezTo>
                  <a:cubicBezTo>
                    <a:pt x="7059" y="2500"/>
                    <a:pt x="7117" y="2659"/>
                    <a:pt x="7153" y="2825"/>
                  </a:cubicBezTo>
                  <a:lnTo>
                    <a:pt x="6720" y="2825"/>
                  </a:lnTo>
                  <a:lnTo>
                    <a:pt x="6424" y="2190"/>
                  </a:lnTo>
                  <a:cubicBezTo>
                    <a:pt x="6403" y="2139"/>
                    <a:pt x="6352" y="2110"/>
                    <a:pt x="6302" y="2110"/>
                  </a:cubicBezTo>
                  <a:cubicBezTo>
                    <a:pt x="6244" y="2110"/>
                    <a:pt x="6201" y="2146"/>
                    <a:pt x="6179" y="2197"/>
                  </a:cubicBezTo>
                  <a:lnTo>
                    <a:pt x="5926" y="2789"/>
                  </a:lnTo>
                  <a:lnTo>
                    <a:pt x="3176" y="2789"/>
                  </a:lnTo>
                  <a:lnTo>
                    <a:pt x="2931" y="2197"/>
                  </a:lnTo>
                  <a:cubicBezTo>
                    <a:pt x="2909" y="2146"/>
                    <a:pt x="2859" y="2110"/>
                    <a:pt x="2808" y="2110"/>
                  </a:cubicBezTo>
                  <a:cubicBezTo>
                    <a:pt x="2751" y="2110"/>
                    <a:pt x="2700" y="2146"/>
                    <a:pt x="2678" y="2190"/>
                  </a:cubicBezTo>
                  <a:lnTo>
                    <a:pt x="2390" y="2825"/>
                  </a:lnTo>
                  <a:lnTo>
                    <a:pt x="1949" y="2825"/>
                  </a:lnTo>
                  <a:cubicBezTo>
                    <a:pt x="1971" y="2760"/>
                    <a:pt x="1986" y="2695"/>
                    <a:pt x="2007" y="2630"/>
                  </a:cubicBezTo>
                  <a:cubicBezTo>
                    <a:pt x="2188" y="2110"/>
                    <a:pt x="2512" y="1656"/>
                    <a:pt x="2953" y="1324"/>
                  </a:cubicBezTo>
                  <a:cubicBezTo>
                    <a:pt x="3407" y="963"/>
                    <a:pt x="3970" y="768"/>
                    <a:pt x="4555" y="768"/>
                  </a:cubicBezTo>
                  <a:close/>
                  <a:moveTo>
                    <a:pt x="1625" y="3070"/>
                  </a:moveTo>
                  <a:cubicBezTo>
                    <a:pt x="1603" y="3222"/>
                    <a:pt x="1596" y="3381"/>
                    <a:pt x="1603" y="3539"/>
                  </a:cubicBezTo>
                  <a:cubicBezTo>
                    <a:pt x="1610" y="3763"/>
                    <a:pt x="1639" y="3994"/>
                    <a:pt x="1697" y="4211"/>
                  </a:cubicBezTo>
                  <a:lnTo>
                    <a:pt x="1711" y="4254"/>
                  </a:lnTo>
                  <a:cubicBezTo>
                    <a:pt x="1408" y="4088"/>
                    <a:pt x="1163" y="3792"/>
                    <a:pt x="1213" y="3431"/>
                  </a:cubicBezTo>
                  <a:cubicBezTo>
                    <a:pt x="1257" y="3164"/>
                    <a:pt x="1430" y="3070"/>
                    <a:pt x="1581" y="3070"/>
                  </a:cubicBezTo>
                  <a:close/>
                  <a:moveTo>
                    <a:pt x="7521" y="3070"/>
                  </a:moveTo>
                  <a:cubicBezTo>
                    <a:pt x="7673" y="3070"/>
                    <a:pt x="7846" y="3164"/>
                    <a:pt x="7889" y="3431"/>
                  </a:cubicBezTo>
                  <a:cubicBezTo>
                    <a:pt x="7940" y="3799"/>
                    <a:pt x="7702" y="4088"/>
                    <a:pt x="7391" y="4261"/>
                  </a:cubicBezTo>
                  <a:lnTo>
                    <a:pt x="7406" y="4211"/>
                  </a:lnTo>
                  <a:lnTo>
                    <a:pt x="7413" y="4189"/>
                  </a:lnTo>
                  <a:cubicBezTo>
                    <a:pt x="7471" y="3951"/>
                    <a:pt x="7507" y="3698"/>
                    <a:pt x="7507" y="3446"/>
                  </a:cubicBezTo>
                  <a:cubicBezTo>
                    <a:pt x="7507" y="3323"/>
                    <a:pt x="7500" y="3193"/>
                    <a:pt x="7478" y="3070"/>
                  </a:cubicBezTo>
                  <a:close/>
                  <a:moveTo>
                    <a:pt x="6302" y="2594"/>
                  </a:moveTo>
                  <a:lnTo>
                    <a:pt x="6504" y="3020"/>
                  </a:lnTo>
                  <a:cubicBezTo>
                    <a:pt x="6525" y="3070"/>
                    <a:pt x="6569" y="3099"/>
                    <a:pt x="6626" y="3099"/>
                  </a:cubicBezTo>
                  <a:lnTo>
                    <a:pt x="7204" y="3099"/>
                  </a:lnTo>
                  <a:cubicBezTo>
                    <a:pt x="7218" y="3215"/>
                    <a:pt x="7225" y="3330"/>
                    <a:pt x="7225" y="3446"/>
                  </a:cubicBezTo>
                  <a:cubicBezTo>
                    <a:pt x="7225" y="3785"/>
                    <a:pt x="7161" y="4131"/>
                    <a:pt x="7031" y="4449"/>
                  </a:cubicBezTo>
                  <a:cubicBezTo>
                    <a:pt x="6619" y="5459"/>
                    <a:pt x="5638" y="6123"/>
                    <a:pt x="4548" y="6123"/>
                  </a:cubicBezTo>
                  <a:cubicBezTo>
                    <a:pt x="3458" y="6123"/>
                    <a:pt x="2476" y="5459"/>
                    <a:pt x="2065" y="4449"/>
                  </a:cubicBezTo>
                  <a:cubicBezTo>
                    <a:pt x="1935" y="4131"/>
                    <a:pt x="1870" y="3792"/>
                    <a:pt x="1870" y="3446"/>
                  </a:cubicBezTo>
                  <a:cubicBezTo>
                    <a:pt x="1870" y="3330"/>
                    <a:pt x="1877" y="3222"/>
                    <a:pt x="1892" y="3106"/>
                  </a:cubicBezTo>
                  <a:cubicBezTo>
                    <a:pt x="1892" y="3106"/>
                    <a:pt x="1892" y="3099"/>
                    <a:pt x="1892" y="3099"/>
                  </a:cubicBezTo>
                  <a:lnTo>
                    <a:pt x="2469" y="3099"/>
                  </a:lnTo>
                  <a:cubicBezTo>
                    <a:pt x="2527" y="3099"/>
                    <a:pt x="2570" y="3070"/>
                    <a:pt x="2592" y="3020"/>
                  </a:cubicBezTo>
                  <a:lnTo>
                    <a:pt x="2794" y="2594"/>
                  </a:lnTo>
                  <a:lnTo>
                    <a:pt x="2960" y="2984"/>
                  </a:lnTo>
                  <a:cubicBezTo>
                    <a:pt x="2982" y="3034"/>
                    <a:pt x="3025" y="3070"/>
                    <a:pt x="3083" y="3070"/>
                  </a:cubicBezTo>
                  <a:lnTo>
                    <a:pt x="6013" y="3070"/>
                  </a:lnTo>
                  <a:cubicBezTo>
                    <a:pt x="6071" y="3070"/>
                    <a:pt x="6114" y="3034"/>
                    <a:pt x="6136" y="2984"/>
                  </a:cubicBezTo>
                  <a:lnTo>
                    <a:pt x="6302" y="2594"/>
                  </a:lnTo>
                  <a:close/>
                  <a:moveTo>
                    <a:pt x="4959" y="6369"/>
                  </a:moveTo>
                  <a:lnTo>
                    <a:pt x="4959" y="6787"/>
                  </a:lnTo>
                  <a:cubicBezTo>
                    <a:pt x="4786" y="6924"/>
                    <a:pt x="4649" y="7098"/>
                    <a:pt x="4555" y="7293"/>
                  </a:cubicBezTo>
                  <a:cubicBezTo>
                    <a:pt x="4461" y="7098"/>
                    <a:pt x="4324" y="6924"/>
                    <a:pt x="4151" y="6787"/>
                  </a:cubicBezTo>
                  <a:lnTo>
                    <a:pt x="4144" y="6795"/>
                  </a:lnTo>
                  <a:lnTo>
                    <a:pt x="4144" y="6376"/>
                  </a:lnTo>
                  <a:lnTo>
                    <a:pt x="4165" y="6376"/>
                  </a:lnTo>
                  <a:cubicBezTo>
                    <a:pt x="4295" y="6390"/>
                    <a:pt x="4425" y="6398"/>
                    <a:pt x="4555" y="6398"/>
                  </a:cubicBezTo>
                  <a:cubicBezTo>
                    <a:pt x="4692" y="6398"/>
                    <a:pt x="4829" y="6390"/>
                    <a:pt x="4959" y="6369"/>
                  </a:cubicBezTo>
                  <a:close/>
                  <a:moveTo>
                    <a:pt x="5970" y="7047"/>
                  </a:moveTo>
                  <a:lnTo>
                    <a:pt x="5970" y="7047"/>
                  </a:lnTo>
                  <a:cubicBezTo>
                    <a:pt x="6511" y="7054"/>
                    <a:pt x="6937" y="7134"/>
                    <a:pt x="7218" y="7408"/>
                  </a:cubicBezTo>
                  <a:cubicBezTo>
                    <a:pt x="7493" y="7682"/>
                    <a:pt x="7651" y="8231"/>
                    <a:pt x="7666" y="9075"/>
                  </a:cubicBezTo>
                  <a:lnTo>
                    <a:pt x="6857" y="9075"/>
                  </a:lnTo>
                  <a:lnTo>
                    <a:pt x="6857" y="7848"/>
                  </a:lnTo>
                  <a:cubicBezTo>
                    <a:pt x="6843" y="7773"/>
                    <a:pt x="6782" y="7735"/>
                    <a:pt x="6720" y="7735"/>
                  </a:cubicBezTo>
                  <a:cubicBezTo>
                    <a:pt x="6659" y="7735"/>
                    <a:pt x="6598" y="7773"/>
                    <a:pt x="6583" y="7848"/>
                  </a:cubicBezTo>
                  <a:lnTo>
                    <a:pt x="6583" y="9075"/>
                  </a:lnTo>
                  <a:lnTo>
                    <a:pt x="5140" y="9075"/>
                  </a:lnTo>
                  <a:lnTo>
                    <a:pt x="5140" y="7906"/>
                  </a:lnTo>
                  <a:cubicBezTo>
                    <a:pt x="5140" y="7516"/>
                    <a:pt x="5450" y="7206"/>
                    <a:pt x="5840" y="7206"/>
                  </a:cubicBezTo>
                  <a:lnTo>
                    <a:pt x="5832" y="7206"/>
                  </a:lnTo>
                  <a:cubicBezTo>
                    <a:pt x="5919" y="7206"/>
                    <a:pt x="5977" y="7134"/>
                    <a:pt x="5970" y="7047"/>
                  </a:cubicBezTo>
                  <a:close/>
                  <a:moveTo>
                    <a:pt x="3407" y="6773"/>
                  </a:moveTo>
                  <a:cubicBezTo>
                    <a:pt x="3595" y="6795"/>
                    <a:pt x="3768" y="6860"/>
                    <a:pt x="3927" y="6968"/>
                  </a:cubicBezTo>
                  <a:cubicBezTo>
                    <a:pt x="4230" y="7184"/>
                    <a:pt x="4411" y="7531"/>
                    <a:pt x="4411" y="7906"/>
                  </a:cubicBezTo>
                  <a:lnTo>
                    <a:pt x="4418" y="9082"/>
                  </a:lnTo>
                  <a:lnTo>
                    <a:pt x="4245" y="9082"/>
                  </a:lnTo>
                  <a:lnTo>
                    <a:pt x="4245" y="7906"/>
                  </a:lnTo>
                  <a:cubicBezTo>
                    <a:pt x="4245" y="7422"/>
                    <a:pt x="3884" y="7011"/>
                    <a:pt x="3407" y="6946"/>
                  </a:cubicBezTo>
                  <a:lnTo>
                    <a:pt x="3407" y="6773"/>
                  </a:lnTo>
                  <a:close/>
                  <a:moveTo>
                    <a:pt x="5695" y="6773"/>
                  </a:moveTo>
                  <a:lnTo>
                    <a:pt x="5695" y="6946"/>
                  </a:lnTo>
                  <a:cubicBezTo>
                    <a:pt x="5219" y="7011"/>
                    <a:pt x="4858" y="7422"/>
                    <a:pt x="4858" y="7906"/>
                  </a:cubicBezTo>
                  <a:lnTo>
                    <a:pt x="4858" y="9082"/>
                  </a:lnTo>
                  <a:lnTo>
                    <a:pt x="4685" y="9082"/>
                  </a:lnTo>
                  <a:lnTo>
                    <a:pt x="4685" y="7906"/>
                  </a:lnTo>
                  <a:cubicBezTo>
                    <a:pt x="4685" y="7538"/>
                    <a:pt x="4873" y="7184"/>
                    <a:pt x="5176" y="6975"/>
                  </a:cubicBezTo>
                  <a:cubicBezTo>
                    <a:pt x="5327" y="6860"/>
                    <a:pt x="5508" y="6795"/>
                    <a:pt x="5695" y="6773"/>
                  </a:cubicBezTo>
                  <a:close/>
                  <a:moveTo>
                    <a:pt x="7588" y="0"/>
                  </a:moveTo>
                  <a:cubicBezTo>
                    <a:pt x="7056" y="0"/>
                    <a:pt x="6535" y="361"/>
                    <a:pt x="6432" y="970"/>
                  </a:cubicBezTo>
                  <a:cubicBezTo>
                    <a:pt x="6367" y="977"/>
                    <a:pt x="6302" y="999"/>
                    <a:pt x="6251" y="1035"/>
                  </a:cubicBezTo>
                  <a:cubicBezTo>
                    <a:pt x="5753" y="681"/>
                    <a:pt x="5161" y="494"/>
                    <a:pt x="4555" y="494"/>
                  </a:cubicBezTo>
                  <a:cubicBezTo>
                    <a:pt x="3949" y="494"/>
                    <a:pt x="3364" y="689"/>
                    <a:pt x="2873" y="1042"/>
                  </a:cubicBezTo>
                  <a:cubicBezTo>
                    <a:pt x="2816" y="1006"/>
                    <a:pt x="2751" y="984"/>
                    <a:pt x="2678" y="977"/>
                  </a:cubicBezTo>
                  <a:cubicBezTo>
                    <a:pt x="2575" y="365"/>
                    <a:pt x="2056" y="5"/>
                    <a:pt x="1524" y="5"/>
                  </a:cubicBezTo>
                  <a:cubicBezTo>
                    <a:pt x="1203" y="5"/>
                    <a:pt x="878" y="136"/>
                    <a:pt x="636" y="421"/>
                  </a:cubicBezTo>
                  <a:cubicBezTo>
                    <a:pt x="1" y="1179"/>
                    <a:pt x="542" y="2334"/>
                    <a:pt x="1531" y="2334"/>
                  </a:cubicBezTo>
                  <a:lnTo>
                    <a:pt x="1567" y="2334"/>
                  </a:lnTo>
                  <a:cubicBezTo>
                    <a:pt x="1603" y="2442"/>
                    <a:pt x="1654" y="2536"/>
                    <a:pt x="1726" y="2623"/>
                  </a:cubicBezTo>
                  <a:cubicBezTo>
                    <a:pt x="1711" y="2681"/>
                    <a:pt x="1690" y="2738"/>
                    <a:pt x="1675" y="2803"/>
                  </a:cubicBezTo>
                  <a:cubicBezTo>
                    <a:pt x="1646" y="2796"/>
                    <a:pt x="1617" y="2796"/>
                    <a:pt x="1589" y="2796"/>
                  </a:cubicBezTo>
                  <a:cubicBezTo>
                    <a:pt x="1257" y="2796"/>
                    <a:pt x="997" y="3034"/>
                    <a:pt x="946" y="3395"/>
                  </a:cubicBezTo>
                  <a:cubicBezTo>
                    <a:pt x="917" y="3640"/>
                    <a:pt x="982" y="3900"/>
                    <a:pt x="1127" y="4102"/>
                  </a:cubicBezTo>
                  <a:cubicBezTo>
                    <a:pt x="1307" y="4348"/>
                    <a:pt x="1560" y="4528"/>
                    <a:pt x="1848" y="4615"/>
                  </a:cubicBezTo>
                  <a:cubicBezTo>
                    <a:pt x="2216" y="5467"/>
                    <a:pt x="2974" y="6102"/>
                    <a:pt x="3877" y="6318"/>
                  </a:cubicBezTo>
                  <a:lnTo>
                    <a:pt x="3877" y="6621"/>
                  </a:lnTo>
                  <a:cubicBezTo>
                    <a:pt x="3689" y="6535"/>
                    <a:pt x="3487" y="6484"/>
                    <a:pt x="3277" y="6484"/>
                  </a:cubicBezTo>
                  <a:cubicBezTo>
                    <a:pt x="3205" y="6484"/>
                    <a:pt x="3140" y="6549"/>
                    <a:pt x="3140" y="6621"/>
                  </a:cubicBezTo>
                  <a:lnTo>
                    <a:pt x="3140" y="6773"/>
                  </a:lnTo>
                  <a:cubicBezTo>
                    <a:pt x="2917" y="6773"/>
                    <a:pt x="2686" y="6795"/>
                    <a:pt x="2469" y="6831"/>
                  </a:cubicBezTo>
                  <a:cubicBezTo>
                    <a:pt x="2300" y="6865"/>
                    <a:pt x="2334" y="7108"/>
                    <a:pt x="2488" y="7108"/>
                  </a:cubicBezTo>
                  <a:cubicBezTo>
                    <a:pt x="2498" y="7108"/>
                    <a:pt x="2509" y="7107"/>
                    <a:pt x="2520" y="7105"/>
                  </a:cubicBezTo>
                  <a:cubicBezTo>
                    <a:pt x="2722" y="7062"/>
                    <a:pt x="2931" y="7047"/>
                    <a:pt x="3140" y="7047"/>
                  </a:cubicBezTo>
                  <a:lnTo>
                    <a:pt x="3140" y="7069"/>
                  </a:lnTo>
                  <a:cubicBezTo>
                    <a:pt x="3140" y="7141"/>
                    <a:pt x="3205" y="7206"/>
                    <a:pt x="3277" y="7206"/>
                  </a:cubicBezTo>
                  <a:cubicBezTo>
                    <a:pt x="3667" y="7206"/>
                    <a:pt x="3978" y="7516"/>
                    <a:pt x="3978" y="7906"/>
                  </a:cubicBezTo>
                  <a:lnTo>
                    <a:pt x="3978" y="9075"/>
                  </a:lnTo>
                  <a:lnTo>
                    <a:pt x="2534" y="9075"/>
                  </a:lnTo>
                  <a:lnTo>
                    <a:pt x="2534" y="7841"/>
                  </a:lnTo>
                  <a:cubicBezTo>
                    <a:pt x="2523" y="7765"/>
                    <a:pt x="2462" y="7727"/>
                    <a:pt x="2401" y="7727"/>
                  </a:cubicBezTo>
                  <a:cubicBezTo>
                    <a:pt x="2339" y="7727"/>
                    <a:pt x="2278" y="7765"/>
                    <a:pt x="2267" y="7841"/>
                  </a:cubicBezTo>
                  <a:lnTo>
                    <a:pt x="2267" y="9075"/>
                  </a:lnTo>
                  <a:lnTo>
                    <a:pt x="1451" y="9075"/>
                  </a:lnTo>
                  <a:cubicBezTo>
                    <a:pt x="1473" y="7812"/>
                    <a:pt x="1791" y="7451"/>
                    <a:pt x="2065" y="7271"/>
                  </a:cubicBezTo>
                  <a:cubicBezTo>
                    <a:pt x="2192" y="7192"/>
                    <a:pt x="2111" y="7018"/>
                    <a:pt x="1993" y="7018"/>
                  </a:cubicBezTo>
                  <a:cubicBezTo>
                    <a:pt x="1970" y="7018"/>
                    <a:pt x="1945" y="7025"/>
                    <a:pt x="1921" y="7040"/>
                  </a:cubicBezTo>
                  <a:cubicBezTo>
                    <a:pt x="1401" y="7372"/>
                    <a:pt x="1177" y="8022"/>
                    <a:pt x="1177" y="9212"/>
                  </a:cubicBezTo>
                  <a:cubicBezTo>
                    <a:pt x="1177" y="9292"/>
                    <a:pt x="1235" y="9350"/>
                    <a:pt x="1314" y="9350"/>
                  </a:cubicBezTo>
                  <a:lnTo>
                    <a:pt x="7817" y="9350"/>
                  </a:lnTo>
                  <a:cubicBezTo>
                    <a:pt x="7889" y="9350"/>
                    <a:pt x="7954" y="9292"/>
                    <a:pt x="7954" y="9212"/>
                  </a:cubicBezTo>
                  <a:cubicBezTo>
                    <a:pt x="7954" y="8195"/>
                    <a:pt x="7788" y="7581"/>
                    <a:pt x="7428" y="7213"/>
                  </a:cubicBezTo>
                  <a:cubicBezTo>
                    <a:pt x="7240" y="7033"/>
                    <a:pt x="7002" y="6903"/>
                    <a:pt x="6749" y="6852"/>
                  </a:cubicBezTo>
                  <a:cubicBezTo>
                    <a:pt x="6496" y="6795"/>
                    <a:pt x="6244" y="6766"/>
                    <a:pt x="5984" y="6766"/>
                  </a:cubicBezTo>
                  <a:lnTo>
                    <a:pt x="5984" y="6621"/>
                  </a:lnTo>
                  <a:cubicBezTo>
                    <a:pt x="5984" y="6542"/>
                    <a:pt x="5926" y="6484"/>
                    <a:pt x="5847" y="6484"/>
                  </a:cubicBezTo>
                  <a:cubicBezTo>
                    <a:pt x="5638" y="6484"/>
                    <a:pt x="5436" y="6527"/>
                    <a:pt x="5248" y="6614"/>
                  </a:cubicBezTo>
                  <a:lnTo>
                    <a:pt x="5248" y="6318"/>
                  </a:lnTo>
                  <a:cubicBezTo>
                    <a:pt x="6157" y="6102"/>
                    <a:pt x="6908" y="5467"/>
                    <a:pt x="7276" y="4615"/>
                  </a:cubicBezTo>
                  <a:cubicBezTo>
                    <a:pt x="7565" y="4528"/>
                    <a:pt x="7817" y="4348"/>
                    <a:pt x="7998" y="4102"/>
                  </a:cubicBezTo>
                  <a:cubicBezTo>
                    <a:pt x="8142" y="3900"/>
                    <a:pt x="8207" y="3640"/>
                    <a:pt x="8178" y="3388"/>
                  </a:cubicBezTo>
                  <a:cubicBezTo>
                    <a:pt x="8120" y="3027"/>
                    <a:pt x="7868" y="2796"/>
                    <a:pt x="7536" y="2796"/>
                  </a:cubicBezTo>
                  <a:lnTo>
                    <a:pt x="7442" y="2796"/>
                  </a:lnTo>
                  <a:cubicBezTo>
                    <a:pt x="7435" y="2767"/>
                    <a:pt x="7428" y="2731"/>
                    <a:pt x="7420" y="2695"/>
                  </a:cubicBezTo>
                  <a:cubicBezTo>
                    <a:pt x="7413" y="2666"/>
                    <a:pt x="7406" y="2644"/>
                    <a:pt x="7399" y="2616"/>
                  </a:cubicBezTo>
                  <a:cubicBezTo>
                    <a:pt x="7471" y="2536"/>
                    <a:pt x="7521" y="2442"/>
                    <a:pt x="7550" y="2334"/>
                  </a:cubicBezTo>
                  <a:lnTo>
                    <a:pt x="7579" y="2334"/>
                  </a:lnTo>
                  <a:cubicBezTo>
                    <a:pt x="8568" y="2334"/>
                    <a:pt x="9109" y="1172"/>
                    <a:pt x="8467" y="414"/>
                  </a:cubicBezTo>
                  <a:cubicBezTo>
                    <a:pt x="8229" y="130"/>
                    <a:pt x="7906" y="0"/>
                    <a:pt x="7588"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9" name="Google Shape;11319;p64"/>
          <p:cNvGrpSpPr/>
          <p:nvPr/>
        </p:nvGrpSpPr>
        <p:grpSpPr>
          <a:xfrm>
            <a:off x="2630123" y="4066580"/>
            <a:ext cx="288770" cy="365774"/>
            <a:chOff x="4160220" y="4559278"/>
            <a:chExt cx="270156" cy="344777"/>
          </a:xfrm>
        </p:grpSpPr>
        <p:sp>
          <p:nvSpPr>
            <p:cNvPr id="11320" name="Google Shape;11320;p64"/>
            <p:cNvSpPr/>
            <p:nvPr/>
          </p:nvSpPr>
          <p:spPr>
            <a:xfrm>
              <a:off x="4221727" y="4677196"/>
              <a:ext cx="59012" cy="22714"/>
            </a:xfrm>
            <a:custGeom>
              <a:avLst/>
              <a:gdLst/>
              <a:ahLst/>
              <a:cxnLst/>
              <a:rect l="l" t="t" r="r" b="b"/>
              <a:pathLst>
                <a:path w="1725" h="664" extrusionOk="0">
                  <a:moveTo>
                    <a:pt x="582" y="1"/>
                  </a:moveTo>
                  <a:cubicBezTo>
                    <a:pt x="352" y="1"/>
                    <a:pt x="188" y="43"/>
                    <a:pt x="173" y="49"/>
                  </a:cubicBezTo>
                  <a:cubicBezTo>
                    <a:pt x="0" y="95"/>
                    <a:pt x="53" y="336"/>
                    <a:pt x="208" y="336"/>
                  </a:cubicBezTo>
                  <a:cubicBezTo>
                    <a:pt x="222" y="336"/>
                    <a:pt x="237" y="334"/>
                    <a:pt x="252" y="330"/>
                  </a:cubicBezTo>
                  <a:cubicBezTo>
                    <a:pt x="255" y="330"/>
                    <a:pt x="390" y="297"/>
                    <a:pt x="580" y="297"/>
                  </a:cubicBezTo>
                  <a:cubicBezTo>
                    <a:pt x="832" y="297"/>
                    <a:pt x="1182" y="355"/>
                    <a:pt x="1457" y="626"/>
                  </a:cubicBezTo>
                  <a:cubicBezTo>
                    <a:pt x="1486" y="651"/>
                    <a:pt x="1524" y="664"/>
                    <a:pt x="1562" y="664"/>
                  </a:cubicBezTo>
                  <a:cubicBezTo>
                    <a:pt x="1600" y="664"/>
                    <a:pt x="1638" y="651"/>
                    <a:pt x="1667" y="626"/>
                  </a:cubicBezTo>
                  <a:cubicBezTo>
                    <a:pt x="1724" y="568"/>
                    <a:pt x="1724" y="475"/>
                    <a:pt x="1667" y="417"/>
                  </a:cubicBezTo>
                  <a:lnTo>
                    <a:pt x="1659" y="410"/>
                  </a:lnTo>
                  <a:cubicBezTo>
                    <a:pt x="1313" y="75"/>
                    <a:pt x="888" y="1"/>
                    <a:pt x="58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4"/>
            <p:cNvSpPr/>
            <p:nvPr/>
          </p:nvSpPr>
          <p:spPr>
            <a:xfrm>
              <a:off x="4225969" y="4699021"/>
              <a:ext cx="51554" cy="18506"/>
            </a:xfrm>
            <a:custGeom>
              <a:avLst/>
              <a:gdLst/>
              <a:ahLst/>
              <a:cxnLst/>
              <a:rect l="l" t="t" r="r" b="b"/>
              <a:pathLst>
                <a:path w="1507" h="541" extrusionOk="0">
                  <a:moveTo>
                    <a:pt x="520" y="1"/>
                  </a:moveTo>
                  <a:cubicBezTo>
                    <a:pt x="416" y="1"/>
                    <a:pt x="304" y="10"/>
                    <a:pt x="186" y="31"/>
                  </a:cubicBezTo>
                  <a:cubicBezTo>
                    <a:pt x="0" y="59"/>
                    <a:pt x="37" y="322"/>
                    <a:pt x="209" y="322"/>
                  </a:cubicBezTo>
                  <a:cubicBezTo>
                    <a:pt x="218" y="322"/>
                    <a:pt x="227" y="321"/>
                    <a:pt x="236" y="320"/>
                  </a:cubicBezTo>
                  <a:cubicBezTo>
                    <a:pt x="325" y="302"/>
                    <a:pt x="415" y="293"/>
                    <a:pt x="505" y="293"/>
                  </a:cubicBezTo>
                  <a:cubicBezTo>
                    <a:pt x="663" y="293"/>
                    <a:pt x="821" y="320"/>
                    <a:pt x="972" y="371"/>
                  </a:cubicBezTo>
                  <a:cubicBezTo>
                    <a:pt x="1073" y="399"/>
                    <a:pt x="1160" y="450"/>
                    <a:pt x="1247" y="508"/>
                  </a:cubicBezTo>
                  <a:cubicBezTo>
                    <a:pt x="1275" y="530"/>
                    <a:pt x="1308" y="541"/>
                    <a:pt x="1340" y="541"/>
                  </a:cubicBezTo>
                  <a:cubicBezTo>
                    <a:pt x="1382" y="541"/>
                    <a:pt x="1424" y="523"/>
                    <a:pt x="1456" y="486"/>
                  </a:cubicBezTo>
                  <a:cubicBezTo>
                    <a:pt x="1507" y="421"/>
                    <a:pt x="1492" y="327"/>
                    <a:pt x="1427" y="277"/>
                  </a:cubicBezTo>
                  <a:lnTo>
                    <a:pt x="1434" y="277"/>
                  </a:lnTo>
                  <a:cubicBezTo>
                    <a:pt x="1416" y="265"/>
                    <a:pt x="1079" y="1"/>
                    <a:pt x="52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4"/>
            <p:cNvSpPr/>
            <p:nvPr/>
          </p:nvSpPr>
          <p:spPr>
            <a:xfrm>
              <a:off x="4308241" y="4677196"/>
              <a:ext cx="60620" cy="22680"/>
            </a:xfrm>
            <a:custGeom>
              <a:avLst/>
              <a:gdLst/>
              <a:ahLst/>
              <a:cxnLst/>
              <a:rect l="l" t="t" r="r" b="b"/>
              <a:pathLst>
                <a:path w="1772" h="663" extrusionOk="0">
                  <a:moveTo>
                    <a:pt x="1190" y="1"/>
                  </a:moveTo>
                  <a:cubicBezTo>
                    <a:pt x="883" y="1"/>
                    <a:pt x="459" y="75"/>
                    <a:pt x="112" y="410"/>
                  </a:cubicBezTo>
                  <a:cubicBezTo>
                    <a:pt x="0" y="510"/>
                    <a:pt x="96" y="663"/>
                    <a:pt x="212" y="663"/>
                  </a:cubicBezTo>
                  <a:cubicBezTo>
                    <a:pt x="246" y="663"/>
                    <a:pt x="282" y="650"/>
                    <a:pt x="314" y="619"/>
                  </a:cubicBezTo>
                  <a:cubicBezTo>
                    <a:pt x="589" y="352"/>
                    <a:pt x="939" y="293"/>
                    <a:pt x="1190" y="293"/>
                  </a:cubicBezTo>
                  <a:cubicBezTo>
                    <a:pt x="1382" y="293"/>
                    <a:pt x="1516" y="327"/>
                    <a:pt x="1519" y="330"/>
                  </a:cubicBezTo>
                  <a:cubicBezTo>
                    <a:pt x="1534" y="334"/>
                    <a:pt x="1549" y="336"/>
                    <a:pt x="1562" y="336"/>
                  </a:cubicBezTo>
                  <a:cubicBezTo>
                    <a:pt x="1718" y="336"/>
                    <a:pt x="1771" y="88"/>
                    <a:pt x="1599" y="41"/>
                  </a:cubicBezTo>
                  <a:lnTo>
                    <a:pt x="1599" y="41"/>
                  </a:lnTo>
                  <a:lnTo>
                    <a:pt x="1599" y="49"/>
                  </a:lnTo>
                  <a:cubicBezTo>
                    <a:pt x="1583" y="43"/>
                    <a:pt x="1420" y="1"/>
                    <a:pt x="119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4"/>
            <p:cNvSpPr/>
            <p:nvPr/>
          </p:nvSpPr>
          <p:spPr>
            <a:xfrm>
              <a:off x="4313030" y="4699021"/>
              <a:ext cx="51520" cy="18438"/>
            </a:xfrm>
            <a:custGeom>
              <a:avLst/>
              <a:gdLst/>
              <a:ahLst/>
              <a:cxnLst/>
              <a:rect l="l" t="t" r="r" b="b"/>
              <a:pathLst>
                <a:path w="1506" h="539" extrusionOk="0">
                  <a:moveTo>
                    <a:pt x="988" y="1"/>
                  </a:moveTo>
                  <a:cubicBezTo>
                    <a:pt x="428" y="1"/>
                    <a:pt x="91" y="265"/>
                    <a:pt x="73" y="277"/>
                  </a:cubicBezTo>
                  <a:cubicBezTo>
                    <a:pt x="8" y="327"/>
                    <a:pt x="1" y="421"/>
                    <a:pt x="51" y="486"/>
                  </a:cubicBezTo>
                  <a:cubicBezTo>
                    <a:pt x="81" y="520"/>
                    <a:pt x="122" y="539"/>
                    <a:pt x="165" y="539"/>
                  </a:cubicBezTo>
                  <a:cubicBezTo>
                    <a:pt x="195" y="539"/>
                    <a:pt x="226" y="529"/>
                    <a:pt x="253" y="508"/>
                  </a:cubicBezTo>
                  <a:cubicBezTo>
                    <a:pt x="340" y="450"/>
                    <a:pt x="427" y="399"/>
                    <a:pt x="528" y="371"/>
                  </a:cubicBezTo>
                  <a:cubicBezTo>
                    <a:pt x="679" y="320"/>
                    <a:pt x="837" y="293"/>
                    <a:pt x="997" y="293"/>
                  </a:cubicBezTo>
                  <a:cubicBezTo>
                    <a:pt x="1088" y="293"/>
                    <a:pt x="1179" y="302"/>
                    <a:pt x="1271" y="320"/>
                  </a:cubicBezTo>
                  <a:cubicBezTo>
                    <a:pt x="1282" y="322"/>
                    <a:pt x="1293" y="323"/>
                    <a:pt x="1303" y="323"/>
                  </a:cubicBezTo>
                  <a:cubicBezTo>
                    <a:pt x="1471" y="323"/>
                    <a:pt x="1505" y="59"/>
                    <a:pt x="1322" y="31"/>
                  </a:cubicBezTo>
                  <a:cubicBezTo>
                    <a:pt x="1203" y="10"/>
                    <a:pt x="1091" y="1"/>
                    <a:pt x="98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4"/>
            <p:cNvSpPr/>
            <p:nvPr/>
          </p:nvSpPr>
          <p:spPr>
            <a:xfrm>
              <a:off x="4272151" y="4733811"/>
              <a:ext cx="45602" cy="21790"/>
            </a:xfrm>
            <a:custGeom>
              <a:avLst/>
              <a:gdLst/>
              <a:ahLst/>
              <a:cxnLst/>
              <a:rect l="l" t="t" r="r" b="b"/>
              <a:pathLst>
                <a:path w="1333" h="637" extrusionOk="0">
                  <a:moveTo>
                    <a:pt x="183" y="0"/>
                  </a:moveTo>
                  <a:cubicBezTo>
                    <a:pt x="92" y="0"/>
                    <a:pt x="0" y="81"/>
                    <a:pt x="41" y="198"/>
                  </a:cubicBezTo>
                  <a:cubicBezTo>
                    <a:pt x="149" y="490"/>
                    <a:pt x="411" y="637"/>
                    <a:pt x="673" y="637"/>
                  </a:cubicBezTo>
                  <a:cubicBezTo>
                    <a:pt x="934" y="637"/>
                    <a:pt x="1196" y="490"/>
                    <a:pt x="1304" y="198"/>
                  </a:cubicBezTo>
                  <a:cubicBezTo>
                    <a:pt x="1333" y="119"/>
                    <a:pt x="1290" y="39"/>
                    <a:pt x="1218" y="10"/>
                  </a:cubicBezTo>
                  <a:cubicBezTo>
                    <a:pt x="1199" y="4"/>
                    <a:pt x="1181" y="1"/>
                    <a:pt x="1163" y="1"/>
                  </a:cubicBezTo>
                  <a:cubicBezTo>
                    <a:pt x="1104" y="1"/>
                    <a:pt x="1052" y="36"/>
                    <a:pt x="1030" y="97"/>
                  </a:cubicBezTo>
                  <a:cubicBezTo>
                    <a:pt x="969" y="263"/>
                    <a:pt x="821" y="346"/>
                    <a:pt x="673" y="346"/>
                  </a:cubicBezTo>
                  <a:cubicBezTo>
                    <a:pt x="525" y="346"/>
                    <a:pt x="377" y="263"/>
                    <a:pt x="315" y="97"/>
                  </a:cubicBezTo>
                  <a:cubicBezTo>
                    <a:pt x="291" y="29"/>
                    <a:pt x="237" y="0"/>
                    <a:pt x="18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4"/>
            <p:cNvSpPr/>
            <p:nvPr/>
          </p:nvSpPr>
          <p:spPr>
            <a:xfrm>
              <a:off x="4323156" y="4720333"/>
              <a:ext cx="41531" cy="35507"/>
            </a:xfrm>
            <a:custGeom>
              <a:avLst/>
              <a:gdLst/>
              <a:ahLst/>
              <a:cxnLst/>
              <a:rect l="l" t="t" r="r" b="b"/>
              <a:pathLst>
                <a:path w="1214" h="1038" extrusionOk="0">
                  <a:moveTo>
                    <a:pt x="694" y="293"/>
                  </a:moveTo>
                  <a:cubicBezTo>
                    <a:pt x="809" y="293"/>
                    <a:pt x="917" y="384"/>
                    <a:pt x="917" y="520"/>
                  </a:cubicBezTo>
                  <a:cubicBezTo>
                    <a:pt x="917" y="643"/>
                    <a:pt x="816" y="744"/>
                    <a:pt x="694" y="744"/>
                  </a:cubicBezTo>
                  <a:cubicBezTo>
                    <a:pt x="499" y="744"/>
                    <a:pt x="398" y="498"/>
                    <a:pt x="535" y="361"/>
                  </a:cubicBezTo>
                  <a:cubicBezTo>
                    <a:pt x="582" y="314"/>
                    <a:pt x="639" y="293"/>
                    <a:pt x="694" y="293"/>
                  </a:cubicBezTo>
                  <a:close/>
                  <a:moveTo>
                    <a:pt x="694" y="0"/>
                  </a:moveTo>
                  <a:cubicBezTo>
                    <a:pt x="232" y="0"/>
                    <a:pt x="1" y="556"/>
                    <a:pt x="333" y="881"/>
                  </a:cubicBezTo>
                  <a:cubicBezTo>
                    <a:pt x="439" y="989"/>
                    <a:pt x="569" y="1037"/>
                    <a:pt x="697" y="1037"/>
                  </a:cubicBezTo>
                  <a:cubicBezTo>
                    <a:pt x="961" y="1037"/>
                    <a:pt x="1213" y="831"/>
                    <a:pt x="1213" y="520"/>
                  </a:cubicBezTo>
                  <a:cubicBezTo>
                    <a:pt x="1213" y="231"/>
                    <a:pt x="982" y="0"/>
                    <a:pt x="69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4"/>
            <p:cNvSpPr/>
            <p:nvPr/>
          </p:nvSpPr>
          <p:spPr>
            <a:xfrm>
              <a:off x="4219709" y="4720333"/>
              <a:ext cx="41531" cy="35507"/>
            </a:xfrm>
            <a:custGeom>
              <a:avLst/>
              <a:gdLst/>
              <a:ahLst/>
              <a:cxnLst/>
              <a:rect l="l" t="t" r="r" b="b"/>
              <a:pathLst>
                <a:path w="1214" h="1038" extrusionOk="0">
                  <a:moveTo>
                    <a:pt x="694" y="293"/>
                  </a:moveTo>
                  <a:cubicBezTo>
                    <a:pt x="809" y="293"/>
                    <a:pt x="917" y="384"/>
                    <a:pt x="917" y="520"/>
                  </a:cubicBezTo>
                  <a:cubicBezTo>
                    <a:pt x="917" y="643"/>
                    <a:pt x="816" y="744"/>
                    <a:pt x="694" y="744"/>
                  </a:cubicBezTo>
                  <a:cubicBezTo>
                    <a:pt x="491" y="744"/>
                    <a:pt x="398" y="498"/>
                    <a:pt x="535" y="361"/>
                  </a:cubicBezTo>
                  <a:cubicBezTo>
                    <a:pt x="582" y="314"/>
                    <a:pt x="639" y="293"/>
                    <a:pt x="694" y="293"/>
                  </a:cubicBezTo>
                  <a:close/>
                  <a:moveTo>
                    <a:pt x="694" y="0"/>
                  </a:moveTo>
                  <a:cubicBezTo>
                    <a:pt x="232" y="0"/>
                    <a:pt x="1" y="556"/>
                    <a:pt x="325" y="881"/>
                  </a:cubicBezTo>
                  <a:cubicBezTo>
                    <a:pt x="431" y="989"/>
                    <a:pt x="563" y="1037"/>
                    <a:pt x="692" y="1037"/>
                  </a:cubicBezTo>
                  <a:cubicBezTo>
                    <a:pt x="958" y="1037"/>
                    <a:pt x="1213" y="831"/>
                    <a:pt x="1213" y="520"/>
                  </a:cubicBezTo>
                  <a:cubicBezTo>
                    <a:pt x="1213" y="231"/>
                    <a:pt x="982" y="0"/>
                    <a:pt x="69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4"/>
            <p:cNvSpPr/>
            <p:nvPr/>
          </p:nvSpPr>
          <p:spPr>
            <a:xfrm>
              <a:off x="4160220" y="4559278"/>
              <a:ext cx="270156" cy="344777"/>
            </a:xfrm>
            <a:custGeom>
              <a:avLst/>
              <a:gdLst/>
              <a:ahLst/>
              <a:cxnLst/>
              <a:rect l="l" t="t" r="r" b="b"/>
              <a:pathLst>
                <a:path w="7897" h="10079" extrusionOk="0">
                  <a:moveTo>
                    <a:pt x="3961" y="305"/>
                  </a:moveTo>
                  <a:cubicBezTo>
                    <a:pt x="4164" y="305"/>
                    <a:pt x="4324" y="476"/>
                    <a:pt x="4324" y="681"/>
                  </a:cubicBezTo>
                  <a:cubicBezTo>
                    <a:pt x="4331" y="897"/>
                    <a:pt x="4165" y="1078"/>
                    <a:pt x="3948" y="1078"/>
                  </a:cubicBezTo>
                  <a:cubicBezTo>
                    <a:pt x="3732" y="1078"/>
                    <a:pt x="3558" y="897"/>
                    <a:pt x="3566" y="681"/>
                  </a:cubicBezTo>
                  <a:cubicBezTo>
                    <a:pt x="3566" y="472"/>
                    <a:pt x="3739" y="306"/>
                    <a:pt x="3948" y="306"/>
                  </a:cubicBezTo>
                  <a:cubicBezTo>
                    <a:pt x="3952" y="305"/>
                    <a:pt x="3957" y="305"/>
                    <a:pt x="3961" y="305"/>
                  </a:cubicBezTo>
                  <a:close/>
                  <a:moveTo>
                    <a:pt x="4360" y="1215"/>
                  </a:moveTo>
                  <a:lnTo>
                    <a:pt x="4367" y="1222"/>
                  </a:lnTo>
                  <a:cubicBezTo>
                    <a:pt x="4576" y="1431"/>
                    <a:pt x="4735" y="1684"/>
                    <a:pt x="4836" y="1958"/>
                  </a:cubicBezTo>
                  <a:cubicBezTo>
                    <a:pt x="4886" y="2088"/>
                    <a:pt x="4915" y="2218"/>
                    <a:pt x="4930" y="2355"/>
                  </a:cubicBezTo>
                  <a:lnTo>
                    <a:pt x="2967" y="2355"/>
                  </a:lnTo>
                  <a:lnTo>
                    <a:pt x="2967" y="2341"/>
                  </a:lnTo>
                  <a:cubicBezTo>
                    <a:pt x="2988" y="2160"/>
                    <a:pt x="3039" y="1980"/>
                    <a:pt x="3111" y="1814"/>
                  </a:cubicBezTo>
                  <a:cubicBezTo>
                    <a:pt x="3219" y="1590"/>
                    <a:pt x="3364" y="1388"/>
                    <a:pt x="3537" y="1215"/>
                  </a:cubicBezTo>
                  <a:cubicBezTo>
                    <a:pt x="3580" y="1244"/>
                    <a:pt x="3631" y="1273"/>
                    <a:pt x="3681" y="1294"/>
                  </a:cubicBezTo>
                  <a:cubicBezTo>
                    <a:pt x="3764" y="1334"/>
                    <a:pt x="3855" y="1352"/>
                    <a:pt x="3946" y="1352"/>
                  </a:cubicBezTo>
                  <a:cubicBezTo>
                    <a:pt x="4023" y="1352"/>
                    <a:pt x="4100" y="1339"/>
                    <a:pt x="4172" y="1316"/>
                  </a:cubicBezTo>
                  <a:cubicBezTo>
                    <a:pt x="4237" y="1287"/>
                    <a:pt x="4302" y="1251"/>
                    <a:pt x="4360" y="1215"/>
                  </a:cubicBezTo>
                  <a:close/>
                  <a:moveTo>
                    <a:pt x="4583" y="897"/>
                  </a:moveTo>
                  <a:cubicBezTo>
                    <a:pt x="5399" y="1085"/>
                    <a:pt x="6099" y="1612"/>
                    <a:pt x="6496" y="2355"/>
                  </a:cubicBezTo>
                  <a:lnTo>
                    <a:pt x="5226" y="2355"/>
                  </a:lnTo>
                  <a:cubicBezTo>
                    <a:pt x="5211" y="2240"/>
                    <a:pt x="5197" y="2124"/>
                    <a:pt x="5161" y="2009"/>
                  </a:cubicBezTo>
                  <a:cubicBezTo>
                    <a:pt x="5096" y="1778"/>
                    <a:pt x="4995" y="1561"/>
                    <a:pt x="4865" y="1367"/>
                  </a:cubicBezTo>
                  <a:cubicBezTo>
                    <a:pt x="4771" y="1237"/>
                    <a:pt x="4670" y="1107"/>
                    <a:pt x="4554" y="991"/>
                  </a:cubicBezTo>
                  <a:lnTo>
                    <a:pt x="4547" y="984"/>
                  </a:lnTo>
                  <a:lnTo>
                    <a:pt x="4547" y="977"/>
                  </a:lnTo>
                  <a:cubicBezTo>
                    <a:pt x="4562" y="948"/>
                    <a:pt x="4576" y="926"/>
                    <a:pt x="4583" y="897"/>
                  </a:cubicBezTo>
                  <a:close/>
                  <a:moveTo>
                    <a:pt x="6734" y="2651"/>
                  </a:moveTo>
                  <a:cubicBezTo>
                    <a:pt x="6785" y="2781"/>
                    <a:pt x="6821" y="2911"/>
                    <a:pt x="6857" y="3041"/>
                  </a:cubicBezTo>
                  <a:lnTo>
                    <a:pt x="1040" y="3041"/>
                  </a:lnTo>
                  <a:cubicBezTo>
                    <a:pt x="1076" y="2911"/>
                    <a:pt x="1112" y="2781"/>
                    <a:pt x="1162" y="2651"/>
                  </a:cubicBezTo>
                  <a:close/>
                  <a:moveTo>
                    <a:pt x="1552" y="3337"/>
                  </a:moveTo>
                  <a:cubicBezTo>
                    <a:pt x="1545" y="3452"/>
                    <a:pt x="1530" y="3568"/>
                    <a:pt x="1509" y="3683"/>
                  </a:cubicBezTo>
                  <a:cubicBezTo>
                    <a:pt x="1458" y="3914"/>
                    <a:pt x="1379" y="4225"/>
                    <a:pt x="1126" y="4311"/>
                  </a:cubicBezTo>
                  <a:cubicBezTo>
                    <a:pt x="1126" y="4297"/>
                    <a:pt x="1126" y="4290"/>
                    <a:pt x="1119" y="4275"/>
                  </a:cubicBezTo>
                  <a:lnTo>
                    <a:pt x="1119" y="4282"/>
                  </a:lnTo>
                  <a:cubicBezTo>
                    <a:pt x="1104" y="4210"/>
                    <a:pt x="1097" y="4138"/>
                    <a:pt x="1083" y="4066"/>
                  </a:cubicBezTo>
                  <a:cubicBezTo>
                    <a:pt x="1068" y="3885"/>
                    <a:pt x="1061" y="3705"/>
                    <a:pt x="1068" y="3525"/>
                  </a:cubicBezTo>
                  <a:cubicBezTo>
                    <a:pt x="1068" y="3460"/>
                    <a:pt x="1083" y="3395"/>
                    <a:pt x="1090" y="3337"/>
                  </a:cubicBezTo>
                  <a:close/>
                  <a:moveTo>
                    <a:pt x="6806" y="3344"/>
                  </a:moveTo>
                  <a:cubicBezTo>
                    <a:pt x="6806" y="3373"/>
                    <a:pt x="6814" y="3402"/>
                    <a:pt x="6814" y="3424"/>
                  </a:cubicBezTo>
                  <a:cubicBezTo>
                    <a:pt x="6828" y="3551"/>
                    <a:pt x="6828" y="3672"/>
                    <a:pt x="6828" y="3799"/>
                  </a:cubicBezTo>
                  <a:lnTo>
                    <a:pt x="6828" y="3799"/>
                  </a:lnTo>
                  <a:cubicBezTo>
                    <a:pt x="6821" y="3972"/>
                    <a:pt x="6806" y="4145"/>
                    <a:pt x="6770" y="4311"/>
                  </a:cubicBezTo>
                  <a:lnTo>
                    <a:pt x="6763" y="4311"/>
                  </a:lnTo>
                  <a:cubicBezTo>
                    <a:pt x="6640" y="4261"/>
                    <a:pt x="6539" y="4152"/>
                    <a:pt x="6496" y="4030"/>
                  </a:cubicBezTo>
                  <a:cubicBezTo>
                    <a:pt x="6402" y="3813"/>
                    <a:pt x="6344" y="3575"/>
                    <a:pt x="6337" y="3344"/>
                  </a:cubicBezTo>
                  <a:close/>
                  <a:moveTo>
                    <a:pt x="740" y="3307"/>
                  </a:moveTo>
                  <a:cubicBezTo>
                    <a:pt x="748" y="3307"/>
                    <a:pt x="757" y="3307"/>
                    <a:pt x="765" y="3308"/>
                  </a:cubicBezTo>
                  <a:lnTo>
                    <a:pt x="787" y="3322"/>
                  </a:lnTo>
                  <a:cubicBezTo>
                    <a:pt x="787" y="3344"/>
                    <a:pt x="780" y="3373"/>
                    <a:pt x="780" y="3395"/>
                  </a:cubicBezTo>
                  <a:cubicBezTo>
                    <a:pt x="744" y="3770"/>
                    <a:pt x="772" y="4152"/>
                    <a:pt x="866" y="4521"/>
                  </a:cubicBezTo>
                  <a:lnTo>
                    <a:pt x="874" y="4542"/>
                  </a:lnTo>
                  <a:cubicBezTo>
                    <a:pt x="881" y="4557"/>
                    <a:pt x="888" y="4571"/>
                    <a:pt x="888" y="4593"/>
                  </a:cubicBezTo>
                  <a:cubicBezTo>
                    <a:pt x="635" y="4470"/>
                    <a:pt x="440" y="4239"/>
                    <a:pt x="368" y="3965"/>
                  </a:cubicBezTo>
                  <a:cubicBezTo>
                    <a:pt x="311" y="3770"/>
                    <a:pt x="354" y="3553"/>
                    <a:pt x="498" y="3402"/>
                  </a:cubicBezTo>
                  <a:cubicBezTo>
                    <a:pt x="564" y="3342"/>
                    <a:pt x="649" y="3307"/>
                    <a:pt x="740" y="3307"/>
                  </a:cubicBezTo>
                  <a:close/>
                  <a:moveTo>
                    <a:pt x="7149" y="3307"/>
                  </a:moveTo>
                  <a:cubicBezTo>
                    <a:pt x="7241" y="3307"/>
                    <a:pt x="7325" y="3342"/>
                    <a:pt x="7391" y="3402"/>
                  </a:cubicBezTo>
                  <a:cubicBezTo>
                    <a:pt x="7528" y="3553"/>
                    <a:pt x="7579" y="3770"/>
                    <a:pt x="7521" y="3965"/>
                  </a:cubicBezTo>
                  <a:cubicBezTo>
                    <a:pt x="7449" y="4239"/>
                    <a:pt x="7254" y="4470"/>
                    <a:pt x="7001" y="4593"/>
                  </a:cubicBezTo>
                  <a:lnTo>
                    <a:pt x="7016" y="4535"/>
                  </a:lnTo>
                  <a:cubicBezTo>
                    <a:pt x="7088" y="4268"/>
                    <a:pt x="7124" y="3986"/>
                    <a:pt x="7124" y="3712"/>
                  </a:cubicBezTo>
                  <a:cubicBezTo>
                    <a:pt x="7124" y="3604"/>
                    <a:pt x="7117" y="3503"/>
                    <a:pt x="7109" y="3395"/>
                  </a:cubicBezTo>
                  <a:cubicBezTo>
                    <a:pt x="7109" y="3373"/>
                    <a:pt x="7102" y="3344"/>
                    <a:pt x="7102" y="3322"/>
                  </a:cubicBezTo>
                  <a:cubicBezTo>
                    <a:pt x="7109" y="3315"/>
                    <a:pt x="7117" y="3308"/>
                    <a:pt x="7124" y="3308"/>
                  </a:cubicBezTo>
                  <a:cubicBezTo>
                    <a:pt x="7132" y="3307"/>
                    <a:pt x="7141" y="3307"/>
                    <a:pt x="7149" y="3307"/>
                  </a:cubicBezTo>
                  <a:close/>
                  <a:moveTo>
                    <a:pt x="6041" y="3344"/>
                  </a:moveTo>
                  <a:cubicBezTo>
                    <a:pt x="6041" y="3395"/>
                    <a:pt x="6056" y="3452"/>
                    <a:pt x="6063" y="3525"/>
                  </a:cubicBezTo>
                  <a:cubicBezTo>
                    <a:pt x="6106" y="3864"/>
                    <a:pt x="6193" y="4254"/>
                    <a:pt x="6474" y="4484"/>
                  </a:cubicBezTo>
                  <a:cubicBezTo>
                    <a:pt x="6539" y="4535"/>
                    <a:pt x="6611" y="4578"/>
                    <a:pt x="6691" y="4600"/>
                  </a:cubicBezTo>
                  <a:cubicBezTo>
                    <a:pt x="6669" y="4665"/>
                    <a:pt x="6648" y="4730"/>
                    <a:pt x="6619" y="4788"/>
                  </a:cubicBezTo>
                  <a:cubicBezTo>
                    <a:pt x="6619" y="4788"/>
                    <a:pt x="6619" y="4795"/>
                    <a:pt x="6619" y="4795"/>
                  </a:cubicBezTo>
                  <a:cubicBezTo>
                    <a:pt x="6229" y="5769"/>
                    <a:pt x="5327" y="6455"/>
                    <a:pt x="4280" y="6578"/>
                  </a:cubicBezTo>
                  <a:cubicBezTo>
                    <a:pt x="4167" y="6591"/>
                    <a:pt x="4054" y="6597"/>
                    <a:pt x="3942" y="6597"/>
                  </a:cubicBezTo>
                  <a:cubicBezTo>
                    <a:pt x="2778" y="6597"/>
                    <a:pt x="1718" y="5895"/>
                    <a:pt x="1270" y="4802"/>
                  </a:cubicBezTo>
                  <a:lnTo>
                    <a:pt x="1270" y="4795"/>
                  </a:lnTo>
                  <a:cubicBezTo>
                    <a:pt x="1249" y="4730"/>
                    <a:pt x="1220" y="4665"/>
                    <a:pt x="1198" y="4600"/>
                  </a:cubicBezTo>
                  <a:cubicBezTo>
                    <a:pt x="1343" y="4557"/>
                    <a:pt x="1458" y="4470"/>
                    <a:pt x="1545" y="4355"/>
                  </a:cubicBezTo>
                  <a:cubicBezTo>
                    <a:pt x="1689" y="4145"/>
                    <a:pt x="1776" y="3907"/>
                    <a:pt x="1812" y="3662"/>
                  </a:cubicBezTo>
                  <a:cubicBezTo>
                    <a:pt x="1826" y="3553"/>
                    <a:pt x="1841" y="3445"/>
                    <a:pt x="1848" y="3344"/>
                  </a:cubicBezTo>
                  <a:close/>
                  <a:moveTo>
                    <a:pt x="4388" y="6866"/>
                  </a:moveTo>
                  <a:lnTo>
                    <a:pt x="4388" y="7321"/>
                  </a:lnTo>
                  <a:cubicBezTo>
                    <a:pt x="4201" y="7465"/>
                    <a:pt x="4056" y="7653"/>
                    <a:pt x="3955" y="7862"/>
                  </a:cubicBezTo>
                  <a:cubicBezTo>
                    <a:pt x="3854" y="7653"/>
                    <a:pt x="3703" y="7465"/>
                    <a:pt x="3515" y="7321"/>
                  </a:cubicBezTo>
                  <a:lnTo>
                    <a:pt x="3508" y="7321"/>
                  </a:lnTo>
                  <a:lnTo>
                    <a:pt x="3508" y="6866"/>
                  </a:lnTo>
                  <a:lnTo>
                    <a:pt x="3537" y="6866"/>
                  </a:lnTo>
                  <a:cubicBezTo>
                    <a:pt x="3678" y="6888"/>
                    <a:pt x="3820" y="6899"/>
                    <a:pt x="3963" y="6899"/>
                  </a:cubicBezTo>
                  <a:cubicBezTo>
                    <a:pt x="4105" y="6899"/>
                    <a:pt x="4248" y="6888"/>
                    <a:pt x="4388" y="6866"/>
                  </a:cubicBezTo>
                  <a:close/>
                  <a:moveTo>
                    <a:pt x="2418" y="7595"/>
                  </a:moveTo>
                  <a:lnTo>
                    <a:pt x="2418" y="7617"/>
                  </a:lnTo>
                  <a:cubicBezTo>
                    <a:pt x="2418" y="7703"/>
                    <a:pt x="2483" y="7768"/>
                    <a:pt x="2570" y="7768"/>
                  </a:cubicBezTo>
                  <a:cubicBezTo>
                    <a:pt x="2981" y="7768"/>
                    <a:pt x="3320" y="8108"/>
                    <a:pt x="3320" y="8519"/>
                  </a:cubicBezTo>
                  <a:lnTo>
                    <a:pt x="3320" y="9782"/>
                  </a:lnTo>
                  <a:lnTo>
                    <a:pt x="1769" y="9782"/>
                  </a:lnTo>
                  <a:lnTo>
                    <a:pt x="1769" y="8461"/>
                  </a:lnTo>
                  <a:cubicBezTo>
                    <a:pt x="1761" y="8368"/>
                    <a:pt x="1691" y="8321"/>
                    <a:pt x="1621" y="8321"/>
                  </a:cubicBezTo>
                  <a:cubicBezTo>
                    <a:pt x="1550" y="8321"/>
                    <a:pt x="1480" y="8368"/>
                    <a:pt x="1473" y="8461"/>
                  </a:cubicBezTo>
                  <a:lnTo>
                    <a:pt x="1473" y="9782"/>
                  </a:lnTo>
                  <a:lnTo>
                    <a:pt x="599" y="9782"/>
                  </a:lnTo>
                  <a:cubicBezTo>
                    <a:pt x="614" y="8873"/>
                    <a:pt x="765" y="8303"/>
                    <a:pt x="1076" y="7985"/>
                  </a:cubicBezTo>
                  <a:cubicBezTo>
                    <a:pt x="1386" y="7675"/>
                    <a:pt x="1833" y="7610"/>
                    <a:pt x="2418" y="7595"/>
                  </a:cubicBezTo>
                  <a:close/>
                  <a:moveTo>
                    <a:pt x="2714" y="7299"/>
                  </a:moveTo>
                  <a:cubicBezTo>
                    <a:pt x="2916" y="7321"/>
                    <a:pt x="3104" y="7393"/>
                    <a:pt x="3270" y="7509"/>
                  </a:cubicBezTo>
                  <a:cubicBezTo>
                    <a:pt x="3515" y="7682"/>
                    <a:pt x="3681" y="7927"/>
                    <a:pt x="3761" y="8216"/>
                  </a:cubicBezTo>
                  <a:cubicBezTo>
                    <a:pt x="3782" y="8310"/>
                    <a:pt x="3797" y="8411"/>
                    <a:pt x="3797" y="8519"/>
                  </a:cubicBezTo>
                  <a:lnTo>
                    <a:pt x="3804" y="9782"/>
                  </a:lnTo>
                  <a:lnTo>
                    <a:pt x="3616" y="9782"/>
                  </a:lnTo>
                  <a:lnTo>
                    <a:pt x="3616" y="8519"/>
                  </a:lnTo>
                  <a:cubicBezTo>
                    <a:pt x="3616" y="7999"/>
                    <a:pt x="3226" y="7559"/>
                    <a:pt x="2714" y="7487"/>
                  </a:cubicBezTo>
                  <a:lnTo>
                    <a:pt x="2714" y="7299"/>
                  </a:lnTo>
                  <a:close/>
                  <a:moveTo>
                    <a:pt x="5182" y="7292"/>
                  </a:moveTo>
                  <a:lnTo>
                    <a:pt x="5182" y="7480"/>
                  </a:lnTo>
                  <a:cubicBezTo>
                    <a:pt x="4663" y="7559"/>
                    <a:pt x="4280" y="7999"/>
                    <a:pt x="4280" y="8519"/>
                  </a:cubicBezTo>
                  <a:lnTo>
                    <a:pt x="4280" y="9782"/>
                  </a:lnTo>
                  <a:lnTo>
                    <a:pt x="4093" y="9782"/>
                  </a:lnTo>
                  <a:lnTo>
                    <a:pt x="4093" y="8519"/>
                  </a:lnTo>
                  <a:cubicBezTo>
                    <a:pt x="4093" y="8418"/>
                    <a:pt x="4107" y="8317"/>
                    <a:pt x="4136" y="8216"/>
                  </a:cubicBezTo>
                  <a:cubicBezTo>
                    <a:pt x="4208" y="7934"/>
                    <a:pt x="4381" y="7682"/>
                    <a:pt x="4619" y="7516"/>
                  </a:cubicBezTo>
                  <a:cubicBezTo>
                    <a:pt x="4785" y="7400"/>
                    <a:pt x="4973" y="7321"/>
                    <a:pt x="5175" y="7299"/>
                  </a:cubicBezTo>
                  <a:lnTo>
                    <a:pt x="5182" y="7292"/>
                  </a:lnTo>
                  <a:close/>
                  <a:moveTo>
                    <a:pt x="5478" y="7595"/>
                  </a:moveTo>
                  <a:cubicBezTo>
                    <a:pt x="6063" y="7610"/>
                    <a:pt x="6518" y="7689"/>
                    <a:pt x="6821" y="7985"/>
                  </a:cubicBezTo>
                  <a:cubicBezTo>
                    <a:pt x="7117" y="8288"/>
                    <a:pt x="7290" y="8873"/>
                    <a:pt x="7304" y="9782"/>
                  </a:cubicBezTo>
                  <a:lnTo>
                    <a:pt x="6431" y="9782"/>
                  </a:lnTo>
                  <a:lnTo>
                    <a:pt x="6431" y="8461"/>
                  </a:lnTo>
                  <a:cubicBezTo>
                    <a:pt x="6424" y="8368"/>
                    <a:pt x="6353" y="8321"/>
                    <a:pt x="6283" y="8321"/>
                  </a:cubicBezTo>
                  <a:cubicBezTo>
                    <a:pt x="6213" y="8321"/>
                    <a:pt x="6142" y="8368"/>
                    <a:pt x="6135" y="8461"/>
                  </a:cubicBezTo>
                  <a:lnTo>
                    <a:pt x="6135" y="9782"/>
                  </a:lnTo>
                  <a:lnTo>
                    <a:pt x="4576" y="9782"/>
                  </a:lnTo>
                  <a:lnTo>
                    <a:pt x="4576" y="8519"/>
                  </a:lnTo>
                  <a:cubicBezTo>
                    <a:pt x="4576" y="8108"/>
                    <a:pt x="4915" y="7768"/>
                    <a:pt x="5334" y="7768"/>
                  </a:cubicBezTo>
                  <a:cubicBezTo>
                    <a:pt x="5370" y="7768"/>
                    <a:pt x="5406" y="7754"/>
                    <a:pt x="5435" y="7725"/>
                  </a:cubicBezTo>
                  <a:cubicBezTo>
                    <a:pt x="5464" y="7689"/>
                    <a:pt x="5486" y="7646"/>
                    <a:pt x="5478" y="7595"/>
                  </a:cubicBezTo>
                  <a:close/>
                  <a:moveTo>
                    <a:pt x="3948" y="1"/>
                  </a:moveTo>
                  <a:cubicBezTo>
                    <a:pt x="3636" y="1"/>
                    <a:pt x="3324" y="201"/>
                    <a:pt x="3277" y="601"/>
                  </a:cubicBezTo>
                  <a:cubicBezTo>
                    <a:pt x="2721" y="724"/>
                    <a:pt x="2209" y="991"/>
                    <a:pt x="1790" y="1381"/>
                  </a:cubicBezTo>
                  <a:cubicBezTo>
                    <a:pt x="1682" y="1484"/>
                    <a:pt x="1777" y="1632"/>
                    <a:pt x="1892" y="1632"/>
                  </a:cubicBezTo>
                  <a:cubicBezTo>
                    <a:pt x="1923" y="1632"/>
                    <a:pt x="1955" y="1622"/>
                    <a:pt x="1985" y="1597"/>
                  </a:cubicBezTo>
                  <a:cubicBezTo>
                    <a:pt x="2360" y="1251"/>
                    <a:pt x="2815" y="1006"/>
                    <a:pt x="3313" y="897"/>
                  </a:cubicBezTo>
                  <a:cubicBezTo>
                    <a:pt x="3313" y="897"/>
                    <a:pt x="3342" y="970"/>
                    <a:pt x="3342" y="977"/>
                  </a:cubicBezTo>
                  <a:cubicBezTo>
                    <a:pt x="3346" y="980"/>
                    <a:pt x="3346" y="980"/>
                    <a:pt x="3345" y="980"/>
                  </a:cubicBezTo>
                  <a:cubicBezTo>
                    <a:pt x="3344" y="980"/>
                    <a:pt x="3342" y="980"/>
                    <a:pt x="3342" y="984"/>
                  </a:cubicBezTo>
                  <a:lnTo>
                    <a:pt x="3335" y="991"/>
                  </a:lnTo>
                  <a:cubicBezTo>
                    <a:pt x="3161" y="1164"/>
                    <a:pt x="3010" y="1367"/>
                    <a:pt x="2894" y="1590"/>
                  </a:cubicBezTo>
                  <a:cubicBezTo>
                    <a:pt x="2837" y="1699"/>
                    <a:pt x="2793" y="1814"/>
                    <a:pt x="2750" y="1929"/>
                  </a:cubicBezTo>
                  <a:cubicBezTo>
                    <a:pt x="2707" y="2067"/>
                    <a:pt x="2685" y="2211"/>
                    <a:pt x="2671" y="2348"/>
                  </a:cubicBezTo>
                  <a:lnTo>
                    <a:pt x="1400" y="2348"/>
                  </a:lnTo>
                  <a:cubicBezTo>
                    <a:pt x="1465" y="2233"/>
                    <a:pt x="1538" y="2117"/>
                    <a:pt x="1617" y="2009"/>
                  </a:cubicBezTo>
                  <a:cubicBezTo>
                    <a:pt x="1714" y="1891"/>
                    <a:pt x="1611" y="1762"/>
                    <a:pt x="1502" y="1762"/>
                  </a:cubicBezTo>
                  <a:cubicBezTo>
                    <a:pt x="1458" y="1762"/>
                    <a:pt x="1412" y="1783"/>
                    <a:pt x="1379" y="1836"/>
                  </a:cubicBezTo>
                  <a:cubicBezTo>
                    <a:pt x="1263" y="1994"/>
                    <a:pt x="1155" y="2168"/>
                    <a:pt x="1068" y="2348"/>
                  </a:cubicBezTo>
                  <a:lnTo>
                    <a:pt x="1061" y="2348"/>
                  </a:lnTo>
                  <a:cubicBezTo>
                    <a:pt x="1003" y="2348"/>
                    <a:pt x="946" y="2384"/>
                    <a:pt x="924" y="2442"/>
                  </a:cubicBezTo>
                  <a:cubicBezTo>
                    <a:pt x="852" y="2622"/>
                    <a:pt x="787" y="2810"/>
                    <a:pt x="744" y="3005"/>
                  </a:cubicBezTo>
                  <a:cubicBezTo>
                    <a:pt x="578" y="3005"/>
                    <a:pt x="419" y="3070"/>
                    <a:pt x="296" y="3185"/>
                  </a:cubicBezTo>
                  <a:cubicBezTo>
                    <a:pt x="80" y="3409"/>
                    <a:pt x="0" y="3727"/>
                    <a:pt x="80" y="4030"/>
                  </a:cubicBezTo>
                  <a:cubicBezTo>
                    <a:pt x="181" y="4456"/>
                    <a:pt x="527" y="4795"/>
                    <a:pt x="1025" y="4961"/>
                  </a:cubicBezTo>
                  <a:cubicBezTo>
                    <a:pt x="1422" y="5885"/>
                    <a:pt x="2238" y="6570"/>
                    <a:pt x="3212" y="6801"/>
                  </a:cubicBezTo>
                  <a:lnTo>
                    <a:pt x="3212" y="7133"/>
                  </a:lnTo>
                  <a:cubicBezTo>
                    <a:pt x="3010" y="7039"/>
                    <a:pt x="2786" y="6989"/>
                    <a:pt x="2562" y="6989"/>
                  </a:cubicBezTo>
                  <a:cubicBezTo>
                    <a:pt x="2483" y="6989"/>
                    <a:pt x="2418" y="7054"/>
                    <a:pt x="2418" y="7141"/>
                  </a:cubicBezTo>
                  <a:lnTo>
                    <a:pt x="2418" y="7299"/>
                  </a:lnTo>
                  <a:cubicBezTo>
                    <a:pt x="1833" y="7307"/>
                    <a:pt x="1256" y="7393"/>
                    <a:pt x="866" y="7776"/>
                  </a:cubicBezTo>
                  <a:cubicBezTo>
                    <a:pt x="477" y="8165"/>
                    <a:pt x="296" y="8837"/>
                    <a:pt x="296" y="9934"/>
                  </a:cubicBezTo>
                  <a:cubicBezTo>
                    <a:pt x="296" y="10013"/>
                    <a:pt x="368" y="10078"/>
                    <a:pt x="448" y="10078"/>
                  </a:cubicBezTo>
                  <a:lnTo>
                    <a:pt x="7449" y="10078"/>
                  </a:lnTo>
                  <a:cubicBezTo>
                    <a:pt x="7528" y="10078"/>
                    <a:pt x="7593" y="10013"/>
                    <a:pt x="7593" y="9934"/>
                  </a:cubicBezTo>
                  <a:cubicBezTo>
                    <a:pt x="7593" y="8837"/>
                    <a:pt x="7420" y="8173"/>
                    <a:pt x="7030" y="7776"/>
                  </a:cubicBezTo>
                  <a:cubicBezTo>
                    <a:pt x="6828" y="7581"/>
                    <a:pt x="6575" y="7444"/>
                    <a:pt x="6294" y="7386"/>
                  </a:cubicBezTo>
                  <a:cubicBezTo>
                    <a:pt x="6027" y="7328"/>
                    <a:pt x="5753" y="7299"/>
                    <a:pt x="5478" y="7299"/>
                  </a:cubicBezTo>
                  <a:lnTo>
                    <a:pt x="5478" y="7133"/>
                  </a:lnTo>
                  <a:cubicBezTo>
                    <a:pt x="5478" y="7054"/>
                    <a:pt x="5413" y="6989"/>
                    <a:pt x="5327" y="6982"/>
                  </a:cubicBezTo>
                  <a:cubicBezTo>
                    <a:pt x="5103" y="6989"/>
                    <a:pt x="4886" y="7032"/>
                    <a:pt x="4684" y="7126"/>
                  </a:cubicBezTo>
                  <a:lnTo>
                    <a:pt x="4684" y="6801"/>
                  </a:lnTo>
                  <a:cubicBezTo>
                    <a:pt x="5659" y="6570"/>
                    <a:pt x="6474" y="5892"/>
                    <a:pt x="6871" y="4968"/>
                  </a:cubicBezTo>
                  <a:cubicBezTo>
                    <a:pt x="7369" y="4802"/>
                    <a:pt x="7709" y="4463"/>
                    <a:pt x="7810" y="4030"/>
                  </a:cubicBezTo>
                  <a:cubicBezTo>
                    <a:pt x="7896" y="3734"/>
                    <a:pt x="7817" y="3409"/>
                    <a:pt x="7600" y="3185"/>
                  </a:cubicBezTo>
                  <a:cubicBezTo>
                    <a:pt x="7478" y="3070"/>
                    <a:pt x="7319" y="3005"/>
                    <a:pt x="7146" y="3005"/>
                  </a:cubicBezTo>
                  <a:cubicBezTo>
                    <a:pt x="7109" y="2817"/>
                    <a:pt x="7052" y="2637"/>
                    <a:pt x="6972" y="2456"/>
                  </a:cubicBezTo>
                  <a:cubicBezTo>
                    <a:pt x="6958" y="2406"/>
                    <a:pt x="6915" y="2370"/>
                    <a:pt x="6864" y="2355"/>
                  </a:cubicBezTo>
                  <a:lnTo>
                    <a:pt x="6821" y="2348"/>
                  </a:lnTo>
                  <a:cubicBezTo>
                    <a:pt x="6402" y="1453"/>
                    <a:pt x="5587" y="811"/>
                    <a:pt x="4619" y="601"/>
                  </a:cubicBezTo>
                  <a:cubicBezTo>
                    <a:pt x="4573" y="201"/>
                    <a:pt x="4260" y="1"/>
                    <a:pt x="394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8" name="Google Shape;11328;p64"/>
          <p:cNvSpPr/>
          <p:nvPr/>
        </p:nvSpPr>
        <p:spPr>
          <a:xfrm>
            <a:off x="3322058" y="4066586"/>
            <a:ext cx="342900" cy="365761"/>
          </a:xfrm>
          <a:custGeom>
            <a:avLst/>
            <a:gdLst/>
            <a:ahLst/>
            <a:cxnLst/>
            <a:rect l="l" t="t" r="r" b="b"/>
            <a:pathLst>
              <a:path w="8128" h="8513" extrusionOk="0">
                <a:moveTo>
                  <a:pt x="3721" y="251"/>
                </a:moveTo>
                <a:cubicBezTo>
                  <a:pt x="4064" y="251"/>
                  <a:pt x="4409" y="426"/>
                  <a:pt x="4591" y="805"/>
                </a:cubicBezTo>
                <a:cubicBezTo>
                  <a:pt x="4608" y="846"/>
                  <a:pt x="4651" y="873"/>
                  <a:pt x="4702" y="873"/>
                </a:cubicBezTo>
                <a:cubicBezTo>
                  <a:pt x="4712" y="873"/>
                  <a:pt x="4724" y="872"/>
                  <a:pt x="4735" y="869"/>
                </a:cubicBezTo>
                <a:cubicBezTo>
                  <a:pt x="4817" y="848"/>
                  <a:pt x="4899" y="837"/>
                  <a:pt x="4981" y="837"/>
                </a:cubicBezTo>
                <a:cubicBezTo>
                  <a:pt x="5331" y="837"/>
                  <a:pt x="5662" y="1031"/>
                  <a:pt x="5832" y="1353"/>
                </a:cubicBezTo>
                <a:cubicBezTo>
                  <a:pt x="5644" y="1469"/>
                  <a:pt x="5507" y="1649"/>
                  <a:pt x="5449" y="1865"/>
                </a:cubicBezTo>
                <a:lnTo>
                  <a:pt x="5413" y="1858"/>
                </a:lnTo>
                <a:cubicBezTo>
                  <a:pt x="5377" y="1853"/>
                  <a:pt x="5341" y="1850"/>
                  <a:pt x="5305" y="1850"/>
                </a:cubicBezTo>
                <a:cubicBezTo>
                  <a:pt x="5198" y="1850"/>
                  <a:pt x="5092" y="1875"/>
                  <a:pt x="4995" y="1923"/>
                </a:cubicBezTo>
                <a:cubicBezTo>
                  <a:pt x="4930" y="1959"/>
                  <a:pt x="4872" y="1995"/>
                  <a:pt x="4821" y="2046"/>
                </a:cubicBezTo>
                <a:lnTo>
                  <a:pt x="707" y="2046"/>
                </a:lnTo>
                <a:cubicBezTo>
                  <a:pt x="765" y="1772"/>
                  <a:pt x="1011" y="1570"/>
                  <a:pt x="1292" y="1570"/>
                </a:cubicBezTo>
                <a:cubicBezTo>
                  <a:pt x="1386" y="1570"/>
                  <a:pt x="1480" y="1591"/>
                  <a:pt x="1559" y="1635"/>
                </a:cubicBezTo>
                <a:cubicBezTo>
                  <a:pt x="1579" y="1645"/>
                  <a:pt x="1600" y="1650"/>
                  <a:pt x="1620" y="1650"/>
                </a:cubicBezTo>
                <a:cubicBezTo>
                  <a:pt x="1680" y="1650"/>
                  <a:pt x="1734" y="1606"/>
                  <a:pt x="1740" y="1541"/>
                </a:cubicBezTo>
                <a:cubicBezTo>
                  <a:pt x="1768" y="1288"/>
                  <a:pt x="1985" y="1100"/>
                  <a:pt x="2238" y="1100"/>
                </a:cubicBezTo>
                <a:cubicBezTo>
                  <a:pt x="2353" y="1100"/>
                  <a:pt x="2461" y="1137"/>
                  <a:pt x="2548" y="1209"/>
                </a:cubicBezTo>
                <a:cubicBezTo>
                  <a:pt x="2572" y="1228"/>
                  <a:pt x="2602" y="1238"/>
                  <a:pt x="2633" y="1238"/>
                </a:cubicBezTo>
                <a:cubicBezTo>
                  <a:pt x="2648" y="1238"/>
                  <a:pt x="2663" y="1235"/>
                  <a:pt x="2678" y="1230"/>
                </a:cubicBezTo>
                <a:cubicBezTo>
                  <a:pt x="2714" y="1209"/>
                  <a:pt x="2743" y="1173"/>
                  <a:pt x="2750" y="1129"/>
                </a:cubicBezTo>
                <a:cubicBezTo>
                  <a:pt x="2804" y="567"/>
                  <a:pt x="3261" y="251"/>
                  <a:pt x="3721" y="251"/>
                </a:cubicBezTo>
                <a:close/>
                <a:moveTo>
                  <a:pt x="6303" y="1472"/>
                </a:moveTo>
                <a:cubicBezTo>
                  <a:pt x="6611" y="1472"/>
                  <a:pt x="6902" y="1695"/>
                  <a:pt x="6943" y="2039"/>
                </a:cubicBezTo>
                <a:cubicBezTo>
                  <a:pt x="6949" y="2103"/>
                  <a:pt x="7011" y="2148"/>
                  <a:pt x="7073" y="2148"/>
                </a:cubicBezTo>
                <a:cubicBezTo>
                  <a:pt x="7088" y="2148"/>
                  <a:pt x="7103" y="2145"/>
                  <a:pt x="7117" y="2140"/>
                </a:cubicBezTo>
                <a:cubicBezTo>
                  <a:pt x="7176" y="2112"/>
                  <a:pt x="7239" y="2098"/>
                  <a:pt x="7300" y="2098"/>
                </a:cubicBezTo>
                <a:cubicBezTo>
                  <a:pt x="7490" y="2098"/>
                  <a:pt x="7670" y="2225"/>
                  <a:pt x="7730" y="2421"/>
                </a:cubicBezTo>
                <a:lnTo>
                  <a:pt x="4886" y="2421"/>
                </a:lnTo>
                <a:cubicBezTo>
                  <a:pt x="4901" y="2349"/>
                  <a:pt x="4937" y="2291"/>
                  <a:pt x="4987" y="2241"/>
                </a:cubicBezTo>
                <a:cubicBezTo>
                  <a:pt x="5074" y="2154"/>
                  <a:pt x="5190" y="2104"/>
                  <a:pt x="5312" y="2104"/>
                </a:cubicBezTo>
                <a:cubicBezTo>
                  <a:pt x="5370" y="2104"/>
                  <a:pt x="5435" y="2118"/>
                  <a:pt x="5493" y="2140"/>
                </a:cubicBezTo>
                <a:cubicBezTo>
                  <a:pt x="5509" y="2148"/>
                  <a:pt x="5526" y="2152"/>
                  <a:pt x="5542" y="2152"/>
                </a:cubicBezTo>
                <a:cubicBezTo>
                  <a:pt x="5600" y="2152"/>
                  <a:pt x="5655" y="2106"/>
                  <a:pt x="5666" y="2039"/>
                </a:cubicBezTo>
                <a:cubicBezTo>
                  <a:pt x="5666" y="2024"/>
                  <a:pt x="5666" y="2010"/>
                  <a:pt x="5673" y="1995"/>
                </a:cubicBezTo>
                <a:cubicBezTo>
                  <a:pt x="5702" y="1829"/>
                  <a:pt x="5796" y="1685"/>
                  <a:pt x="5933" y="1591"/>
                </a:cubicBezTo>
                <a:cubicBezTo>
                  <a:pt x="6048" y="1510"/>
                  <a:pt x="6177" y="1472"/>
                  <a:pt x="6303" y="1472"/>
                </a:cubicBezTo>
                <a:close/>
                <a:moveTo>
                  <a:pt x="4655" y="2291"/>
                </a:moveTo>
                <a:cubicBezTo>
                  <a:pt x="4627" y="2371"/>
                  <a:pt x="4612" y="2457"/>
                  <a:pt x="4612" y="2544"/>
                </a:cubicBezTo>
                <a:cubicBezTo>
                  <a:pt x="4612" y="2609"/>
                  <a:pt x="4663" y="2667"/>
                  <a:pt x="4735" y="2667"/>
                </a:cubicBezTo>
                <a:lnTo>
                  <a:pt x="4735" y="2674"/>
                </a:lnTo>
                <a:lnTo>
                  <a:pt x="5247" y="2674"/>
                </a:lnTo>
                <a:cubicBezTo>
                  <a:pt x="5240" y="2818"/>
                  <a:pt x="5161" y="2955"/>
                  <a:pt x="5038" y="3035"/>
                </a:cubicBezTo>
                <a:cubicBezTo>
                  <a:pt x="4980" y="3064"/>
                  <a:pt x="4915" y="3078"/>
                  <a:pt x="4858" y="3078"/>
                </a:cubicBezTo>
                <a:cubicBezTo>
                  <a:pt x="4699" y="3078"/>
                  <a:pt x="4554" y="2984"/>
                  <a:pt x="4497" y="2840"/>
                </a:cubicBezTo>
                <a:cubicBezTo>
                  <a:pt x="4410" y="2652"/>
                  <a:pt x="4316" y="2472"/>
                  <a:pt x="4208" y="2291"/>
                </a:cubicBezTo>
                <a:close/>
                <a:moveTo>
                  <a:pt x="1588" y="2945"/>
                </a:moveTo>
                <a:cubicBezTo>
                  <a:pt x="1852" y="2945"/>
                  <a:pt x="2117" y="3092"/>
                  <a:pt x="2238" y="3381"/>
                </a:cubicBezTo>
                <a:cubicBezTo>
                  <a:pt x="2254" y="3432"/>
                  <a:pt x="2302" y="3460"/>
                  <a:pt x="2353" y="3460"/>
                </a:cubicBezTo>
                <a:cubicBezTo>
                  <a:pt x="2367" y="3460"/>
                  <a:pt x="2382" y="3458"/>
                  <a:pt x="2396" y="3453"/>
                </a:cubicBezTo>
                <a:cubicBezTo>
                  <a:pt x="2440" y="3432"/>
                  <a:pt x="2490" y="3424"/>
                  <a:pt x="2541" y="3424"/>
                </a:cubicBezTo>
                <a:cubicBezTo>
                  <a:pt x="2736" y="3424"/>
                  <a:pt x="2902" y="3576"/>
                  <a:pt x="2916" y="3771"/>
                </a:cubicBezTo>
                <a:lnTo>
                  <a:pt x="267" y="3771"/>
                </a:lnTo>
                <a:cubicBezTo>
                  <a:pt x="325" y="3562"/>
                  <a:pt x="513" y="3424"/>
                  <a:pt x="722" y="3424"/>
                </a:cubicBezTo>
                <a:cubicBezTo>
                  <a:pt x="751" y="3424"/>
                  <a:pt x="787" y="3424"/>
                  <a:pt x="816" y="3432"/>
                </a:cubicBezTo>
                <a:cubicBezTo>
                  <a:pt x="824" y="3434"/>
                  <a:pt x="833" y="3435"/>
                  <a:pt x="841" y="3435"/>
                </a:cubicBezTo>
                <a:cubicBezTo>
                  <a:pt x="888" y="3435"/>
                  <a:pt x="928" y="3402"/>
                  <a:pt x="953" y="3360"/>
                </a:cubicBezTo>
                <a:cubicBezTo>
                  <a:pt x="1077" y="3083"/>
                  <a:pt x="1333" y="2945"/>
                  <a:pt x="1588" y="2945"/>
                </a:cubicBezTo>
                <a:close/>
                <a:moveTo>
                  <a:pt x="6597" y="3500"/>
                </a:moveTo>
                <a:cubicBezTo>
                  <a:pt x="6960" y="3500"/>
                  <a:pt x="7322" y="3764"/>
                  <a:pt x="7326" y="4211"/>
                </a:cubicBezTo>
                <a:lnTo>
                  <a:pt x="7326" y="4254"/>
                </a:lnTo>
                <a:cubicBezTo>
                  <a:pt x="7326" y="4326"/>
                  <a:pt x="7379" y="4386"/>
                  <a:pt x="7448" y="4386"/>
                </a:cubicBezTo>
                <a:cubicBezTo>
                  <a:pt x="7455" y="4386"/>
                  <a:pt x="7463" y="4386"/>
                  <a:pt x="7470" y="4384"/>
                </a:cubicBezTo>
                <a:lnTo>
                  <a:pt x="7528" y="4384"/>
                </a:lnTo>
                <a:cubicBezTo>
                  <a:pt x="7672" y="4384"/>
                  <a:pt x="7802" y="4478"/>
                  <a:pt x="7853" y="4608"/>
                </a:cubicBezTo>
                <a:lnTo>
                  <a:pt x="4388" y="4608"/>
                </a:lnTo>
                <a:cubicBezTo>
                  <a:pt x="4439" y="4468"/>
                  <a:pt x="4572" y="4383"/>
                  <a:pt x="4710" y="4383"/>
                </a:cubicBezTo>
                <a:cubicBezTo>
                  <a:pt x="4770" y="4383"/>
                  <a:pt x="4831" y="4400"/>
                  <a:pt x="4886" y="4435"/>
                </a:cubicBezTo>
                <a:cubicBezTo>
                  <a:pt x="4908" y="4445"/>
                  <a:pt x="4933" y="4452"/>
                  <a:pt x="4959" y="4452"/>
                </a:cubicBezTo>
                <a:cubicBezTo>
                  <a:pt x="4968" y="4452"/>
                  <a:pt x="4978" y="4451"/>
                  <a:pt x="4987" y="4449"/>
                </a:cubicBezTo>
                <a:cubicBezTo>
                  <a:pt x="5038" y="4428"/>
                  <a:pt x="5074" y="4384"/>
                  <a:pt x="5074" y="4327"/>
                </a:cubicBezTo>
                <a:cubicBezTo>
                  <a:pt x="5069" y="4063"/>
                  <a:pt x="5287" y="3877"/>
                  <a:pt x="5520" y="3877"/>
                </a:cubicBezTo>
                <a:cubicBezTo>
                  <a:pt x="5606" y="3877"/>
                  <a:pt x="5694" y="3902"/>
                  <a:pt x="5774" y="3959"/>
                </a:cubicBezTo>
                <a:cubicBezTo>
                  <a:pt x="5796" y="3975"/>
                  <a:pt x="5822" y="3983"/>
                  <a:pt x="5848" y="3983"/>
                </a:cubicBezTo>
                <a:cubicBezTo>
                  <a:pt x="5857" y="3983"/>
                  <a:pt x="5866" y="3982"/>
                  <a:pt x="5875" y="3980"/>
                </a:cubicBezTo>
                <a:cubicBezTo>
                  <a:pt x="5911" y="3966"/>
                  <a:pt x="5940" y="3944"/>
                  <a:pt x="5955" y="3908"/>
                </a:cubicBezTo>
                <a:cubicBezTo>
                  <a:pt x="6091" y="3627"/>
                  <a:pt x="6344" y="3500"/>
                  <a:pt x="6597" y="3500"/>
                </a:cubicBezTo>
                <a:close/>
                <a:moveTo>
                  <a:pt x="6388" y="4854"/>
                </a:moveTo>
                <a:cubicBezTo>
                  <a:pt x="6373" y="4918"/>
                  <a:pt x="6337" y="4983"/>
                  <a:pt x="6287" y="5034"/>
                </a:cubicBezTo>
                <a:cubicBezTo>
                  <a:pt x="6207" y="5113"/>
                  <a:pt x="6027" y="5214"/>
                  <a:pt x="5644" y="5272"/>
                </a:cubicBezTo>
                <a:lnTo>
                  <a:pt x="5644" y="5265"/>
                </a:lnTo>
                <a:cubicBezTo>
                  <a:pt x="5680" y="5135"/>
                  <a:pt x="5716" y="4998"/>
                  <a:pt x="5745" y="4854"/>
                </a:cubicBezTo>
                <a:close/>
                <a:moveTo>
                  <a:pt x="6900" y="4846"/>
                </a:moveTo>
                <a:cubicBezTo>
                  <a:pt x="6878" y="5056"/>
                  <a:pt x="6785" y="5243"/>
                  <a:pt x="6633" y="5388"/>
                </a:cubicBezTo>
                <a:lnTo>
                  <a:pt x="6633" y="5395"/>
                </a:lnTo>
                <a:cubicBezTo>
                  <a:pt x="6402" y="5619"/>
                  <a:pt x="6012" y="5749"/>
                  <a:pt x="5449" y="5799"/>
                </a:cubicBezTo>
                <a:cubicBezTo>
                  <a:pt x="5485" y="5712"/>
                  <a:pt x="5522" y="5619"/>
                  <a:pt x="5558" y="5532"/>
                </a:cubicBezTo>
                <a:cubicBezTo>
                  <a:pt x="5991" y="5474"/>
                  <a:pt x="6287" y="5373"/>
                  <a:pt x="6460" y="5207"/>
                </a:cubicBezTo>
                <a:cubicBezTo>
                  <a:pt x="6554" y="5113"/>
                  <a:pt x="6619" y="4983"/>
                  <a:pt x="6640" y="4846"/>
                </a:cubicBezTo>
                <a:close/>
                <a:moveTo>
                  <a:pt x="3919" y="2291"/>
                </a:moveTo>
                <a:cubicBezTo>
                  <a:pt x="4049" y="2501"/>
                  <a:pt x="4172" y="2717"/>
                  <a:pt x="4266" y="2941"/>
                </a:cubicBezTo>
                <a:cubicBezTo>
                  <a:pt x="4367" y="3179"/>
                  <a:pt x="4598" y="3331"/>
                  <a:pt x="4858" y="3331"/>
                </a:cubicBezTo>
                <a:cubicBezTo>
                  <a:pt x="4966" y="3331"/>
                  <a:pt x="5067" y="3302"/>
                  <a:pt x="5161" y="3244"/>
                </a:cubicBezTo>
                <a:cubicBezTo>
                  <a:pt x="5305" y="3165"/>
                  <a:pt x="5464" y="3006"/>
                  <a:pt x="5500" y="2667"/>
                </a:cubicBezTo>
                <a:lnTo>
                  <a:pt x="5861" y="2667"/>
                </a:lnTo>
                <a:cubicBezTo>
                  <a:pt x="5803" y="2999"/>
                  <a:pt x="5709" y="3323"/>
                  <a:pt x="5572" y="3627"/>
                </a:cubicBezTo>
                <a:lnTo>
                  <a:pt x="5514" y="3627"/>
                </a:lnTo>
                <a:cubicBezTo>
                  <a:pt x="5197" y="3627"/>
                  <a:pt x="4923" y="3843"/>
                  <a:pt x="4843" y="4153"/>
                </a:cubicBezTo>
                <a:cubicBezTo>
                  <a:pt x="4811" y="4143"/>
                  <a:pt x="4776" y="4136"/>
                  <a:pt x="4742" y="4136"/>
                </a:cubicBezTo>
                <a:cubicBezTo>
                  <a:pt x="4730" y="4136"/>
                  <a:pt x="4718" y="4137"/>
                  <a:pt x="4706" y="4139"/>
                </a:cubicBezTo>
                <a:cubicBezTo>
                  <a:pt x="4374" y="4139"/>
                  <a:pt x="4107" y="4399"/>
                  <a:pt x="4107" y="4731"/>
                </a:cubicBezTo>
                <a:cubicBezTo>
                  <a:pt x="4107" y="4803"/>
                  <a:pt x="4165" y="4854"/>
                  <a:pt x="4237" y="4854"/>
                </a:cubicBezTo>
                <a:lnTo>
                  <a:pt x="5485" y="4854"/>
                </a:lnTo>
                <a:cubicBezTo>
                  <a:pt x="5449" y="5041"/>
                  <a:pt x="5399" y="5222"/>
                  <a:pt x="5334" y="5395"/>
                </a:cubicBezTo>
                <a:cubicBezTo>
                  <a:pt x="5240" y="5691"/>
                  <a:pt x="5103" y="5972"/>
                  <a:pt x="4937" y="6232"/>
                </a:cubicBezTo>
                <a:lnTo>
                  <a:pt x="4937" y="6225"/>
                </a:lnTo>
                <a:lnTo>
                  <a:pt x="3068" y="6225"/>
                </a:lnTo>
                <a:cubicBezTo>
                  <a:pt x="3190" y="6081"/>
                  <a:pt x="3299" y="5915"/>
                  <a:pt x="3392" y="5749"/>
                </a:cubicBezTo>
                <a:cubicBezTo>
                  <a:pt x="3414" y="5712"/>
                  <a:pt x="3414" y="5669"/>
                  <a:pt x="3392" y="5633"/>
                </a:cubicBezTo>
                <a:cubicBezTo>
                  <a:pt x="3371" y="5590"/>
                  <a:pt x="3335" y="5568"/>
                  <a:pt x="3291" y="5561"/>
                </a:cubicBezTo>
                <a:cubicBezTo>
                  <a:pt x="2635" y="5503"/>
                  <a:pt x="2129" y="5279"/>
                  <a:pt x="1805" y="4897"/>
                </a:cubicBezTo>
                <a:cubicBezTo>
                  <a:pt x="1595" y="4644"/>
                  <a:pt x="1458" y="4341"/>
                  <a:pt x="1422" y="4016"/>
                </a:cubicBezTo>
                <a:lnTo>
                  <a:pt x="1768" y="4016"/>
                </a:lnTo>
                <a:cubicBezTo>
                  <a:pt x="1805" y="4262"/>
                  <a:pt x="1906" y="4493"/>
                  <a:pt x="2072" y="4680"/>
                </a:cubicBezTo>
                <a:cubicBezTo>
                  <a:pt x="2368" y="5020"/>
                  <a:pt x="2858" y="5207"/>
                  <a:pt x="3522" y="5236"/>
                </a:cubicBezTo>
                <a:cubicBezTo>
                  <a:pt x="3580" y="5236"/>
                  <a:pt x="3631" y="5200"/>
                  <a:pt x="3645" y="5149"/>
                </a:cubicBezTo>
                <a:cubicBezTo>
                  <a:pt x="3782" y="4709"/>
                  <a:pt x="3825" y="4247"/>
                  <a:pt x="3760" y="3793"/>
                </a:cubicBezTo>
                <a:cubicBezTo>
                  <a:pt x="3674" y="3258"/>
                  <a:pt x="3486" y="2753"/>
                  <a:pt x="3198" y="2291"/>
                </a:cubicBezTo>
                <a:close/>
                <a:moveTo>
                  <a:pt x="7189" y="6477"/>
                </a:moveTo>
                <a:cubicBezTo>
                  <a:pt x="7398" y="6477"/>
                  <a:pt x="7398" y="6795"/>
                  <a:pt x="7189" y="6795"/>
                </a:cubicBezTo>
                <a:lnTo>
                  <a:pt x="2577" y="6795"/>
                </a:lnTo>
                <a:cubicBezTo>
                  <a:pt x="2425" y="6809"/>
                  <a:pt x="2425" y="7033"/>
                  <a:pt x="2577" y="7048"/>
                </a:cubicBezTo>
                <a:lnTo>
                  <a:pt x="6799" y="7048"/>
                </a:lnTo>
                <a:cubicBezTo>
                  <a:pt x="6561" y="7769"/>
                  <a:pt x="5890" y="8260"/>
                  <a:pt x="5125" y="8260"/>
                </a:cubicBezTo>
                <a:lnTo>
                  <a:pt x="2909" y="8260"/>
                </a:lnTo>
                <a:cubicBezTo>
                  <a:pt x="2151" y="8260"/>
                  <a:pt x="1473" y="7769"/>
                  <a:pt x="1234" y="7048"/>
                </a:cubicBezTo>
                <a:lnTo>
                  <a:pt x="2086" y="7048"/>
                </a:lnTo>
                <a:cubicBezTo>
                  <a:pt x="2238" y="7033"/>
                  <a:pt x="2238" y="6809"/>
                  <a:pt x="2086" y="6795"/>
                </a:cubicBezTo>
                <a:lnTo>
                  <a:pt x="852" y="6795"/>
                </a:lnTo>
                <a:cubicBezTo>
                  <a:pt x="635" y="6795"/>
                  <a:pt x="635" y="6477"/>
                  <a:pt x="852" y="6477"/>
                </a:cubicBezTo>
                <a:close/>
                <a:moveTo>
                  <a:pt x="3718" y="1"/>
                </a:moveTo>
                <a:cubicBezTo>
                  <a:pt x="3428" y="1"/>
                  <a:pt x="3136" y="104"/>
                  <a:pt x="2902" y="321"/>
                </a:cubicBezTo>
                <a:cubicBezTo>
                  <a:pt x="2721" y="480"/>
                  <a:pt x="2598" y="682"/>
                  <a:pt x="2541" y="913"/>
                </a:cubicBezTo>
                <a:cubicBezTo>
                  <a:pt x="2442" y="871"/>
                  <a:pt x="2340" y="851"/>
                  <a:pt x="2240" y="851"/>
                </a:cubicBezTo>
                <a:cubicBezTo>
                  <a:pt x="1928" y="851"/>
                  <a:pt x="1634" y="1043"/>
                  <a:pt x="1530" y="1360"/>
                </a:cubicBezTo>
                <a:cubicBezTo>
                  <a:pt x="1451" y="1331"/>
                  <a:pt x="1371" y="1324"/>
                  <a:pt x="1292" y="1324"/>
                </a:cubicBezTo>
                <a:cubicBezTo>
                  <a:pt x="823" y="1324"/>
                  <a:pt x="440" y="1699"/>
                  <a:pt x="440" y="2169"/>
                </a:cubicBezTo>
                <a:cubicBezTo>
                  <a:pt x="440" y="2241"/>
                  <a:pt x="498" y="2299"/>
                  <a:pt x="563" y="2299"/>
                </a:cubicBezTo>
                <a:lnTo>
                  <a:pt x="2909" y="2299"/>
                </a:lnTo>
                <a:cubicBezTo>
                  <a:pt x="3501" y="3222"/>
                  <a:pt x="3681" y="4132"/>
                  <a:pt x="3443" y="4991"/>
                </a:cubicBezTo>
                <a:cubicBezTo>
                  <a:pt x="2894" y="4947"/>
                  <a:pt x="2497" y="4796"/>
                  <a:pt x="2259" y="4522"/>
                </a:cubicBezTo>
                <a:cubicBezTo>
                  <a:pt x="2137" y="4377"/>
                  <a:pt x="2057" y="4204"/>
                  <a:pt x="2021" y="4016"/>
                </a:cubicBezTo>
                <a:lnTo>
                  <a:pt x="3032" y="4016"/>
                </a:lnTo>
                <a:cubicBezTo>
                  <a:pt x="3096" y="4016"/>
                  <a:pt x="3147" y="3980"/>
                  <a:pt x="3154" y="3922"/>
                </a:cubicBezTo>
                <a:cubicBezTo>
                  <a:pt x="3161" y="3879"/>
                  <a:pt x="3169" y="3836"/>
                  <a:pt x="3169" y="3800"/>
                </a:cubicBezTo>
                <a:cubicBezTo>
                  <a:pt x="3169" y="3447"/>
                  <a:pt x="2883" y="3173"/>
                  <a:pt x="2545" y="3173"/>
                </a:cubicBezTo>
                <a:cubicBezTo>
                  <a:pt x="2504" y="3173"/>
                  <a:pt x="2461" y="3178"/>
                  <a:pt x="2418" y="3186"/>
                </a:cubicBezTo>
                <a:cubicBezTo>
                  <a:pt x="2240" y="2859"/>
                  <a:pt x="1915" y="2695"/>
                  <a:pt x="1590" y="2695"/>
                </a:cubicBezTo>
                <a:cubicBezTo>
                  <a:pt x="1270" y="2695"/>
                  <a:pt x="951" y="2853"/>
                  <a:pt x="772" y="3172"/>
                </a:cubicBezTo>
                <a:lnTo>
                  <a:pt x="722" y="3172"/>
                </a:lnTo>
                <a:cubicBezTo>
                  <a:pt x="325" y="3172"/>
                  <a:pt x="0" y="3497"/>
                  <a:pt x="0" y="3894"/>
                </a:cubicBezTo>
                <a:cubicBezTo>
                  <a:pt x="0" y="3966"/>
                  <a:pt x="58" y="4024"/>
                  <a:pt x="123" y="4024"/>
                </a:cubicBezTo>
                <a:lnTo>
                  <a:pt x="1169" y="4024"/>
                </a:lnTo>
                <a:cubicBezTo>
                  <a:pt x="1213" y="4406"/>
                  <a:pt x="1371" y="4767"/>
                  <a:pt x="1624" y="5063"/>
                </a:cubicBezTo>
                <a:cubicBezTo>
                  <a:pt x="1956" y="5453"/>
                  <a:pt x="2447" y="5698"/>
                  <a:pt x="3082" y="5792"/>
                </a:cubicBezTo>
                <a:cubicBezTo>
                  <a:pt x="2981" y="5951"/>
                  <a:pt x="2873" y="6095"/>
                  <a:pt x="2750" y="6232"/>
                </a:cubicBezTo>
                <a:lnTo>
                  <a:pt x="852" y="6232"/>
                </a:lnTo>
                <a:cubicBezTo>
                  <a:pt x="332" y="6254"/>
                  <a:pt x="332" y="7026"/>
                  <a:pt x="852" y="7048"/>
                </a:cubicBezTo>
                <a:lnTo>
                  <a:pt x="975" y="7048"/>
                </a:lnTo>
                <a:cubicBezTo>
                  <a:pt x="1220" y="7914"/>
                  <a:pt x="2014" y="8513"/>
                  <a:pt x="2916" y="8513"/>
                </a:cubicBezTo>
                <a:lnTo>
                  <a:pt x="5125" y="8513"/>
                </a:lnTo>
                <a:cubicBezTo>
                  <a:pt x="6027" y="8513"/>
                  <a:pt x="6821" y="7914"/>
                  <a:pt x="7066" y="7048"/>
                </a:cubicBezTo>
                <a:lnTo>
                  <a:pt x="7189" y="7048"/>
                </a:lnTo>
                <a:cubicBezTo>
                  <a:pt x="7197" y="7048"/>
                  <a:pt x="7206" y="7048"/>
                  <a:pt x="7214" y="7048"/>
                </a:cubicBezTo>
                <a:cubicBezTo>
                  <a:pt x="7434" y="7048"/>
                  <a:pt x="7615" y="6866"/>
                  <a:pt x="7615" y="6643"/>
                </a:cubicBezTo>
                <a:cubicBezTo>
                  <a:pt x="7615" y="6414"/>
                  <a:pt x="7434" y="6231"/>
                  <a:pt x="7214" y="6231"/>
                </a:cubicBezTo>
                <a:cubicBezTo>
                  <a:pt x="7206" y="6231"/>
                  <a:pt x="7197" y="6232"/>
                  <a:pt x="7189" y="6232"/>
                </a:cubicBezTo>
                <a:lnTo>
                  <a:pt x="5233" y="6232"/>
                </a:lnTo>
                <a:cubicBezTo>
                  <a:pt x="5262" y="6182"/>
                  <a:pt x="5298" y="6124"/>
                  <a:pt x="5327" y="6066"/>
                </a:cubicBezTo>
                <a:cubicBezTo>
                  <a:pt x="6034" y="6023"/>
                  <a:pt x="6510" y="5864"/>
                  <a:pt x="6806" y="5583"/>
                </a:cubicBezTo>
                <a:cubicBezTo>
                  <a:pt x="7001" y="5388"/>
                  <a:pt x="7124" y="5135"/>
                  <a:pt x="7153" y="4861"/>
                </a:cubicBezTo>
                <a:lnTo>
                  <a:pt x="8004" y="4861"/>
                </a:lnTo>
                <a:cubicBezTo>
                  <a:pt x="8069" y="4861"/>
                  <a:pt x="8127" y="4803"/>
                  <a:pt x="8127" y="4738"/>
                </a:cubicBezTo>
                <a:cubicBezTo>
                  <a:pt x="8127" y="4428"/>
                  <a:pt x="7889" y="4168"/>
                  <a:pt x="7579" y="4146"/>
                </a:cubicBezTo>
                <a:lnTo>
                  <a:pt x="7579" y="4139"/>
                </a:lnTo>
                <a:cubicBezTo>
                  <a:pt x="7533" y="3584"/>
                  <a:pt x="7075" y="3247"/>
                  <a:pt x="6607" y="3247"/>
                </a:cubicBezTo>
                <a:cubicBezTo>
                  <a:pt x="6332" y="3247"/>
                  <a:pt x="6054" y="3363"/>
                  <a:pt x="5854" y="3619"/>
                </a:cubicBezTo>
                <a:cubicBezTo>
                  <a:pt x="5976" y="3316"/>
                  <a:pt x="6063" y="2999"/>
                  <a:pt x="6113" y="2674"/>
                </a:cubicBezTo>
                <a:lnTo>
                  <a:pt x="7874" y="2674"/>
                </a:lnTo>
                <a:cubicBezTo>
                  <a:pt x="7939" y="2674"/>
                  <a:pt x="7997" y="2616"/>
                  <a:pt x="7997" y="2544"/>
                </a:cubicBezTo>
                <a:cubicBezTo>
                  <a:pt x="7997" y="2152"/>
                  <a:pt x="7677" y="1851"/>
                  <a:pt x="7301" y="1851"/>
                </a:cubicBezTo>
                <a:cubicBezTo>
                  <a:pt x="7255" y="1851"/>
                  <a:pt x="7207" y="1856"/>
                  <a:pt x="7160" y="1865"/>
                </a:cubicBezTo>
                <a:cubicBezTo>
                  <a:pt x="7046" y="1475"/>
                  <a:pt x="6687" y="1220"/>
                  <a:pt x="6299" y="1220"/>
                </a:cubicBezTo>
                <a:cubicBezTo>
                  <a:pt x="6221" y="1220"/>
                  <a:pt x="6142" y="1230"/>
                  <a:pt x="6063" y="1252"/>
                </a:cubicBezTo>
                <a:cubicBezTo>
                  <a:pt x="5854" y="848"/>
                  <a:pt x="5435" y="588"/>
                  <a:pt x="4980" y="588"/>
                </a:cubicBezTo>
                <a:cubicBezTo>
                  <a:pt x="4908" y="588"/>
                  <a:pt x="4836" y="595"/>
                  <a:pt x="4771" y="602"/>
                </a:cubicBezTo>
                <a:cubicBezTo>
                  <a:pt x="4542" y="212"/>
                  <a:pt x="4132" y="1"/>
                  <a:pt x="371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4"/>
          <p:cNvSpPr/>
          <p:nvPr/>
        </p:nvSpPr>
        <p:spPr>
          <a:xfrm>
            <a:off x="4049288" y="4066919"/>
            <a:ext cx="326466" cy="365097"/>
          </a:xfrm>
          <a:custGeom>
            <a:avLst/>
            <a:gdLst/>
            <a:ahLst/>
            <a:cxnLst/>
            <a:rect l="l" t="t" r="r" b="b"/>
            <a:pathLst>
              <a:path w="9543" h="10673" extrusionOk="0">
                <a:moveTo>
                  <a:pt x="7963" y="314"/>
                </a:moveTo>
                <a:cubicBezTo>
                  <a:pt x="7972" y="314"/>
                  <a:pt x="7981" y="314"/>
                  <a:pt x="7990" y="315"/>
                </a:cubicBezTo>
                <a:cubicBezTo>
                  <a:pt x="8127" y="330"/>
                  <a:pt x="8229" y="459"/>
                  <a:pt x="8214" y="597"/>
                </a:cubicBezTo>
                <a:cubicBezTo>
                  <a:pt x="8149" y="1059"/>
                  <a:pt x="8034" y="1513"/>
                  <a:pt x="7868" y="1953"/>
                </a:cubicBezTo>
                <a:cubicBezTo>
                  <a:pt x="7832" y="2061"/>
                  <a:pt x="7914" y="2163"/>
                  <a:pt x="8013" y="2163"/>
                </a:cubicBezTo>
                <a:cubicBezTo>
                  <a:pt x="8034" y="2163"/>
                  <a:pt x="8056" y="2158"/>
                  <a:pt x="8077" y="2148"/>
                </a:cubicBezTo>
                <a:cubicBezTo>
                  <a:pt x="8308" y="2047"/>
                  <a:pt x="8517" y="1903"/>
                  <a:pt x="8690" y="1723"/>
                </a:cubicBezTo>
                <a:cubicBezTo>
                  <a:pt x="8748" y="1655"/>
                  <a:pt x="8815" y="1627"/>
                  <a:pt x="8880" y="1627"/>
                </a:cubicBezTo>
                <a:cubicBezTo>
                  <a:pt x="9078" y="1627"/>
                  <a:pt x="9254" y="1886"/>
                  <a:pt x="9059" y="2076"/>
                </a:cubicBezTo>
                <a:cubicBezTo>
                  <a:pt x="8669" y="2488"/>
                  <a:pt x="8142" y="2755"/>
                  <a:pt x="7579" y="2820"/>
                </a:cubicBezTo>
                <a:cubicBezTo>
                  <a:pt x="7528" y="2827"/>
                  <a:pt x="7478" y="2856"/>
                  <a:pt x="7456" y="2906"/>
                </a:cubicBezTo>
                <a:cubicBezTo>
                  <a:pt x="7377" y="3072"/>
                  <a:pt x="7297" y="3231"/>
                  <a:pt x="7204" y="3397"/>
                </a:cubicBezTo>
                <a:cubicBezTo>
                  <a:pt x="7091" y="3371"/>
                  <a:pt x="6976" y="3358"/>
                  <a:pt x="6860" y="3358"/>
                </a:cubicBezTo>
                <a:cubicBezTo>
                  <a:pt x="6782" y="3358"/>
                  <a:pt x="6704" y="3364"/>
                  <a:pt x="6626" y="3375"/>
                </a:cubicBezTo>
                <a:cubicBezTo>
                  <a:pt x="6763" y="3137"/>
                  <a:pt x="6944" y="2812"/>
                  <a:pt x="7117" y="2444"/>
                </a:cubicBezTo>
                <a:cubicBezTo>
                  <a:pt x="7146" y="2379"/>
                  <a:pt x="7131" y="2307"/>
                  <a:pt x="7081" y="2264"/>
                </a:cubicBezTo>
                <a:cubicBezTo>
                  <a:pt x="6799" y="1982"/>
                  <a:pt x="6583" y="1650"/>
                  <a:pt x="6446" y="1289"/>
                </a:cubicBezTo>
                <a:cubicBezTo>
                  <a:pt x="6395" y="1160"/>
                  <a:pt x="6460" y="1008"/>
                  <a:pt x="6590" y="957"/>
                </a:cubicBezTo>
                <a:cubicBezTo>
                  <a:pt x="6620" y="946"/>
                  <a:pt x="6651" y="940"/>
                  <a:pt x="6681" y="940"/>
                </a:cubicBezTo>
                <a:cubicBezTo>
                  <a:pt x="6782" y="940"/>
                  <a:pt x="6878" y="1002"/>
                  <a:pt x="6922" y="1102"/>
                </a:cubicBezTo>
                <a:cubicBezTo>
                  <a:pt x="6987" y="1275"/>
                  <a:pt x="7081" y="1441"/>
                  <a:pt x="7189" y="1600"/>
                </a:cubicBezTo>
                <a:cubicBezTo>
                  <a:pt x="7221" y="1644"/>
                  <a:pt x="7269" y="1666"/>
                  <a:pt x="7319" y="1666"/>
                </a:cubicBezTo>
                <a:cubicBezTo>
                  <a:pt x="7326" y="1666"/>
                  <a:pt x="7334" y="1666"/>
                  <a:pt x="7341" y="1665"/>
                </a:cubicBezTo>
                <a:cubicBezTo>
                  <a:pt x="7398" y="1658"/>
                  <a:pt x="7449" y="1614"/>
                  <a:pt x="7463" y="1557"/>
                </a:cubicBezTo>
                <a:cubicBezTo>
                  <a:pt x="7579" y="1225"/>
                  <a:pt x="7658" y="885"/>
                  <a:pt x="7702" y="539"/>
                </a:cubicBezTo>
                <a:cubicBezTo>
                  <a:pt x="7722" y="410"/>
                  <a:pt x="7831" y="314"/>
                  <a:pt x="7963" y="314"/>
                </a:cubicBezTo>
                <a:close/>
                <a:moveTo>
                  <a:pt x="1596" y="322"/>
                </a:moveTo>
                <a:cubicBezTo>
                  <a:pt x="1725" y="322"/>
                  <a:pt x="1834" y="416"/>
                  <a:pt x="1848" y="546"/>
                </a:cubicBezTo>
                <a:cubicBezTo>
                  <a:pt x="1891" y="893"/>
                  <a:pt x="1971" y="1232"/>
                  <a:pt x="2086" y="1564"/>
                </a:cubicBezTo>
                <a:cubicBezTo>
                  <a:pt x="2111" y="1634"/>
                  <a:pt x="2174" y="1671"/>
                  <a:pt x="2236" y="1671"/>
                </a:cubicBezTo>
                <a:cubicBezTo>
                  <a:pt x="2283" y="1671"/>
                  <a:pt x="2330" y="1650"/>
                  <a:pt x="2361" y="1607"/>
                </a:cubicBezTo>
                <a:cubicBezTo>
                  <a:pt x="2469" y="1448"/>
                  <a:pt x="2563" y="1282"/>
                  <a:pt x="2635" y="1109"/>
                </a:cubicBezTo>
                <a:cubicBezTo>
                  <a:pt x="2679" y="994"/>
                  <a:pt x="2771" y="945"/>
                  <a:pt x="2863" y="945"/>
                </a:cubicBezTo>
                <a:cubicBezTo>
                  <a:pt x="3024" y="945"/>
                  <a:pt x="3187" y="1095"/>
                  <a:pt x="3104" y="1297"/>
                </a:cubicBezTo>
                <a:cubicBezTo>
                  <a:pt x="2967" y="1658"/>
                  <a:pt x="2750" y="1990"/>
                  <a:pt x="2469" y="2271"/>
                </a:cubicBezTo>
                <a:cubicBezTo>
                  <a:pt x="2418" y="2314"/>
                  <a:pt x="2411" y="2387"/>
                  <a:pt x="2440" y="2452"/>
                </a:cubicBezTo>
                <a:cubicBezTo>
                  <a:pt x="2606" y="2820"/>
                  <a:pt x="2786" y="3144"/>
                  <a:pt x="2924" y="3383"/>
                </a:cubicBezTo>
                <a:cubicBezTo>
                  <a:pt x="2871" y="3372"/>
                  <a:pt x="2814" y="3365"/>
                  <a:pt x="2759" y="3365"/>
                </a:cubicBezTo>
                <a:cubicBezTo>
                  <a:pt x="2739" y="3365"/>
                  <a:pt x="2719" y="3366"/>
                  <a:pt x="2700" y="3368"/>
                </a:cubicBezTo>
                <a:cubicBezTo>
                  <a:pt x="2679" y="3367"/>
                  <a:pt x="2658" y="3366"/>
                  <a:pt x="2637" y="3366"/>
                </a:cubicBezTo>
                <a:cubicBezTo>
                  <a:pt x="2538" y="3366"/>
                  <a:pt x="2442" y="3380"/>
                  <a:pt x="2346" y="3404"/>
                </a:cubicBezTo>
                <a:cubicBezTo>
                  <a:pt x="2260" y="3238"/>
                  <a:pt x="2173" y="3079"/>
                  <a:pt x="2094" y="2913"/>
                </a:cubicBezTo>
                <a:cubicBezTo>
                  <a:pt x="2072" y="2863"/>
                  <a:pt x="2029" y="2834"/>
                  <a:pt x="1971" y="2827"/>
                </a:cubicBezTo>
                <a:lnTo>
                  <a:pt x="1971" y="2820"/>
                </a:lnTo>
                <a:cubicBezTo>
                  <a:pt x="1408" y="2755"/>
                  <a:pt x="881" y="2488"/>
                  <a:pt x="491" y="2076"/>
                </a:cubicBezTo>
                <a:cubicBezTo>
                  <a:pt x="434" y="2018"/>
                  <a:pt x="412" y="1939"/>
                  <a:pt x="426" y="1860"/>
                </a:cubicBezTo>
                <a:cubicBezTo>
                  <a:pt x="441" y="1780"/>
                  <a:pt x="491" y="1708"/>
                  <a:pt x="556" y="1679"/>
                </a:cubicBezTo>
                <a:cubicBezTo>
                  <a:pt x="597" y="1657"/>
                  <a:pt x="640" y="1647"/>
                  <a:pt x="681" y="1647"/>
                </a:cubicBezTo>
                <a:cubicBezTo>
                  <a:pt x="750" y="1647"/>
                  <a:pt x="814" y="1676"/>
                  <a:pt x="859" y="1730"/>
                </a:cubicBezTo>
                <a:cubicBezTo>
                  <a:pt x="1033" y="1910"/>
                  <a:pt x="1242" y="2055"/>
                  <a:pt x="1473" y="2156"/>
                </a:cubicBezTo>
                <a:cubicBezTo>
                  <a:pt x="1494" y="2166"/>
                  <a:pt x="1516" y="2170"/>
                  <a:pt x="1537" y="2170"/>
                </a:cubicBezTo>
                <a:cubicBezTo>
                  <a:pt x="1636" y="2170"/>
                  <a:pt x="1718" y="2068"/>
                  <a:pt x="1682" y="1961"/>
                </a:cubicBezTo>
                <a:cubicBezTo>
                  <a:pt x="1516" y="1528"/>
                  <a:pt x="1401" y="1073"/>
                  <a:pt x="1343" y="611"/>
                </a:cubicBezTo>
                <a:cubicBezTo>
                  <a:pt x="1321" y="452"/>
                  <a:pt x="1444" y="322"/>
                  <a:pt x="1596" y="322"/>
                </a:cubicBezTo>
                <a:close/>
                <a:moveTo>
                  <a:pt x="4771" y="2047"/>
                </a:moveTo>
                <a:cubicBezTo>
                  <a:pt x="4887" y="2047"/>
                  <a:pt x="5002" y="2192"/>
                  <a:pt x="5096" y="2444"/>
                </a:cubicBezTo>
                <a:cubicBezTo>
                  <a:pt x="5183" y="2668"/>
                  <a:pt x="5392" y="2820"/>
                  <a:pt x="5637" y="2820"/>
                </a:cubicBezTo>
                <a:cubicBezTo>
                  <a:pt x="5825" y="2820"/>
                  <a:pt x="6005" y="2747"/>
                  <a:pt x="6193" y="2747"/>
                </a:cubicBezTo>
                <a:cubicBezTo>
                  <a:pt x="6338" y="2747"/>
                  <a:pt x="6388" y="2747"/>
                  <a:pt x="6410" y="3116"/>
                </a:cubicBezTo>
                <a:cubicBezTo>
                  <a:pt x="6316" y="3282"/>
                  <a:pt x="6236" y="3411"/>
                  <a:pt x="6186" y="3498"/>
                </a:cubicBezTo>
                <a:lnTo>
                  <a:pt x="6121" y="3361"/>
                </a:lnTo>
                <a:cubicBezTo>
                  <a:pt x="6063" y="3238"/>
                  <a:pt x="5941" y="3159"/>
                  <a:pt x="5811" y="3159"/>
                </a:cubicBezTo>
                <a:cubicBezTo>
                  <a:pt x="5717" y="3166"/>
                  <a:pt x="5623" y="3202"/>
                  <a:pt x="5544" y="3260"/>
                </a:cubicBezTo>
                <a:cubicBezTo>
                  <a:pt x="5538" y="3265"/>
                  <a:pt x="5532" y="3267"/>
                  <a:pt x="5526" y="3267"/>
                </a:cubicBezTo>
                <a:cubicBezTo>
                  <a:pt x="5516" y="3267"/>
                  <a:pt x="5505" y="3259"/>
                  <a:pt x="5500" y="3245"/>
                </a:cubicBezTo>
                <a:cubicBezTo>
                  <a:pt x="5450" y="3108"/>
                  <a:pt x="5320" y="3022"/>
                  <a:pt x="5175" y="3022"/>
                </a:cubicBezTo>
                <a:cubicBezTo>
                  <a:pt x="5024" y="3022"/>
                  <a:pt x="4908" y="3137"/>
                  <a:pt x="4793" y="3231"/>
                </a:cubicBezTo>
                <a:cubicBezTo>
                  <a:pt x="4786" y="3235"/>
                  <a:pt x="4779" y="3236"/>
                  <a:pt x="4772" y="3236"/>
                </a:cubicBezTo>
                <a:cubicBezTo>
                  <a:pt x="4766" y="3236"/>
                  <a:pt x="4760" y="3235"/>
                  <a:pt x="4757" y="3231"/>
                </a:cubicBezTo>
                <a:cubicBezTo>
                  <a:pt x="4641" y="3137"/>
                  <a:pt x="4526" y="3022"/>
                  <a:pt x="4367" y="3022"/>
                </a:cubicBezTo>
                <a:cubicBezTo>
                  <a:pt x="4362" y="3021"/>
                  <a:pt x="4357" y="3021"/>
                  <a:pt x="4352" y="3021"/>
                </a:cubicBezTo>
                <a:cubicBezTo>
                  <a:pt x="4213" y="3021"/>
                  <a:pt x="4091" y="3113"/>
                  <a:pt x="4042" y="3245"/>
                </a:cubicBezTo>
                <a:cubicBezTo>
                  <a:pt x="4038" y="3259"/>
                  <a:pt x="4030" y="3267"/>
                  <a:pt x="4019" y="3267"/>
                </a:cubicBezTo>
                <a:cubicBezTo>
                  <a:pt x="4013" y="3267"/>
                  <a:pt x="4007" y="3265"/>
                  <a:pt x="3999" y="3260"/>
                </a:cubicBezTo>
                <a:cubicBezTo>
                  <a:pt x="3927" y="3202"/>
                  <a:pt x="3833" y="3166"/>
                  <a:pt x="3739" y="3159"/>
                </a:cubicBezTo>
                <a:cubicBezTo>
                  <a:pt x="3602" y="3159"/>
                  <a:pt x="3479" y="3238"/>
                  <a:pt x="3422" y="3361"/>
                </a:cubicBezTo>
                <a:lnTo>
                  <a:pt x="3364" y="3498"/>
                </a:lnTo>
                <a:cubicBezTo>
                  <a:pt x="3313" y="3404"/>
                  <a:pt x="3234" y="3282"/>
                  <a:pt x="3140" y="3116"/>
                </a:cubicBezTo>
                <a:cubicBezTo>
                  <a:pt x="3155" y="2747"/>
                  <a:pt x="3212" y="2747"/>
                  <a:pt x="3357" y="2747"/>
                </a:cubicBezTo>
                <a:cubicBezTo>
                  <a:pt x="3544" y="2747"/>
                  <a:pt x="3725" y="2820"/>
                  <a:pt x="3912" y="2820"/>
                </a:cubicBezTo>
                <a:cubicBezTo>
                  <a:pt x="4151" y="2820"/>
                  <a:pt x="4367" y="2668"/>
                  <a:pt x="4454" y="2444"/>
                </a:cubicBezTo>
                <a:cubicBezTo>
                  <a:pt x="4548" y="2192"/>
                  <a:pt x="4663" y="2047"/>
                  <a:pt x="4771" y="2047"/>
                </a:cubicBezTo>
                <a:close/>
                <a:moveTo>
                  <a:pt x="5178" y="3332"/>
                </a:moveTo>
                <a:cubicBezTo>
                  <a:pt x="5189" y="3332"/>
                  <a:pt x="5200" y="3340"/>
                  <a:pt x="5204" y="3354"/>
                </a:cubicBezTo>
                <a:cubicBezTo>
                  <a:pt x="5255" y="3484"/>
                  <a:pt x="5385" y="3577"/>
                  <a:pt x="5529" y="3577"/>
                </a:cubicBezTo>
                <a:cubicBezTo>
                  <a:pt x="5623" y="3570"/>
                  <a:pt x="5717" y="3534"/>
                  <a:pt x="5796" y="3476"/>
                </a:cubicBezTo>
                <a:cubicBezTo>
                  <a:pt x="5800" y="3474"/>
                  <a:pt x="5804" y="3474"/>
                  <a:pt x="5808" y="3474"/>
                </a:cubicBezTo>
                <a:cubicBezTo>
                  <a:pt x="5818" y="3474"/>
                  <a:pt x="5827" y="3480"/>
                  <a:pt x="5832" y="3491"/>
                </a:cubicBezTo>
                <a:lnTo>
                  <a:pt x="5926" y="3686"/>
                </a:lnTo>
                <a:lnTo>
                  <a:pt x="5883" y="3722"/>
                </a:lnTo>
                <a:cubicBezTo>
                  <a:pt x="5717" y="3866"/>
                  <a:pt x="5580" y="4039"/>
                  <a:pt x="5471" y="4227"/>
                </a:cubicBezTo>
                <a:cubicBezTo>
                  <a:pt x="5457" y="4249"/>
                  <a:pt x="5443" y="4270"/>
                  <a:pt x="5435" y="4292"/>
                </a:cubicBezTo>
                <a:cubicBezTo>
                  <a:pt x="5291" y="4155"/>
                  <a:pt x="5111" y="4068"/>
                  <a:pt x="4923" y="4039"/>
                </a:cubicBezTo>
                <a:cubicBezTo>
                  <a:pt x="4872" y="4032"/>
                  <a:pt x="4822" y="4029"/>
                  <a:pt x="4772" y="4029"/>
                </a:cubicBezTo>
                <a:cubicBezTo>
                  <a:pt x="4723" y="4029"/>
                  <a:pt x="4674" y="4032"/>
                  <a:pt x="4627" y="4039"/>
                </a:cubicBezTo>
                <a:lnTo>
                  <a:pt x="4620" y="4039"/>
                </a:lnTo>
                <a:cubicBezTo>
                  <a:pt x="4425" y="4068"/>
                  <a:pt x="4252" y="4155"/>
                  <a:pt x="4107" y="4292"/>
                </a:cubicBezTo>
                <a:cubicBezTo>
                  <a:pt x="4107" y="4285"/>
                  <a:pt x="4100" y="4285"/>
                  <a:pt x="4100" y="4278"/>
                </a:cubicBezTo>
                <a:cubicBezTo>
                  <a:pt x="3985" y="4068"/>
                  <a:pt x="3840" y="3881"/>
                  <a:pt x="3660" y="3722"/>
                </a:cubicBezTo>
                <a:cubicBezTo>
                  <a:pt x="3645" y="3707"/>
                  <a:pt x="3631" y="3700"/>
                  <a:pt x="3616" y="3686"/>
                </a:cubicBezTo>
                <a:lnTo>
                  <a:pt x="3710" y="3491"/>
                </a:lnTo>
                <a:cubicBezTo>
                  <a:pt x="3716" y="3480"/>
                  <a:pt x="3725" y="3474"/>
                  <a:pt x="3735" y="3474"/>
                </a:cubicBezTo>
                <a:cubicBezTo>
                  <a:pt x="3739" y="3474"/>
                  <a:pt x="3743" y="3474"/>
                  <a:pt x="3746" y="3476"/>
                </a:cubicBezTo>
                <a:cubicBezTo>
                  <a:pt x="3826" y="3534"/>
                  <a:pt x="3920" y="3570"/>
                  <a:pt x="4013" y="3577"/>
                </a:cubicBezTo>
                <a:cubicBezTo>
                  <a:pt x="4158" y="3577"/>
                  <a:pt x="4288" y="3484"/>
                  <a:pt x="4338" y="3354"/>
                </a:cubicBezTo>
                <a:cubicBezTo>
                  <a:pt x="4343" y="3340"/>
                  <a:pt x="4354" y="3332"/>
                  <a:pt x="4364" y="3332"/>
                </a:cubicBezTo>
                <a:cubicBezTo>
                  <a:pt x="4370" y="3332"/>
                  <a:pt x="4376" y="3334"/>
                  <a:pt x="4382" y="3339"/>
                </a:cubicBezTo>
                <a:cubicBezTo>
                  <a:pt x="4497" y="3426"/>
                  <a:pt x="4613" y="3549"/>
                  <a:pt x="4771" y="3549"/>
                </a:cubicBezTo>
                <a:cubicBezTo>
                  <a:pt x="4930" y="3549"/>
                  <a:pt x="5038" y="3426"/>
                  <a:pt x="5161" y="3339"/>
                </a:cubicBezTo>
                <a:cubicBezTo>
                  <a:pt x="5166" y="3334"/>
                  <a:pt x="5172" y="3332"/>
                  <a:pt x="5178" y="3332"/>
                </a:cubicBezTo>
                <a:close/>
                <a:moveTo>
                  <a:pt x="4764" y="4545"/>
                </a:moveTo>
                <a:cubicBezTo>
                  <a:pt x="4765" y="4545"/>
                  <a:pt x="4766" y="4545"/>
                  <a:pt x="4768" y="4545"/>
                </a:cubicBezTo>
                <a:lnTo>
                  <a:pt x="4768" y="4545"/>
                </a:lnTo>
                <a:cubicBezTo>
                  <a:pt x="4769" y="4545"/>
                  <a:pt x="4770" y="4545"/>
                  <a:pt x="4771" y="4545"/>
                </a:cubicBezTo>
                <a:close/>
                <a:moveTo>
                  <a:pt x="4775" y="4850"/>
                </a:moveTo>
                <a:cubicBezTo>
                  <a:pt x="4842" y="4850"/>
                  <a:pt x="4908" y="4895"/>
                  <a:pt x="4908" y="4985"/>
                </a:cubicBezTo>
                <a:lnTo>
                  <a:pt x="4901" y="4985"/>
                </a:lnTo>
                <a:cubicBezTo>
                  <a:pt x="4858" y="4978"/>
                  <a:pt x="4815" y="4978"/>
                  <a:pt x="4771" y="4978"/>
                </a:cubicBezTo>
                <a:cubicBezTo>
                  <a:pt x="4728" y="4978"/>
                  <a:pt x="4685" y="4978"/>
                  <a:pt x="4641" y="4985"/>
                </a:cubicBezTo>
                <a:cubicBezTo>
                  <a:pt x="4641" y="4895"/>
                  <a:pt x="4708" y="4850"/>
                  <a:pt x="4775" y="4850"/>
                </a:cubicBezTo>
                <a:close/>
                <a:moveTo>
                  <a:pt x="4768" y="4344"/>
                </a:moveTo>
                <a:cubicBezTo>
                  <a:pt x="4917" y="4344"/>
                  <a:pt x="5067" y="4397"/>
                  <a:pt x="5190" y="4501"/>
                </a:cubicBezTo>
                <a:cubicBezTo>
                  <a:pt x="5363" y="4653"/>
                  <a:pt x="5443" y="4877"/>
                  <a:pt x="5399" y="5108"/>
                </a:cubicBezTo>
                <a:lnTo>
                  <a:pt x="5399" y="5115"/>
                </a:lnTo>
                <a:cubicBezTo>
                  <a:pt x="5341" y="5086"/>
                  <a:pt x="5277" y="5057"/>
                  <a:pt x="5212" y="5043"/>
                </a:cubicBezTo>
                <a:cubicBezTo>
                  <a:pt x="5212" y="5021"/>
                  <a:pt x="5212" y="5006"/>
                  <a:pt x="5212" y="4985"/>
                </a:cubicBezTo>
                <a:cubicBezTo>
                  <a:pt x="5212" y="4741"/>
                  <a:pt x="5011" y="4546"/>
                  <a:pt x="4768" y="4545"/>
                </a:cubicBezTo>
                <a:lnTo>
                  <a:pt x="4768" y="4545"/>
                </a:lnTo>
                <a:cubicBezTo>
                  <a:pt x="4524" y="4546"/>
                  <a:pt x="4324" y="4741"/>
                  <a:pt x="4324" y="4985"/>
                </a:cubicBezTo>
                <a:cubicBezTo>
                  <a:pt x="4324" y="5006"/>
                  <a:pt x="4324" y="5021"/>
                  <a:pt x="4324" y="5043"/>
                </a:cubicBezTo>
                <a:cubicBezTo>
                  <a:pt x="4259" y="5057"/>
                  <a:pt x="4194" y="5086"/>
                  <a:pt x="4129" y="5115"/>
                </a:cubicBezTo>
                <a:lnTo>
                  <a:pt x="4129" y="5100"/>
                </a:lnTo>
                <a:cubicBezTo>
                  <a:pt x="4093" y="4877"/>
                  <a:pt x="4172" y="4653"/>
                  <a:pt x="4345" y="4501"/>
                </a:cubicBezTo>
                <a:cubicBezTo>
                  <a:pt x="4468" y="4397"/>
                  <a:pt x="4618" y="4344"/>
                  <a:pt x="4768" y="4344"/>
                </a:cubicBezTo>
                <a:close/>
                <a:moveTo>
                  <a:pt x="6856" y="3669"/>
                </a:moveTo>
                <a:cubicBezTo>
                  <a:pt x="6978" y="3669"/>
                  <a:pt x="7103" y="3686"/>
                  <a:pt x="7218" y="3722"/>
                </a:cubicBezTo>
                <a:cubicBezTo>
                  <a:pt x="7312" y="3743"/>
                  <a:pt x="7406" y="3780"/>
                  <a:pt x="7492" y="3823"/>
                </a:cubicBezTo>
                <a:cubicBezTo>
                  <a:pt x="7572" y="3902"/>
                  <a:pt x="7593" y="4032"/>
                  <a:pt x="7543" y="4140"/>
                </a:cubicBezTo>
                <a:cubicBezTo>
                  <a:pt x="7492" y="4256"/>
                  <a:pt x="7391" y="4328"/>
                  <a:pt x="7269" y="4335"/>
                </a:cubicBezTo>
                <a:cubicBezTo>
                  <a:pt x="7259" y="4336"/>
                  <a:pt x="7250" y="4336"/>
                  <a:pt x="7241" y="4336"/>
                </a:cubicBezTo>
                <a:cubicBezTo>
                  <a:pt x="7150" y="4336"/>
                  <a:pt x="7065" y="4306"/>
                  <a:pt x="6973" y="4306"/>
                </a:cubicBezTo>
                <a:cubicBezTo>
                  <a:pt x="6727" y="4314"/>
                  <a:pt x="6489" y="4400"/>
                  <a:pt x="6294" y="4552"/>
                </a:cubicBezTo>
                <a:cubicBezTo>
                  <a:pt x="6099" y="4711"/>
                  <a:pt x="5933" y="4905"/>
                  <a:pt x="5803" y="5122"/>
                </a:cubicBezTo>
                <a:cubicBezTo>
                  <a:pt x="5767" y="5172"/>
                  <a:pt x="5738" y="5223"/>
                  <a:pt x="5710" y="5274"/>
                </a:cubicBezTo>
                <a:lnTo>
                  <a:pt x="5695" y="5295"/>
                </a:lnTo>
                <a:lnTo>
                  <a:pt x="5688" y="5288"/>
                </a:lnTo>
                <a:lnTo>
                  <a:pt x="5695" y="5266"/>
                </a:lnTo>
                <a:lnTo>
                  <a:pt x="5695" y="5259"/>
                </a:lnTo>
                <a:cubicBezTo>
                  <a:pt x="5753" y="5071"/>
                  <a:pt x="5746" y="4869"/>
                  <a:pt x="5688" y="4682"/>
                </a:cubicBezTo>
                <a:cubicBezTo>
                  <a:pt x="5673" y="4646"/>
                  <a:pt x="5659" y="4610"/>
                  <a:pt x="5645" y="4581"/>
                </a:cubicBezTo>
                <a:cubicBezTo>
                  <a:pt x="5659" y="4545"/>
                  <a:pt x="5673" y="4508"/>
                  <a:pt x="5695" y="4480"/>
                </a:cubicBezTo>
                <a:cubicBezTo>
                  <a:pt x="5832" y="4184"/>
                  <a:pt x="6063" y="3946"/>
                  <a:pt x="6345" y="3787"/>
                </a:cubicBezTo>
                <a:cubicBezTo>
                  <a:pt x="6482" y="3715"/>
                  <a:pt x="6633" y="3678"/>
                  <a:pt x="6785" y="3671"/>
                </a:cubicBezTo>
                <a:cubicBezTo>
                  <a:pt x="6808" y="3670"/>
                  <a:pt x="6832" y="3669"/>
                  <a:pt x="6856" y="3669"/>
                </a:cubicBezTo>
                <a:close/>
                <a:moveTo>
                  <a:pt x="2684" y="3670"/>
                </a:moveTo>
                <a:cubicBezTo>
                  <a:pt x="2862" y="3670"/>
                  <a:pt x="3038" y="3709"/>
                  <a:pt x="3198" y="3787"/>
                </a:cubicBezTo>
                <a:cubicBezTo>
                  <a:pt x="3487" y="3946"/>
                  <a:pt x="3710" y="4184"/>
                  <a:pt x="3855" y="4480"/>
                </a:cubicBezTo>
                <a:cubicBezTo>
                  <a:pt x="3862" y="4487"/>
                  <a:pt x="3912" y="4573"/>
                  <a:pt x="3905" y="4581"/>
                </a:cubicBezTo>
                <a:lnTo>
                  <a:pt x="3898" y="4595"/>
                </a:lnTo>
                <a:cubicBezTo>
                  <a:pt x="3826" y="4747"/>
                  <a:pt x="3797" y="4920"/>
                  <a:pt x="3819" y="5093"/>
                </a:cubicBezTo>
                <a:cubicBezTo>
                  <a:pt x="3826" y="5158"/>
                  <a:pt x="3840" y="5230"/>
                  <a:pt x="3862" y="5295"/>
                </a:cubicBezTo>
                <a:lnTo>
                  <a:pt x="3855" y="5302"/>
                </a:lnTo>
                <a:cubicBezTo>
                  <a:pt x="3819" y="5237"/>
                  <a:pt x="3718" y="5079"/>
                  <a:pt x="3710" y="5064"/>
                </a:cubicBezTo>
                <a:cubicBezTo>
                  <a:pt x="3457" y="4687"/>
                  <a:pt x="3067" y="4310"/>
                  <a:pt x="2589" y="4310"/>
                </a:cubicBezTo>
                <a:cubicBezTo>
                  <a:pt x="2564" y="4310"/>
                  <a:pt x="2538" y="4311"/>
                  <a:pt x="2512" y="4314"/>
                </a:cubicBezTo>
                <a:cubicBezTo>
                  <a:pt x="2433" y="4328"/>
                  <a:pt x="2353" y="4335"/>
                  <a:pt x="2274" y="4335"/>
                </a:cubicBezTo>
                <a:cubicBezTo>
                  <a:pt x="2159" y="4328"/>
                  <a:pt x="2050" y="4256"/>
                  <a:pt x="2007" y="4140"/>
                </a:cubicBezTo>
                <a:cubicBezTo>
                  <a:pt x="1956" y="4032"/>
                  <a:pt x="1978" y="3909"/>
                  <a:pt x="2057" y="3823"/>
                </a:cubicBezTo>
                <a:cubicBezTo>
                  <a:pt x="2144" y="3780"/>
                  <a:pt x="2238" y="3743"/>
                  <a:pt x="2332" y="3722"/>
                </a:cubicBezTo>
                <a:cubicBezTo>
                  <a:pt x="2447" y="3687"/>
                  <a:pt x="2566" y="3670"/>
                  <a:pt x="2684" y="3670"/>
                </a:cubicBezTo>
                <a:close/>
                <a:moveTo>
                  <a:pt x="7011" y="4617"/>
                </a:moveTo>
                <a:lnTo>
                  <a:pt x="7011" y="4617"/>
                </a:lnTo>
                <a:cubicBezTo>
                  <a:pt x="7047" y="4624"/>
                  <a:pt x="7082" y="4624"/>
                  <a:pt x="7117" y="4631"/>
                </a:cubicBezTo>
                <a:lnTo>
                  <a:pt x="7153" y="4638"/>
                </a:lnTo>
                <a:cubicBezTo>
                  <a:pt x="7240" y="5136"/>
                  <a:pt x="7204" y="5512"/>
                  <a:pt x="7030" y="5735"/>
                </a:cubicBezTo>
                <a:cubicBezTo>
                  <a:pt x="6896" y="5883"/>
                  <a:pt x="6707" y="5968"/>
                  <a:pt x="6513" y="5968"/>
                </a:cubicBezTo>
                <a:cubicBezTo>
                  <a:pt x="6498" y="5968"/>
                  <a:pt x="6483" y="5967"/>
                  <a:pt x="6467" y="5966"/>
                </a:cubicBezTo>
                <a:cubicBezTo>
                  <a:pt x="6301" y="5966"/>
                  <a:pt x="6143" y="5930"/>
                  <a:pt x="5998" y="5873"/>
                </a:cubicBezTo>
                <a:cubicBezTo>
                  <a:pt x="5991" y="5829"/>
                  <a:pt x="5984" y="5779"/>
                  <a:pt x="5969" y="5728"/>
                </a:cubicBezTo>
                <a:cubicBezTo>
                  <a:pt x="5955" y="5671"/>
                  <a:pt x="5933" y="5613"/>
                  <a:pt x="5904" y="5562"/>
                </a:cubicBezTo>
                <a:lnTo>
                  <a:pt x="5948" y="5468"/>
                </a:lnTo>
                <a:cubicBezTo>
                  <a:pt x="6056" y="5627"/>
                  <a:pt x="6229" y="5721"/>
                  <a:pt x="6417" y="5728"/>
                </a:cubicBezTo>
                <a:cubicBezTo>
                  <a:pt x="6771" y="5728"/>
                  <a:pt x="7059" y="5367"/>
                  <a:pt x="7059" y="4927"/>
                </a:cubicBezTo>
                <a:cubicBezTo>
                  <a:pt x="7059" y="4822"/>
                  <a:pt x="7046" y="4716"/>
                  <a:pt x="7011" y="4617"/>
                </a:cubicBezTo>
                <a:close/>
                <a:moveTo>
                  <a:pt x="2534" y="4631"/>
                </a:moveTo>
                <a:cubicBezTo>
                  <a:pt x="2498" y="4732"/>
                  <a:pt x="2483" y="4833"/>
                  <a:pt x="2483" y="4942"/>
                </a:cubicBezTo>
                <a:cubicBezTo>
                  <a:pt x="2483" y="5382"/>
                  <a:pt x="2765" y="5743"/>
                  <a:pt x="3118" y="5743"/>
                </a:cubicBezTo>
                <a:lnTo>
                  <a:pt x="3126" y="5735"/>
                </a:lnTo>
                <a:cubicBezTo>
                  <a:pt x="3313" y="5728"/>
                  <a:pt x="3487" y="5634"/>
                  <a:pt x="3595" y="5483"/>
                </a:cubicBezTo>
                <a:lnTo>
                  <a:pt x="3638" y="5569"/>
                </a:lnTo>
                <a:cubicBezTo>
                  <a:pt x="3588" y="5663"/>
                  <a:pt x="3559" y="5764"/>
                  <a:pt x="3544" y="5865"/>
                </a:cubicBezTo>
                <a:lnTo>
                  <a:pt x="3544" y="5887"/>
                </a:lnTo>
                <a:cubicBezTo>
                  <a:pt x="3400" y="5938"/>
                  <a:pt x="3241" y="5974"/>
                  <a:pt x="3082" y="5974"/>
                </a:cubicBezTo>
                <a:cubicBezTo>
                  <a:pt x="3067" y="5975"/>
                  <a:pt x="3051" y="5975"/>
                  <a:pt x="3036" y="5975"/>
                </a:cubicBezTo>
                <a:cubicBezTo>
                  <a:pt x="2836" y="5975"/>
                  <a:pt x="2646" y="5890"/>
                  <a:pt x="2512" y="5743"/>
                </a:cubicBezTo>
                <a:cubicBezTo>
                  <a:pt x="2339" y="5519"/>
                  <a:pt x="2296" y="5144"/>
                  <a:pt x="2390" y="4646"/>
                </a:cubicBezTo>
                <a:lnTo>
                  <a:pt x="2426" y="4646"/>
                </a:lnTo>
                <a:cubicBezTo>
                  <a:pt x="2462" y="4631"/>
                  <a:pt x="2498" y="4631"/>
                  <a:pt x="2534" y="4631"/>
                </a:cubicBezTo>
                <a:close/>
                <a:moveTo>
                  <a:pt x="4768" y="5288"/>
                </a:moveTo>
                <a:cubicBezTo>
                  <a:pt x="4838" y="5288"/>
                  <a:pt x="4908" y="5295"/>
                  <a:pt x="4981" y="5310"/>
                </a:cubicBezTo>
                <a:cubicBezTo>
                  <a:pt x="5219" y="5339"/>
                  <a:pt x="5443" y="5461"/>
                  <a:pt x="5594" y="5656"/>
                </a:cubicBezTo>
                <a:cubicBezTo>
                  <a:pt x="5609" y="5685"/>
                  <a:pt x="5623" y="5714"/>
                  <a:pt x="5637" y="5743"/>
                </a:cubicBezTo>
                <a:cubicBezTo>
                  <a:pt x="5320" y="5779"/>
                  <a:pt x="5082" y="5988"/>
                  <a:pt x="5082" y="6248"/>
                </a:cubicBezTo>
                <a:lnTo>
                  <a:pt x="5089" y="6248"/>
                </a:lnTo>
                <a:cubicBezTo>
                  <a:pt x="5089" y="6335"/>
                  <a:pt x="5118" y="6421"/>
                  <a:pt x="5168" y="6493"/>
                </a:cubicBezTo>
                <a:cubicBezTo>
                  <a:pt x="5038" y="6537"/>
                  <a:pt x="4903" y="6558"/>
                  <a:pt x="4768" y="6558"/>
                </a:cubicBezTo>
                <a:cubicBezTo>
                  <a:pt x="4632" y="6558"/>
                  <a:pt x="4497" y="6537"/>
                  <a:pt x="4367" y="6493"/>
                </a:cubicBezTo>
                <a:cubicBezTo>
                  <a:pt x="4425" y="6421"/>
                  <a:pt x="4454" y="6335"/>
                  <a:pt x="4454" y="6248"/>
                </a:cubicBezTo>
                <a:cubicBezTo>
                  <a:pt x="4454" y="5988"/>
                  <a:pt x="4216" y="5779"/>
                  <a:pt x="3905" y="5743"/>
                </a:cubicBezTo>
                <a:cubicBezTo>
                  <a:pt x="3912" y="5714"/>
                  <a:pt x="3927" y="5685"/>
                  <a:pt x="3948" y="5656"/>
                </a:cubicBezTo>
                <a:cubicBezTo>
                  <a:pt x="4093" y="5461"/>
                  <a:pt x="4317" y="5339"/>
                  <a:pt x="4555" y="5310"/>
                </a:cubicBezTo>
                <a:cubicBezTo>
                  <a:pt x="4627" y="5295"/>
                  <a:pt x="4697" y="5288"/>
                  <a:pt x="4768" y="5288"/>
                </a:cubicBezTo>
                <a:close/>
                <a:moveTo>
                  <a:pt x="1509" y="3469"/>
                </a:moveTo>
                <a:cubicBezTo>
                  <a:pt x="1567" y="3469"/>
                  <a:pt x="1668" y="3520"/>
                  <a:pt x="1812" y="3642"/>
                </a:cubicBezTo>
                <a:lnTo>
                  <a:pt x="1805" y="3650"/>
                </a:lnTo>
                <a:cubicBezTo>
                  <a:pt x="1668" y="3823"/>
                  <a:pt x="1639" y="4061"/>
                  <a:pt x="1733" y="4263"/>
                </a:cubicBezTo>
                <a:cubicBezTo>
                  <a:pt x="1798" y="4422"/>
                  <a:pt x="1928" y="4545"/>
                  <a:pt x="2094" y="4610"/>
                </a:cubicBezTo>
                <a:cubicBezTo>
                  <a:pt x="1985" y="5194"/>
                  <a:pt x="2050" y="5634"/>
                  <a:pt x="2281" y="5923"/>
                </a:cubicBezTo>
                <a:cubicBezTo>
                  <a:pt x="2462" y="6154"/>
                  <a:pt x="2743" y="6277"/>
                  <a:pt x="3090" y="6277"/>
                </a:cubicBezTo>
                <a:cubicBezTo>
                  <a:pt x="3270" y="6277"/>
                  <a:pt x="3443" y="6248"/>
                  <a:pt x="3609" y="6190"/>
                </a:cubicBezTo>
                <a:cubicBezTo>
                  <a:pt x="3616" y="6212"/>
                  <a:pt x="3631" y="6241"/>
                  <a:pt x="3638" y="6262"/>
                </a:cubicBezTo>
                <a:cubicBezTo>
                  <a:pt x="3458" y="6356"/>
                  <a:pt x="3292" y="6464"/>
                  <a:pt x="3133" y="6594"/>
                </a:cubicBezTo>
                <a:cubicBezTo>
                  <a:pt x="3075" y="6645"/>
                  <a:pt x="3010" y="6688"/>
                  <a:pt x="2945" y="6717"/>
                </a:cubicBezTo>
                <a:cubicBezTo>
                  <a:pt x="2934" y="6721"/>
                  <a:pt x="2924" y="6722"/>
                  <a:pt x="2914" y="6722"/>
                </a:cubicBezTo>
                <a:cubicBezTo>
                  <a:pt x="2904" y="6722"/>
                  <a:pt x="2895" y="6721"/>
                  <a:pt x="2888" y="6717"/>
                </a:cubicBezTo>
                <a:cubicBezTo>
                  <a:pt x="2657" y="6703"/>
                  <a:pt x="2433" y="6580"/>
                  <a:pt x="2231" y="6486"/>
                </a:cubicBezTo>
                <a:cubicBezTo>
                  <a:pt x="2142" y="6442"/>
                  <a:pt x="2054" y="6420"/>
                  <a:pt x="1961" y="6420"/>
                </a:cubicBezTo>
                <a:cubicBezTo>
                  <a:pt x="1947" y="6420"/>
                  <a:pt x="1934" y="6420"/>
                  <a:pt x="1920" y="6421"/>
                </a:cubicBezTo>
                <a:cubicBezTo>
                  <a:pt x="1848" y="6421"/>
                  <a:pt x="1783" y="6443"/>
                  <a:pt x="1725" y="6464"/>
                </a:cubicBezTo>
                <a:cubicBezTo>
                  <a:pt x="1011" y="6053"/>
                  <a:pt x="751" y="5577"/>
                  <a:pt x="802" y="5375"/>
                </a:cubicBezTo>
                <a:lnTo>
                  <a:pt x="802" y="5375"/>
                </a:lnTo>
                <a:lnTo>
                  <a:pt x="787" y="5382"/>
                </a:lnTo>
                <a:cubicBezTo>
                  <a:pt x="794" y="5360"/>
                  <a:pt x="809" y="5310"/>
                  <a:pt x="910" y="5310"/>
                </a:cubicBezTo>
                <a:cubicBezTo>
                  <a:pt x="1033" y="5317"/>
                  <a:pt x="1148" y="5353"/>
                  <a:pt x="1249" y="5418"/>
                </a:cubicBezTo>
                <a:cubicBezTo>
                  <a:pt x="1273" y="5429"/>
                  <a:pt x="1296" y="5434"/>
                  <a:pt x="1318" y="5434"/>
                </a:cubicBezTo>
                <a:cubicBezTo>
                  <a:pt x="1450" y="5434"/>
                  <a:pt x="1538" y="5250"/>
                  <a:pt x="1408" y="5151"/>
                </a:cubicBezTo>
                <a:cubicBezTo>
                  <a:pt x="1155" y="4963"/>
                  <a:pt x="917" y="4638"/>
                  <a:pt x="1004" y="4371"/>
                </a:cubicBezTo>
                <a:cubicBezTo>
                  <a:pt x="1011" y="4342"/>
                  <a:pt x="1047" y="4263"/>
                  <a:pt x="1119" y="4263"/>
                </a:cubicBezTo>
                <a:cubicBezTo>
                  <a:pt x="1220" y="4278"/>
                  <a:pt x="1314" y="4335"/>
                  <a:pt x="1372" y="4422"/>
                </a:cubicBezTo>
                <a:cubicBezTo>
                  <a:pt x="1407" y="4465"/>
                  <a:pt x="1450" y="4483"/>
                  <a:pt x="1492" y="4483"/>
                </a:cubicBezTo>
                <a:cubicBezTo>
                  <a:pt x="1599" y="4483"/>
                  <a:pt x="1699" y="4368"/>
                  <a:pt x="1632" y="4249"/>
                </a:cubicBezTo>
                <a:cubicBezTo>
                  <a:pt x="1415" y="3852"/>
                  <a:pt x="1415" y="3577"/>
                  <a:pt x="1466" y="3498"/>
                </a:cubicBezTo>
                <a:cubicBezTo>
                  <a:pt x="1473" y="3476"/>
                  <a:pt x="1487" y="3469"/>
                  <a:pt x="1509" y="3469"/>
                </a:cubicBezTo>
                <a:close/>
                <a:moveTo>
                  <a:pt x="8059" y="3474"/>
                </a:moveTo>
                <a:cubicBezTo>
                  <a:pt x="8075" y="3474"/>
                  <a:pt x="8085" y="3486"/>
                  <a:pt x="8091" y="3498"/>
                </a:cubicBezTo>
                <a:cubicBezTo>
                  <a:pt x="8142" y="3585"/>
                  <a:pt x="8142" y="3852"/>
                  <a:pt x="7925" y="4249"/>
                </a:cubicBezTo>
                <a:cubicBezTo>
                  <a:pt x="7862" y="4369"/>
                  <a:pt x="7964" y="4482"/>
                  <a:pt x="8071" y="4482"/>
                </a:cubicBezTo>
                <a:cubicBezTo>
                  <a:pt x="8111" y="4482"/>
                  <a:pt x="8152" y="4467"/>
                  <a:pt x="8185" y="4429"/>
                </a:cubicBezTo>
                <a:cubicBezTo>
                  <a:pt x="8236" y="4342"/>
                  <a:pt x="8330" y="4285"/>
                  <a:pt x="8423" y="4263"/>
                </a:cubicBezTo>
                <a:cubicBezTo>
                  <a:pt x="8496" y="4263"/>
                  <a:pt x="8532" y="4342"/>
                  <a:pt x="8546" y="4371"/>
                </a:cubicBezTo>
                <a:cubicBezTo>
                  <a:pt x="8633" y="4638"/>
                  <a:pt x="8395" y="4963"/>
                  <a:pt x="8135" y="5151"/>
                </a:cubicBezTo>
                <a:cubicBezTo>
                  <a:pt x="8005" y="5250"/>
                  <a:pt x="8092" y="5434"/>
                  <a:pt x="8230" y="5434"/>
                </a:cubicBezTo>
                <a:cubicBezTo>
                  <a:pt x="8252" y="5434"/>
                  <a:pt x="8276" y="5429"/>
                  <a:pt x="8301" y="5418"/>
                </a:cubicBezTo>
                <a:cubicBezTo>
                  <a:pt x="8402" y="5353"/>
                  <a:pt x="8517" y="5317"/>
                  <a:pt x="8633" y="5310"/>
                </a:cubicBezTo>
                <a:cubicBezTo>
                  <a:pt x="8734" y="5310"/>
                  <a:pt x="8748" y="5360"/>
                  <a:pt x="8755" y="5382"/>
                </a:cubicBezTo>
                <a:cubicBezTo>
                  <a:pt x="8806" y="5584"/>
                  <a:pt x="8546" y="6060"/>
                  <a:pt x="7832" y="6472"/>
                </a:cubicBezTo>
                <a:cubicBezTo>
                  <a:pt x="7781" y="6450"/>
                  <a:pt x="7723" y="6436"/>
                  <a:pt x="7673" y="6428"/>
                </a:cubicBezTo>
                <a:cubicBezTo>
                  <a:pt x="7654" y="6427"/>
                  <a:pt x="7635" y="6427"/>
                  <a:pt x="7616" y="6427"/>
                </a:cubicBezTo>
                <a:cubicBezTo>
                  <a:pt x="7514" y="6427"/>
                  <a:pt x="7418" y="6444"/>
                  <a:pt x="7326" y="6493"/>
                </a:cubicBezTo>
                <a:cubicBezTo>
                  <a:pt x="6908" y="6695"/>
                  <a:pt x="6720" y="6724"/>
                  <a:pt x="6648" y="6724"/>
                </a:cubicBezTo>
                <a:cubicBezTo>
                  <a:pt x="6568" y="6724"/>
                  <a:pt x="6504" y="6659"/>
                  <a:pt x="6446" y="6616"/>
                </a:cubicBezTo>
                <a:cubicBezTo>
                  <a:pt x="6280" y="6479"/>
                  <a:pt x="6107" y="6363"/>
                  <a:pt x="5912" y="6270"/>
                </a:cubicBezTo>
                <a:cubicBezTo>
                  <a:pt x="5926" y="6241"/>
                  <a:pt x="5933" y="6219"/>
                  <a:pt x="5948" y="6197"/>
                </a:cubicBezTo>
                <a:cubicBezTo>
                  <a:pt x="6114" y="6248"/>
                  <a:pt x="6287" y="6277"/>
                  <a:pt x="6460" y="6277"/>
                </a:cubicBezTo>
                <a:cubicBezTo>
                  <a:pt x="6807" y="6277"/>
                  <a:pt x="7088" y="6161"/>
                  <a:pt x="7276" y="5930"/>
                </a:cubicBezTo>
                <a:cubicBezTo>
                  <a:pt x="7507" y="5634"/>
                  <a:pt x="7572" y="5194"/>
                  <a:pt x="7463" y="4610"/>
                </a:cubicBezTo>
                <a:cubicBezTo>
                  <a:pt x="7629" y="4552"/>
                  <a:pt x="7759" y="4429"/>
                  <a:pt x="7824" y="4270"/>
                </a:cubicBezTo>
                <a:cubicBezTo>
                  <a:pt x="7918" y="4068"/>
                  <a:pt x="7889" y="3830"/>
                  <a:pt x="7752" y="3657"/>
                </a:cubicBezTo>
                <a:lnTo>
                  <a:pt x="7745" y="3642"/>
                </a:lnTo>
                <a:cubicBezTo>
                  <a:pt x="7882" y="3520"/>
                  <a:pt x="7990" y="3476"/>
                  <a:pt x="8048" y="3476"/>
                </a:cubicBezTo>
                <a:cubicBezTo>
                  <a:pt x="8052" y="3475"/>
                  <a:pt x="8056" y="3474"/>
                  <a:pt x="8059" y="3474"/>
                </a:cubicBezTo>
                <a:close/>
                <a:moveTo>
                  <a:pt x="5731" y="6522"/>
                </a:moveTo>
                <a:lnTo>
                  <a:pt x="5775" y="6544"/>
                </a:lnTo>
                <a:cubicBezTo>
                  <a:pt x="5933" y="6623"/>
                  <a:pt x="6092" y="6724"/>
                  <a:pt x="6236" y="6840"/>
                </a:cubicBezTo>
                <a:cubicBezTo>
                  <a:pt x="6359" y="6941"/>
                  <a:pt x="6482" y="7042"/>
                  <a:pt x="6648" y="7042"/>
                </a:cubicBezTo>
                <a:cubicBezTo>
                  <a:pt x="6814" y="7042"/>
                  <a:pt x="7016" y="6977"/>
                  <a:pt x="7297" y="6847"/>
                </a:cubicBezTo>
                <a:cubicBezTo>
                  <a:pt x="7403" y="6802"/>
                  <a:pt x="7505" y="6742"/>
                  <a:pt x="7614" y="6742"/>
                </a:cubicBezTo>
                <a:cubicBezTo>
                  <a:pt x="7661" y="6742"/>
                  <a:pt x="7709" y="6754"/>
                  <a:pt x="7759" y="6782"/>
                </a:cubicBezTo>
                <a:cubicBezTo>
                  <a:pt x="7961" y="6912"/>
                  <a:pt x="7947" y="7208"/>
                  <a:pt x="7738" y="7323"/>
                </a:cubicBezTo>
                <a:cubicBezTo>
                  <a:pt x="7593" y="7395"/>
                  <a:pt x="7442" y="7460"/>
                  <a:pt x="7290" y="7518"/>
                </a:cubicBezTo>
                <a:cubicBezTo>
                  <a:pt x="7081" y="7605"/>
                  <a:pt x="6872" y="7648"/>
                  <a:pt x="6648" y="7655"/>
                </a:cubicBezTo>
                <a:cubicBezTo>
                  <a:pt x="6446" y="7655"/>
                  <a:pt x="6244" y="7590"/>
                  <a:pt x="6070" y="7482"/>
                </a:cubicBezTo>
                <a:lnTo>
                  <a:pt x="6063" y="7482"/>
                </a:lnTo>
                <a:cubicBezTo>
                  <a:pt x="5883" y="7359"/>
                  <a:pt x="5724" y="7201"/>
                  <a:pt x="5522" y="7114"/>
                </a:cubicBezTo>
                <a:cubicBezTo>
                  <a:pt x="5314" y="7026"/>
                  <a:pt x="5094" y="6981"/>
                  <a:pt x="4873" y="6981"/>
                </a:cubicBezTo>
                <a:cubicBezTo>
                  <a:pt x="4842" y="6981"/>
                  <a:pt x="4810" y="6982"/>
                  <a:pt x="4779" y="6984"/>
                </a:cubicBezTo>
                <a:cubicBezTo>
                  <a:pt x="4746" y="6982"/>
                  <a:pt x="4714" y="6981"/>
                  <a:pt x="4681" y="6981"/>
                </a:cubicBezTo>
                <a:cubicBezTo>
                  <a:pt x="4456" y="6981"/>
                  <a:pt x="4237" y="7026"/>
                  <a:pt x="4035" y="7114"/>
                </a:cubicBezTo>
                <a:cubicBezTo>
                  <a:pt x="3811" y="7215"/>
                  <a:pt x="3638" y="7395"/>
                  <a:pt x="3422" y="7518"/>
                </a:cubicBezTo>
                <a:cubicBezTo>
                  <a:pt x="3256" y="7611"/>
                  <a:pt x="3084" y="7647"/>
                  <a:pt x="2909" y="7647"/>
                </a:cubicBezTo>
                <a:cubicBezTo>
                  <a:pt x="2702" y="7647"/>
                  <a:pt x="2492" y="7596"/>
                  <a:pt x="2288" y="7525"/>
                </a:cubicBezTo>
                <a:cubicBezTo>
                  <a:pt x="2122" y="7468"/>
                  <a:pt x="1964" y="7403"/>
                  <a:pt x="1812" y="7323"/>
                </a:cubicBezTo>
                <a:cubicBezTo>
                  <a:pt x="1661" y="7244"/>
                  <a:pt x="1603" y="7063"/>
                  <a:pt x="1675" y="6912"/>
                </a:cubicBezTo>
                <a:cubicBezTo>
                  <a:pt x="1725" y="6804"/>
                  <a:pt x="1834" y="6739"/>
                  <a:pt x="1949" y="6739"/>
                </a:cubicBezTo>
                <a:cubicBezTo>
                  <a:pt x="2050" y="6753"/>
                  <a:pt x="2151" y="6789"/>
                  <a:pt x="2238" y="6840"/>
                </a:cubicBezTo>
                <a:cubicBezTo>
                  <a:pt x="2437" y="6932"/>
                  <a:pt x="2659" y="7037"/>
                  <a:pt x="2884" y="7037"/>
                </a:cubicBezTo>
                <a:cubicBezTo>
                  <a:pt x="2905" y="7037"/>
                  <a:pt x="2925" y="7036"/>
                  <a:pt x="2945" y="7035"/>
                </a:cubicBezTo>
                <a:cubicBezTo>
                  <a:pt x="3075" y="7027"/>
                  <a:pt x="3162" y="6970"/>
                  <a:pt x="3321" y="6840"/>
                </a:cubicBezTo>
                <a:cubicBezTo>
                  <a:pt x="3472" y="6717"/>
                  <a:pt x="3638" y="6616"/>
                  <a:pt x="3811" y="6529"/>
                </a:cubicBezTo>
                <a:lnTo>
                  <a:pt x="3826" y="6522"/>
                </a:lnTo>
                <a:cubicBezTo>
                  <a:pt x="4021" y="6703"/>
                  <a:pt x="4266" y="6818"/>
                  <a:pt x="4526" y="6854"/>
                </a:cubicBezTo>
                <a:cubicBezTo>
                  <a:pt x="4609" y="6869"/>
                  <a:pt x="4692" y="6876"/>
                  <a:pt x="4775" y="6876"/>
                </a:cubicBezTo>
                <a:cubicBezTo>
                  <a:pt x="4858" y="6876"/>
                  <a:pt x="4941" y="6869"/>
                  <a:pt x="5024" y="6854"/>
                </a:cubicBezTo>
                <a:cubicBezTo>
                  <a:pt x="5291" y="6818"/>
                  <a:pt x="5529" y="6703"/>
                  <a:pt x="5731" y="6522"/>
                </a:cubicBezTo>
                <a:close/>
                <a:moveTo>
                  <a:pt x="3399" y="7879"/>
                </a:moveTo>
                <a:cubicBezTo>
                  <a:pt x="3370" y="8162"/>
                  <a:pt x="3306" y="8233"/>
                  <a:pt x="3299" y="8247"/>
                </a:cubicBezTo>
                <a:cubicBezTo>
                  <a:pt x="3284" y="8247"/>
                  <a:pt x="3256" y="8226"/>
                  <a:pt x="3220" y="8161"/>
                </a:cubicBezTo>
                <a:cubicBezTo>
                  <a:pt x="3191" y="8103"/>
                  <a:pt x="3169" y="8045"/>
                  <a:pt x="3147" y="7987"/>
                </a:cubicBezTo>
                <a:cubicBezTo>
                  <a:pt x="3140" y="7980"/>
                  <a:pt x="3140" y="7966"/>
                  <a:pt x="3133" y="7951"/>
                </a:cubicBezTo>
                <a:lnTo>
                  <a:pt x="3162" y="7951"/>
                </a:lnTo>
                <a:cubicBezTo>
                  <a:pt x="3241" y="7937"/>
                  <a:pt x="3320" y="7915"/>
                  <a:pt x="3399" y="7879"/>
                </a:cubicBezTo>
                <a:close/>
                <a:moveTo>
                  <a:pt x="6150" y="7872"/>
                </a:moveTo>
                <a:lnTo>
                  <a:pt x="6179" y="7886"/>
                </a:lnTo>
                <a:cubicBezTo>
                  <a:pt x="6244" y="7908"/>
                  <a:pt x="6316" y="7930"/>
                  <a:pt x="6388" y="7944"/>
                </a:cubicBezTo>
                <a:lnTo>
                  <a:pt x="6410" y="7944"/>
                </a:lnTo>
                <a:cubicBezTo>
                  <a:pt x="6410" y="7958"/>
                  <a:pt x="6402" y="7973"/>
                  <a:pt x="6395" y="7987"/>
                </a:cubicBezTo>
                <a:cubicBezTo>
                  <a:pt x="6381" y="8031"/>
                  <a:pt x="6366" y="8074"/>
                  <a:pt x="6352" y="8110"/>
                </a:cubicBezTo>
                <a:cubicBezTo>
                  <a:pt x="6301" y="8211"/>
                  <a:pt x="6258" y="8247"/>
                  <a:pt x="6244" y="8247"/>
                </a:cubicBezTo>
                <a:cubicBezTo>
                  <a:pt x="6236" y="8240"/>
                  <a:pt x="6172" y="8161"/>
                  <a:pt x="6150" y="7872"/>
                </a:cubicBezTo>
                <a:close/>
                <a:moveTo>
                  <a:pt x="4165" y="8124"/>
                </a:moveTo>
                <a:cubicBezTo>
                  <a:pt x="4179" y="8132"/>
                  <a:pt x="4237" y="8204"/>
                  <a:pt x="4266" y="8485"/>
                </a:cubicBezTo>
                <a:lnTo>
                  <a:pt x="4194" y="8464"/>
                </a:lnTo>
                <a:cubicBezTo>
                  <a:pt x="4129" y="8442"/>
                  <a:pt x="4071" y="8413"/>
                  <a:pt x="4013" y="8384"/>
                </a:cubicBezTo>
                <a:cubicBezTo>
                  <a:pt x="4078" y="8182"/>
                  <a:pt x="4143" y="8124"/>
                  <a:pt x="4165" y="8124"/>
                </a:cubicBezTo>
                <a:close/>
                <a:moveTo>
                  <a:pt x="5378" y="8124"/>
                </a:moveTo>
                <a:cubicBezTo>
                  <a:pt x="5385" y="8124"/>
                  <a:pt x="5456" y="8160"/>
                  <a:pt x="5527" y="8385"/>
                </a:cubicBezTo>
                <a:lnTo>
                  <a:pt x="5527" y="8385"/>
                </a:lnTo>
                <a:cubicBezTo>
                  <a:pt x="5492" y="8406"/>
                  <a:pt x="5464" y="8421"/>
                  <a:pt x="5428" y="8435"/>
                </a:cubicBezTo>
                <a:cubicBezTo>
                  <a:pt x="5428" y="8435"/>
                  <a:pt x="5327" y="8471"/>
                  <a:pt x="5277" y="8485"/>
                </a:cubicBezTo>
                <a:cubicBezTo>
                  <a:pt x="5305" y="8204"/>
                  <a:pt x="5363" y="8132"/>
                  <a:pt x="5378" y="8124"/>
                </a:cubicBezTo>
                <a:close/>
                <a:moveTo>
                  <a:pt x="4813" y="7301"/>
                </a:moveTo>
                <a:cubicBezTo>
                  <a:pt x="5131" y="7301"/>
                  <a:pt x="5398" y="7370"/>
                  <a:pt x="5666" y="7576"/>
                </a:cubicBezTo>
                <a:cubicBezTo>
                  <a:pt x="5717" y="7612"/>
                  <a:pt x="5775" y="7655"/>
                  <a:pt x="5832" y="7699"/>
                </a:cubicBezTo>
                <a:cubicBezTo>
                  <a:pt x="5832" y="7843"/>
                  <a:pt x="5847" y="7987"/>
                  <a:pt x="5876" y="8139"/>
                </a:cubicBezTo>
                <a:lnTo>
                  <a:pt x="5803" y="8204"/>
                </a:lnTo>
                <a:cubicBezTo>
                  <a:pt x="5731" y="8023"/>
                  <a:pt x="5601" y="7807"/>
                  <a:pt x="5378" y="7807"/>
                </a:cubicBezTo>
                <a:lnTo>
                  <a:pt x="5334" y="7807"/>
                </a:lnTo>
                <a:cubicBezTo>
                  <a:pt x="5053" y="7843"/>
                  <a:pt x="4981" y="8211"/>
                  <a:pt x="4959" y="8543"/>
                </a:cubicBezTo>
                <a:cubicBezTo>
                  <a:pt x="4901" y="8550"/>
                  <a:pt x="4836" y="8550"/>
                  <a:pt x="4779" y="8550"/>
                </a:cubicBezTo>
                <a:cubicBezTo>
                  <a:pt x="4714" y="8550"/>
                  <a:pt x="4649" y="8550"/>
                  <a:pt x="4591" y="8543"/>
                </a:cubicBezTo>
                <a:cubicBezTo>
                  <a:pt x="4569" y="8211"/>
                  <a:pt x="4497" y="7843"/>
                  <a:pt x="4216" y="7807"/>
                </a:cubicBezTo>
                <a:lnTo>
                  <a:pt x="4179" y="7807"/>
                </a:lnTo>
                <a:cubicBezTo>
                  <a:pt x="3956" y="7807"/>
                  <a:pt x="3826" y="8023"/>
                  <a:pt x="3754" y="8204"/>
                </a:cubicBezTo>
                <a:cubicBezTo>
                  <a:pt x="3732" y="8182"/>
                  <a:pt x="3703" y="8161"/>
                  <a:pt x="3681" y="8139"/>
                </a:cubicBezTo>
                <a:cubicBezTo>
                  <a:pt x="3710" y="7987"/>
                  <a:pt x="3725" y="7843"/>
                  <a:pt x="3725" y="7699"/>
                </a:cubicBezTo>
                <a:cubicBezTo>
                  <a:pt x="3782" y="7655"/>
                  <a:pt x="3840" y="7612"/>
                  <a:pt x="3891" y="7576"/>
                </a:cubicBezTo>
                <a:cubicBezTo>
                  <a:pt x="4158" y="7359"/>
                  <a:pt x="4425" y="7309"/>
                  <a:pt x="4764" y="7302"/>
                </a:cubicBezTo>
                <a:cubicBezTo>
                  <a:pt x="4781" y="7301"/>
                  <a:pt x="4797" y="7301"/>
                  <a:pt x="4813" y="7301"/>
                </a:cubicBezTo>
                <a:close/>
                <a:moveTo>
                  <a:pt x="7953" y="1"/>
                </a:moveTo>
                <a:cubicBezTo>
                  <a:pt x="7670" y="1"/>
                  <a:pt x="7425" y="214"/>
                  <a:pt x="7391" y="503"/>
                </a:cubicBezTo>
                <a:cubicBezTo>
                  <a:pt x="7362" y="712"/>
                  <a:pt x="7319" y="914"/>
                  <a:pt x="7269" y="1116"/>
                </a:cubicBezTo>
                <a:cubicBezTo>
                  <a:pt x="7247" y="1073"/>
                  <a:pt x="7225" y="1030"/>
                  <a:pt x="7211" y="986"/>
                </a:cubicBezTo>
                <a:cubicBezTo>
                  <a:pt x="7123" y="762"/>
                  <a:pt x="6912" y="625"/>
                  <a:pt x="6685" y="625"/>
                </a:cubicBezTo>
                <a:cubicBezTo>
                  <a:pt x="6613" y="625"/>
                  <a:pt x="6539" y="639"/>
                  <a:pt x="6467" y="669"/>
                </a:cubicBezTo>
                <a:cubicBezTo>
                  <a:pt x="6179" y="784"/>
                  <a:pt x="6034" y="1109"/>
                  <a:pt x="6150" y="1405"/>
                </a:cubicBezTo>
                <a:cubicBezTo>
                  <a:pt x="6294" y="1773"/>
                  <a:pt x="6511" y="2112"/>
                  <a:pt x="6785" y="2408"/>
                </a:cubicBezTo>
                <a:cubicBezTo>
                  <a:pt x="6734" y="2502"/>
                  <a:pt x="6691" y="2596"/>
                  <a:pt x="6648" y="2682"/>
                </a:cubicBezTo>
                <a:cubicBezTo>
                  <a:pt x="6576" y="2531"/>
                  <a:pt x="6446" y="2430"/>
                  <a:pt x="6193" y="2430"/>
                </a:cubicBezTo>
                <a:cubicBezTo>
                  <a:pt x="6005" y="2430"/>
                  <a:pt x="5825" y="2502"/>
                  <a:pt x="5637" y="2502"/>
                </a:cubicBezTo>
                <a:cubicBezTo>
                  <a:pt x="5529" y="2502"/>
                  <a:pt x="5428" y="2437"/>
                  <a:pt x="5392" y="2329"/>
                </a:cubicBezTo>
                <a:cubicBezTo>
                  <a:pt x="5291" y="2062"/>
                  <a:pt x="5096" y="1730"/>
                  <a:pt x="4779" y="1730"/>
                </a:cubicBezTo>
                <a:cubicBezTo>
                  <a:pt x="4454" y="1730"/>
                  <a:pt x="4266" y="2055"/>
                  <a:pt x="4165" y="2329"/>
                </a:cubicBezTo>
                <a:cubicBezTo>
                  <a:pt x="4122" y="2437"/>
                  <a:pt x="4028" y="2502"/>
                  <a:pt x="3912" y="2502"/>
                </a:cubicBezTo>
                <a:cubicBezTo>
                  <a:pt x="3732" y="2502"/>
                  <a:pt x="3544" y="2430"/>
                  <a:pt x="3357" y="2430"/>
                </a:cubicBezTo>
                <a:cubicBezTo>
                  <a:pt x="3104" y="2430"/>
                  <a:pt x="2974" y="2531"/>
                  <a:pt x="2909" y="2682"/>
                </a:cubicBezTo>
                <a:cubicBezTo>
                  <a:pt x="2859" y="2596"/>
                  <a:pt x="2815" y="2502"/>
                  <a:pt x="2772" y="2408"/>
                </a:cubicBezTo>
                <a:cubicBezTo>
                  <a:pt x="3046" y="2112"/>
                  <a:pt x="3256" y="1773"/>
                  <a:pt x="3400" y="1405"/>
                </a:cubicBezTo>
                <a:cubicBezTo>
                  <a:pt x="3530" y="1109"/>
                  <a:pt x="3386" y="770"/>
                  <a:pt x="3090" y="647"/>
                </a:cubicBezTo>
                <a:cubicBezTo>
                  <a:pt x="3022" y="621"/>
                  <a:pt x="2953" y="608"/>
                  <a:pt x="2884" y="608"/>
                </a:cubicBezTo>
                <a:cubicBezTo>
                  <a:pt x="2651" y="608"/>
                  <a:pt x="2430" y="752"/>
                  <a:pt x="2346" y="986"/>
                </a:cubicBezTo>
                <a:cubicBezTo>
                  <a:pt x="2325" y="1030"/>
                  <a:pt x="2310" y="1073"/>
                  <a:pt x="2288" y="1116"/>
                </a:cubicBezTo>
                <a:cubicBezTo>
                  <a:pt x="2231" y="914"/>
                  <a:pt x="2195" y="712"/>
                  <a:pt x="2166" y="503"/>
                </a:cubicBezTo>
                <a:cubicBezTo>
                  <a:pt x="2125" y="211"/>
                  <a:pt x="1874" y="2"/>
                  <a:pt x="1586" y="2"/>
                </a:cubicBezTo>
                <a:cubicBezTo>
                  <a:pt x="1568" y="2"/>
                  <a:pt x="1549" y="3"/>
                  <a:pt x="1531" y="5"/>
                </a:cubicBezTo>
                <a:cubicBezTo>
                  <a:pt x="1220" y="41"/>
                  <a:pt x="1004" y="322"/>
                  <a:pt x="1040" y="640"/>
                </a:cubicBezTo>
                <a:cubicBezTo>
                  <a:pt x="1083" y="986"/>
                  <a:pt x="1155" y="1326"/>
                  <a:pt x="1256" y="1658"/>
                </a:cubicBezTo>
                <a:cubicBezTo>
                  <a:pt x="1199" y="1614"/>
                  <a:pt x="1148" y="1564"/>
                  <a:pt x="1098" y="1506"/>
                </a:cubicBezTo>
                <a:cubicBezTo>
                  <a:pt x="987" y="1391"/>
                  <a:pt x="836" y="1332"/>
                  <a:pt x="683" y="1332"/>
                </a:cubicBezTo>
                <a:cubicBezTo>
                  <a:pt x="596" y="1332"/>
                  <a:pt x="508" y="1351"/>
                  <a:pt x="426" y="1391"/>
                </a:cubicBezTo>
                <a:cubicBezTo>
                  <a:pt x="80" y="1564"/>
                  <a:pt x="0" y="2018"/>
                  <a:pt x="268" y="2293"/>
                </a:cubicBezTo>
                <a:cubicBezTo>
                  <a:pt x="693" y="2740"/>
                  <a:pt x="1249" y="3029"/>
                  <a:pt x="1855" y="3123"/>
                </a:cubicBezTo>
                <a:cubicBezTo>
                  <a:pt x="1899" y="3209"/>
                  <a:pt x="1949" y="3310"/>
                  <a:pt x="2000" y="3404"/>
                </a:cubicBezTo>
                <a:cubicBezTo>
                  <a:pt x="1819" y="3245"/>
                  <a:pt x="1653" y="3166"/>
                  <a:pt x="1502" y="3166"/>
                </a:cubicBezTo>
                <a:cubicBezTo>
                  <a:pt x="1372" y="3166"/>
                  <a:pt x="1249" y="3231"/>
                  <a:pt x="1191" y="3346"/>
                </a:cubicBezTo>
                <a:cubicBezTo>
                  <a:pt x="1098" y="3491"/>
                  <a:pt x="1098" y="3707"/>
                  <a:pt x="1163" y="3960"/>
                </a:cubicBezTo>
                <a:lnTo>
                  <a:pt x="1126" y="3960"/>
                </a:lnTo>
                <a:cubicBezTo>
                  <a:pt x="932" y="3967"/>
                  <a:pt x="758" y="4097"/>
                  <a:pt x="708" y="4285"/>
                </a:cubicBezTo>
                <a:cubicBezTo>
                  <a:pt x="643" y="4537"/>
                  <a:pt x="693" y="4797"/>
                  <a:pt x="845" y="5006"/>
                </a:cubicBezTo>
                <a:cubicBezTo>
                  <a:pt x="672" y="5021"/>
                  <a:pt x="535" y="5144"/>
                  <a:pt x="491" y="5310"/>
                </a:cubicBezTo>
                <a:cubicBezTo>
                  <a:pt x="441" y="5512"/>
                  <a:pt x="520" y="5772"/>
                  <a:pt x="715" y="6031"/>
                </a:cubicBezTo>
                <a:cubicBezTo>
                  <a:pt x="917" y="6291"/>
                  <a:pt x="1170" y="6515"/>
                  <a:pt x="1451" y="6681"/>
                </a:cubicBezTo>
                <a:cubicBezTo>
                  <a:pt x="1430" y="6710"/>
                  <a:pt x="1415" y="6739"/>
                  <a:pt x="1393" y="6775"/>
                </a:cubicBezTo>
                <a:cubicBezTo>
                  <a:pt x="1300" y="6970"/>
                  <a:pt x="1314" y="7208"/>
                  <a:pt x="1437" y="7388"/>
                </a:cubicBezTo>
                <a:cubicBezTo>
                  <a:pt x="1329" y="7576"/>
                  <a:pt x="1300" y="7800"/>
                  <a:pt x="1350" y="8009"/>
                </a:cubicBezTo>
                <a:cubicBezTo>
                  <a:pt x="1422" y="8283"/>
                  <a:pt x="1632" y="8507"/>
                  <a:pt x="1906" y="8594"/>
                </a:cubicBezTo>
                <a:cubicBezTo>
                  <a:pt x="1725" y="9128"/>
                  <a:pt x="2122" y="9691"/>
                  <a:pt x="2693" y="9691"/>
                </a:cubicBezTo>
                <a:cubicBezTo>
                  <a:pt x="2729" y="9691"/>
                  <a:pt x="2765" y="9683"/>
                  <a:pt x="2801" y="9683"/>
                </a:cubicBezTo>
                <a:cubicBezTo>
                  <a:pt x="2916" y="9731"/>
                  <a:pt x="3031" y="9780"/>
                  <a:pt x="3145" y="9831"/>
                </a:cubicBezTo>
                <a:lnTo>
                  <a:pt x="3145" y="9831"/>
                </a:lnTo>
                <a:cubicBezTo>
                  <a:pt x="3095" y="9738"/>
                  <a:pt x="3074" y="9626"/>
                  <a:pt x="3097" y="9503"/>
                </a:cubicBezTo>
                <a:cubicBezTo>
                  <a:pt x="3114" y="9398"/>
                  <a:pt x="3037" y="9316"/>
                  <a:pt x="2945" y="9316"/>
                </a:cubicBezTo>
                <a:cubicBezTo>
                  <a:pt x="2924" y="9316"/>
                  <a:pt x="2902" y="9320"/>
                  <a:pt x="2880" y="9330"/>
                </a:cubicBezTo>
                <a:cubicBezTo>
                  <a:pt x="2815" y="9359"/>
                  <a:pt x="2743" y="9373"/>
                  <a:pt x="2678" y="9373"/>
                </a:cubicBezTo>
                <a:cubicBezTo>
                  <a:pt x="2260" y="9373"/>
                  <a:pt x="2014" y="8904"/>
                  <a:pt x="2252" y="8565"/>
                </a:cubicBezTo>
                <a:cubicBezTo>
                  <a:pt x="2325" y="8456"/>
                  <a:pt x="2252" y="8319"/>
                  <a:pt x="2122" y="8319"/>
                </a:cubicBezTo>
                <a:cubicBezTo>
                  <a:pt x="1899" y="8305"/>
                  <a:pt x="1697" y="8146"/>
                  <a:pt x="1639" y="7930"/>
                </a:cubicBezTo>
                <a:cubicBezTo>
                  <a:pt x="1610" y="7821"/>
                  <a:pt x="1617" y="7706"/>
                  <a:pt x="1661" y="7605"/>
                </a:cubicBezTo>
                <a:lnTo>
                  <a:pt x="1718" y="7626"/>
                </a:lnTo>
                <a:cubicBezTo>
                  <a:pt x="1819" y="7677"/>
                  <a:pt x="1920" y="7720"/>
                  <a:pt x="2021" y="7764"/>
                </a:cubicBezTo>
                <a:lnTo>
                  <a:pt x="2057" y="7778"/>
                </a:lnTo>
                <a:cubicBezTo>
                  <a:pt x="2151" y="8052"/>
                  <a:pt x="2274" y="8319"/>
                  <a:pt x="2433" y="8565"/>
                </a:cubicBezTo>
                <a:cubicBezTo>
                  <a:pt x="2794" y="9120"/>
                  <a:pt x="3494" y="9792"/>
                  <a:pt x="4764" y="9792"/>
                </a:cubicBezTo>
                <a:cubicBezTo>
                  <a:pt x="5024" y="9792"/>
                  <a:pt x="5291" y="9763"/>
                  <a:pt x="5544" y="9698"/>
                </a:cubicBezTo>
                <a:cubicBezTo>
                  <a:pt x="5730" y="9645"/>
                  <a:pt x="5677" y="9389"/>
                  <a:pt x="5509" y="9389"/>
                </a:cubicBezTo>
                <a:cubicBezTo>
                  <a:pt x="5495" y="9389"/>
                  <a:pt x="5480" y="9391"/>
                  <a:pt x="5464" y="9395"/>
                </a:cubicBezTo>
                <a:cubicBezTo>
                  <a:pt x="5233" y="9452"/>
                  <a:pt x="5002" y="9481"/>
                  <a:pt x="4764" y="9481"/>
                </a:cubicBezTo>
                <a:cubicBezTo>
                  <a:pt x="3638" y="9481"/>
                  <a:pt x="3017" y="8890"/>
                  <a:pt x="2693" y="8399"/>
                </a:cubicBezTo>
                <a:cubicBezTo>
                  <a:pt x="2592" y="8247"/>
                  <a:pt x="2505" y="8081"/>
                  <a:pt x="2440" y="7915"/>
                </a:cubicBezTo>
                <a:lnTo>
                  <a:pt x="2440" y="7915"/>
                </a:lnTo>
                <a:cubicBezTo>
                  <a:pt x="2563" y="7944"/>
                  <a:pt x="2685" y="7966"/>
                  <a:pt x="2808" y="7973"/>
                </a:cubicBezTo>
                <a:cubicBezTo>
                  <a:pt x="2888" y="8269"/>
                  <a:pt x="2996" y="8456"/>
                  <a:pt x="3140" y="8529"/>
                </a:cubicBezTo>
                <a:cubicBezTo>
                  <a:pt x="3187" y="8555"/>
                  <a:pt x="3240" y="8568"/>
                  <a:pt x="3292" y="8568"/>
                </a:cubicBezTo>
                <a:cubicBezTo>
                  <a:pt x="3385" y="8568"/>
                  <a:pt x="3477" y="8528"/>
                  <a:pt x="3537" y="8449"/>
                </a:cubicBezTo>
                <a:cubicBezTo>
                  <a:pt x="3898" y="8731"/>
                  <a:pt x="4331" y="8871"/>
                  <a:pt x="4764" y="8871"/>
                </a:cubicBezTo>
                <a:cubicBezTo>
                  <a:pt x="5197" y="8871"/>
                  <a:pt x="5630" y="8731"/>
                  <a:pt x="5991" y="8449"/>
                </a:cubicBezTo>
                <a:cubicBezTo>
                  <a:pt x="6027" y="8500"/>
                  <a:pt x="6085" y="8536"/>
                  <a:pt x="6143" y="8558"/>
                </a:cubicBezTo>
                <a:cubicBezTo>
                  <a:pt x="6174" y="8565"/>
                  <a:pt x="6205" y="8569"/>
                  <a:pt x="6236" y="8569"/>
                </a:cubicBezTo>
                <a:cubicBezTo>
                  <a:pt x="6290" y="8569"/>
                  <a:pt x="6344" y="8556"/>
                  <a:pt x="6395" y="8529"/>
                </a:cubicBezTo>
                <a:cubicBezTo>
                  <a:pt x="6532" y="8449"/>
                  <a:pt x="6641" y="8269"/>
                  <a:pt x="6720" y="7973"/>
                </a:cubicBezTo>
                <a:cubicBezTo>
                  <a:pt x="6807" y="7966"/>
                  <a:pt x="6886" y="7958"/>
                  <a:pt x="6973" y="7937"/>
                </a:cubicBezTo>
                <a:cubicBezTo>
                  <a:pt x="7009" y="7930"/>
                  <a:pt x="7052" y="7922"/>
                  <a:pt x="7088" y="7915"/>
                </a:cubicBezTo>
                <a:lnTo>
                  <a:pt x="7088" y="7915"/>
                </a:lnTo>
                <a:cubicBezTo>
                  <a:pt x="7016" y="8081"/>
                  <a:pt x="6937" y="8247"/>
                  <a:pt x="6836" y="8399"/>
                </a:cubicBezTo>
                <a:cubicBezTo>
                  <a:pt x="6626" y="8731"/>
                  <a:pt x="6338" y="9005"/>
                  <a:pt x="5991" y="9193"/>
                </a:cubicBezTo>
                <a:cubicBezTo>
                  <a:pt x="5864" y="9288"/>
                  <a:pt x="5949" y="9478"/>
                  <a:pt x="6085" y="9478"/>
                </a:cubicBezTo>
                <a:cubicBezTo>
                  <a:pt x="6103" y="9478"/>
                  <a:pt x="6123" y="9475"/>
                  <a:pt x="6143" y="9467"/>
                </a:cubicBezTo>
                <a:cubicBezTo>
                  <a:pt x="6532" y="9250"/>
                  <a:pt x="6857" y="8940"/>
                  <a:pt x="7095" y="8565"/>
                </a:cubicBezTo>
                <a:cubicBezTo>
                  <a:pt x="7254" y="8327"/>
                  <a:pt x="7377" y="8059"/>
                  <a:pt x="7463" y="7785"/>
                </a:cubicBezTo>
                <a:lnTo>
                  <a:pt x="7507" y="7771"/>
                </a:lnTo>
                <a:cubicBezTo>
                  <a:pt x="7536" y="7756"/>
                  <a:pt x="7868" y="7612"/>
                  <a:pt x="7868" y="7605"/>
                </a:cubicBezTo>
                <a:cubicBezTo>
                  <a:pt x="7911" y="7706"/>
                  <a:pt x="7918" y="7821"/>
                  <a:pt x="7889" y="7930"/>
                </a:cubicBezTo>
                <a:lnTo>
                  <a:pt x="7896" y="7930"/>
                </a:lnTo>
                <a:cubicBezTo>
                  <a:pt x="7839" y="8153"/>
                  <a:pt x="7644" y="8312"/>
                  <a:pt x="7413" y="8319"/>
                </a:cubicBezTo>
                <a:cubicBezTo>
                  <a:pt x="7283" y="8319"/>
                  <a:pt x="7218" y="8464"/>
                  <a:pt x="7283" y="8565"/>
                </a:cubicBezTo>
                <a:cubicBezTo>
                  <a:pt x="7420" y="8752"/>
                  <a:pt x="7406" y="9005"/>
                  <a:pt x="7261" y="9185"/>
                </a:cubicBezTo>
                <a:cubicBezTo>
                  <a:pt x="7160" y="9308"/>
                  <a:pt x="7016" y="9373"/>
                  <a:pt x="6864" y="9373"/>
                </a:cubicBezTo>
                <a:cubicBezTo>
                  <a:pt x="6792" y="9373"/>
                  <a:pt x="6720" y="9359"/>
                  <a:pt x="6655" y="9330"/>
                </a:cubicBezTo>
                <a:cubicBezTo>
                  <a:pt x="6636" y="9322"/>
                  <a:pt x="6615" y="9318"/>
                  <a:pt x="6594" y="9318"/>
                </a:cubicBezTo>
                <a:cubicBezTo>
                  <a:pt x="6559" y="9318"/>
                  <a:pt x="6523" y="9329"/>
                  <a:pt x="6496" y="9351"/>
                </a:cubicBezTo>
                <a:cubicBezTo>
                  <a:pt x="6453" y="9388"/>
                  <a:pt x="6431" y="9445"/>
                  <a:pt x="6439" y="9503"/>
                </a:cubicBezTo>
                <a:cubicBezTo>
                  <a:pt x="6497" y="9852"/>
                  <a:pt x="6215" y="10107"/>
                  <a:pt x="5922" y="10107"/>
                </a:cubicBezTo>
                <a:cubicBezTo>
                  <a:pt x="5785" y="10107"/>
                  <a:pt x="5645" y="10051"/>
                  <a:pt x="5536" y="9922"/>
                </a:cubicBezTo>
                <a:cubicBezTo>
                  <a:pt x="5506" y="9885"/>
                  <a:pt x="5463" y="9869"/>
                  <a:pt x="5421" y="9869"/>
                </a:cubicBezTo>
                <a:cubicBezTo>
                  <a:pt x="5353" y="9869"/>
                  <a:pt x="5284" y="9911"/>
                  <a:pt x="5262" y="9987"/>
                </a:cubicBezTo>
                <a:cubicBezTo>
                  <a:pt x="5190" y="10232"/>
                  <a:pt x="4979" y="10355"/>
                  <a:pt x="4768" y="10355"/>
                </a:cubicBezTo>
                <a:cubicBezTo>
                  <a:pt x="4557" y="10355"/>
                  <a:pt x="4345" y="10232"/>
                  <a:pt x="4273" y="9987"/>
                </a:cubicBezTo>
                <a:cubicBezTo>
                  <a:pt x="4251" y="9911"/>
                  <a:pt x="4185" y="9869"/>
                  <a:pt x="4118" y="9869"/>
                </a:cubicBezTo>
                <a:cubicBezTo>
                  <a:pt x="4076" y="9869"/>
                  <a:pt x="4032" y="9885"/>
                  <a:pt x="3999" y="9922"/>
                </a:cubicBezTo>
                <a:cubicBezTo>
                  <a:pt x="3917" y="10019"/>
                  <a:pt x="3817" y="10075"/>
                  <a:pt x="3713" y="10097"/>
                </a:cubicBezTo>
                <a:lnTo>
                  <a:pt x="3713" y="10097"/>
                </a:lnTo>
                <a:cubicBezTo>
                  <a:pt x="3525" y="10004"/>
                  <a:pt x="3336" y="9916"/>
                  <a:pt x="3145" y="9831"/>
                </a:cubicBezTo>
                <a:lnTo>
                  <a:pt x="3145" y="9831"/>
                </a:lnTo>
                <a:cubicBezTo>
                  <a:pt x="3235" y="10000"/>
                  <a:pt x="3421" y="10107"/>
                  <a:pt x="3612" y="10107"/>
                </a:cubicBezTo>
                <a:cubicBezTo>
                  <a:pt x="3645" y="10107"/>
                  <a:pt x="3679" y="10104"/>
                  <a:pt x="3713" y="10097"/>
                </a:cubicBezTo>
                <a:lnTo>
                  <a:pt x="3713" y="10097"/>
                </a:lnTo>
                <a:cubicBezTo>
                  <a:pt x="4075" y="10275"/>
                  <a:pt x="4431" y="10467"/>
                  <a:pt x="4779" y="10672"/>
                </a:cubicBezTo>
                <a:cubicBezTo>
                  <a:pt x="5067" y="10672"/>
                  <a:pt x="5327" y="10528"/>
                  <a:pt x="5479" y="10282"/>
                </a:cubicBezTo>
                <a:cubicBezTo>
                  <a:pt x="5615" y="10371"/>
                  <a:pt x="5770" y="10415"/>
                  <a:pt x="5926" y="10415"/>
                </a:cubicBezTo>
                <a:cubicBezTo>
                  <a:pt x="6049" y="10415"/>
                  <a:pt x="6172" y="10387"/>
                  <a:pt x="6287" y="10333"/>
                </a:cubicBezTo>
                <a:cubicBezTo>
                  <a:pt x="6547" y="10210"/>
                  <a:pt x="6720" y="9965"/>
                  <a:pt x="6756" y="9683"/>
                </a:cubicBezTo>
                <a:cubicBezTo>
                  <a:pt x="6792" y="9683"/>
                  <a:pt x="6828" y="9691"/>
                  <a:pt x="6864" y="9691"/>
                </a:cubicBezTo>
                <a:cubicBezTo>
                  <a:pt x="7435" y="9691"/>
                  <a:pt x="7832" y="9128"/>
                  <a:pt x="7651" y="8594"/>
                </a:cubicBezTo>
                <a:cubicBezTo>
                  <a:pt x="7925" y="8507"/>
                  <a:pt x="8135" y="8283"/>
                  <a:pt x="8207" y="8009"/>
                </a:cubicBezTo>
                <a:cubicBezTo>
                  <a:pt x="8257" y="7800"/>
                  <a:pt x="8229" y="7576"/>
                  <a:pt x="8120" y="7388"/>
                </a:cubicBezTo>
                <a:cubicBezTo>
                  <a:pt x="8243" y="7208"/>
                  <a:pt x="8257" y="6970"/>
                  <a:pt x="8156" y="6775"/>
                </a:cubicBezTo>
                <a:cubicBezTo>
                  <a:pt x="8142" y="6739"/>
                  <a:pt x="8127" y="6710"/>
                  <a:pt x="8099" y="6681"/>
                </a:cubicBezTo>
                <a:cubicBezTo>
                  <a:pt x="8387" y="6508"/>
                  <a:pt x="8640" y="6291"/>
                  <a:pt x="8842" y="6031"/>
                </a:cubicBezTo>
                <a:cubicBezTo>
                  <a:pt x="9037" y="5764"/>
                  <a:pt x="9109" y="5512"/>
                  <a:pt x="9066" y="5310"/>
                </a:cubicBezTo>
                <a:cubicBezTo>
                  <a:pt x="9022" y="5144"/>
                  <a:pt x="8885" y="5021"/>
                  <a:pt x="8712" y="5006"/>
                </a:cubicBezTo>
                <a:cubicBezTo>
                  <a:pt x="8864" y="4797"/>
                  <a:pt x="8914" y="4530"/>
                  <a:pt x="8842" y="4285"/>
                </a:cubicBezTo>
                <a:cubicBezTo>
                  <a:pt x="8799" y="4090"/>
                  <a:pt x="8625" y="3960"/>
                  <a:pt x="8431" y="3960"/>
                </a:cubicBezTo>
                <a:cubicBezTo>
                  <a:pt x="8423" y="3956"/>
                  <a:pt x="8416" y="3955"/>
                  <a:pt x="8409" y="3955"/>
                </a:cubicBezTo>
                <a:cubicBezTo>
                  <a:pt x="8402" y="3955"/>
                  <a:pt x="8395" y="3956"/>
                  <a:pt x="8387" y="3960"/>
                </a:cubicBezTo>
                <a:cubicBezTo>
                  <a:pt x="8459" y="3707"/>
                  <a:pt x="8452" y="3491"/>
                  <a:pt x="8366" y="3339"/>
                </a:cubicBezTo>
                <a:cubicBezTo>
                  <a:pt x="8301" y="3231"/>
                  <a:pt x="8185" y="3159"/>
                  <a:pt x="8055" y="3159"/>
                </a:cubicBezTo>
                <a:cubicBezTo>
                  <a:pt x="7904" y="3159"/>
                  <a:pt x="7738" y="3238"/>
                  <a:pt x="7557" y="3397"/>
                </a:cubicBezTo>
                <a:cubicBezTo>
                  <a:pt x="7608" y="3310"/>
                  <a:pt x="7658" y="3209"/>
                  <a:pt x="7702" y="3116"/>
                </a:cubicBezTo>
                <a:cubicBezTo>
                  <a:pt x="8308" y="3029"/>
                  <a:pt x="8864" y="2733"/>
                  <a:pt x="9282" y="2293"/>
                </a:cubicBezTo>
                <a:cubicBezTo>
                  <a:pt x="9542" y="2011"/>
                  <a:pt x="9470" y="1564"/>
                  <a:pt x="9131" y="1391"/>
                </a:cubicBezTo>
                <a:cubicBezTo>
                  <a:pt x="9049" y="1351"/>
                  <a:pt x="8961" y="1332"/>
                  <a:pt x="8874" y="1332"/>
                </a:cubicBezTo>
                <a:cubicBezTo>
                  <a:pt x="8721" y="1332"/>
                  <a:pt x="8570" y="1391"/>
                  <a:pt x="8459" y="1506"/>
                </a:cubicBezTo>
                <a:cubicBezTo>
                  <a:pt x="8409" y="1564"/>
                  <a:pt x="8351" y="1614"/>
                  <a:pt x="8293" y="1658"/>
                </a:cubicBezTo>
                <a:cubicBezTo>
                  <a:pt x="8402" y="1326"/>
                  <a:pt x="8474" y="986"/>
                  <a:pt x="8517" y="640"/>
                </a:cubicBezTo>
                <a:cubicBezTo>
                  <a:pt x="8553" y="322"/>
                  <a:pt x="8330" y="41"/>
                  <a:pt x="8019" y="5"/>
                </a:cubicBezTo>
                <a:cubicBezTo>
                  <a:pt x="7997" y="2"/>
                  <a:pt x="7975" y="1"/>
                  <a:pt x="7953"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0" name="Google Shape;11330;p64"/>
          <p:cNvGrpSpPr/>
          <p:nvPr/>
        </p:nvGrpSpPr>
        <p:grpSpPr>
          <a:xfrm>
            <a:off x="4748650" y="4003521"/>
            <a:ext cx="365764" cy="491892"/>
            <a:chOff x="4504873" y="4074917"/>
            <a:chExt cx="265470" cy="352611"/>
          </a:xfrm>
        </p:grpSpPr>
        <p:sp>
          <p:nvSpPr>
            <p:cNvPr id="11331" name="Google Shape;11331;p64"/>
            <p:cNvSpPr/>
            <p:nvPr/>
          </p:nvSpPr>
          <p:spPr>
            <a:xfrm>
              <a:off x="4563644" y="4099855"/>
              <a:ext cx="181039" cy="174219"/>
            </a:xfrm>
            <a:custGeom>
              <a:avLst/>
              <a:gdLst/>
              <a:ahLst/>
              <a:cxnLst/>
              <a:rect l="l" t="t" r="r" b="b"/>
              <a:pathLst>
                <a:path w="5292" h="5093" extrusionOk="0">
                  <a:moveTo>
                    <a:pt x="2548" y="1"/>
                  </a:moveTo>
                  <a:cubicBezTo>
                    <a:pt x="1964" y="1"/>
                    <a:pt x="1408" y="203"/>
                    <a:pt x="953" y="564"/>
                  </a:cubicBezTo>
                  <a:cubicBezTo>
                    <a:pt x="826" y="662"/>
                    <a:pt x="922" y="836"/>
                    <a:pt x="1048" y="836"/>
                  </a:cubicBezTo>
                  <a:cubicBezTo>
                    <a:pt x="1078" y="836"/>
                    <a:pt x="1110" y="826"/>
                    <a:pt x="1141" y="802"/>
                  </a:cubicBezTo>
                  <a:cubicBezTo>
                    <a:pt x="1538" y="477"/>
                    <a:pt x="2036" y="304"/>
                    <a:pt x="2548" y="304"/>
                  </a:cubicBezTo>
                  <a:cubicBezTo>
                    <a:pt x="3588" y="304"/>
                    <a:pt x="4490" y="1011"/>
                    <a:pt x="4728" y="2029"/>
                  </a:cubicBezTo>
                  <a:cubicBezTo>
                    <a:pt x="4974" y="3039"/>
                    <a:pt x="4483" y="4079"/>
                    <a:pt x="3559" y="4548"/>
                  </a:cubicBezTo>
                  <a:cubicBezTo>
                    <a:pt x="3238" y="4707"/>
                    <a:pt x="2894" y="4784"/>
                    <a:pt x="2554" y="4784"/>
                  </a:cubicBezTo>
                  <a:cubicBezTo>
                    <a:pt x="1906" y="4784"/>
                    <a:pt x="1271" y="4505"/>
                    <a:pt x="831" y="3985"/>
                  </a:cubicBezTo>
                  <a:cubicBezTo>
                    <a:pt x="167" y="3191"/>
                    <a:pt x="131" y="2036"/>
                    <a:pt x="751" y="1206"/>
                  </a:cubicBezTo>
                  <a:cubicBezTo>
                    <a:pt x="840" y="1091"/>
                    <a:pt x="735" y="964"/>
                    <a:pt x="627" y="964"/>
                  </a:cubicBezTo>
                  <a:cubicBezTo>
                    <a:pt x="586" y="964"/>
                    <a:pt x="545" y="982"/>
                    <a:pt x="513" y="1026"/>
                  </a:cubicBezTo>
                  <a:cubicBezTo>
                    <a:pt x="181" y="1466"/>
                    <a:pt x="1" y="2000"/>
                    <a:pt x="8" y="2548"/>
                  </a:cubicBezTo>
                  <a:cubicBezTo>
                    <a:pt x="8" y="3581"/>
                    <a:pt x="621" y="4504"/>
                    <a:pt x="1574" y="4901"/>
                  </a:cubicBezTo>
                  <a:cubicBezTo>
                    <a:pt x="1888" y="5030"/>
                    <a:pt x="2218" y="5092"/>
                    <a:pt x="2544" y="5092"/>
                  </a:cubicBezTo>
                  <a:cubicBezTo>
                    <a:pt x="3207" y="5092"/>
                    <a:pt x="3857" y="4834"/>
                    <a:pt x="4346" y="4346"/>
                  </a:cubicBezTo>
                  <a:cubicBezTo>
                    <a:pt x="5075" y="3617"/>
                    <a:pt x="5291" y="2527"/>
                    <a:pt x="4901" y="1574"/>
                  </a:cubicBezTo>
                  <a:cubicBezTo>
                    <a:pt x="4504" y="621"/>
                    <a:pt x="3573" y="8"/>
                    <a:pt x="2548" y="8"/>
                  </a:cubicBezTo>
                  <a:lnTo>
                    <a:pt x="2548" y="1"/>
                  </a:ln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4"/>
            <p:cNvSpPr/>
            <p:nvPr/>
          </p:nvSpPr>
          <p:spPr>
            <a:xfrm>
              <a:off x="4504873" y="4074917"/>
              <a:ext cx="265470" cy="352611"/>
            </a:xfrm>
            <a:custGeom>
              <a:avLst/>
              <a:gdLst/>
              <a:ahLst/>
              <a:cxnLst/>
              <a:rect l="l" t="t" r="r" b="b"/>
              <a:pathLst>
                <a:path w="7760" h="10308" extrusionOk="0">
                  <a:moveTo>
                    <a:pt x="4264" y="297"/>
                  </a:moveTo>
                  <a:cubicBezTo>
                    <a:pt x="4617" y="297"/>
                    <a:pt x="4972" y="361"/>
                    <a:pt x="5313" y="491"/>
                  </a:cubicBezTo>
                  <a:cubicBezTo>
                    <a:pt x="6468" y="932"/>
                    <a:pt x="7233" y="2036"/>
                    <a:pt x="7233" y="3270"/>
                  </a:cubicBezTo>
                  <a:cubicBezTo>
                    <a:pt x="7240" y="4779"/>
                    <a:pt x="6114" y="6049"/>
                    <a:pt x="4613" y="6222"/>
                  </a:cubicBezTo>
                  <a:cubicBezTo>
                    <a:pt x="4497" y="6236"/>
                    <a:pt x="4381" y="6243"/>
                    <a:pt x="4266" y="6243"/>
                  </a:cubicBezTo>
                  <a:cubicBezTo>
                    <a:pt x="3172" y="6243"/>
                    <a:pt x="2148" y="5635"/>
                    <a:pt x="1632" y="4649"/>
                  </a:cubicBezTo>
                  <a:cubicBezTo>
                    <a:pt x="1055" y="3552"/>
                    <a:pt x="1221" y="2224"/>
                    <a:pt x="2036" y="1300"/>
                  </a:cubicBezTo>
                  <a:cubicBezTo>
                    <a:pt x="2614" y="651"/>
                    <a:pt x="3431" y="297"/>
                    <a:pt x="4264" y="297"/>
                  </a:cubicBezTo>
                  <a:close/>
                  <a:moveTo>
                    <a:pt x="4512" y="6533"/>
                  </a:moveTo>
                  <a:lnTo>
                    <a:pt x="4526" y="7023"/>
                  </a:lnTo>
                  <a:lnTo>
                    <a:pt x="3999" y="7023"/>
                  </a:lnTo>
                  <a:lnTo>
                    <a:pt x="4014" y="6533"/>
                  </a:lnTo>
                  <a:cubicBezTo>
                    <a:pt x="4097" y="6540"/>
                    <a:pt x="4180" y="6543"/>
                    <a:pt x="4263" y="6543"/>
                  </a:cubicBezTo>
                  <a:cubicBezTo>
                    <a:pt x="4346" y="6543"/>
                    <a:pt x="4429" y="6540"/>
                    <a:pt x="4512" y="6533"/>
                  </a:cubicBezTo>
                  <a:close/>
                  <a:moveTo>
                    <a:pt x="6678" y="7442"/>
                  </a:moveTo>
                  <a:cubicBezTo>
                    <a:pt x="6859" y="7442"/>
                    <a:pt x="7031" y="7581"/>
                    <a:pt x="7031" y="7796"/>
                  </a:cubicBezTo>
                  <a:cubicBezTo>
                    <a:pt x="7031" y="7990"/>
                    <a:pt x="6879" y="8142"/>
                    <a:pt x="6684" y="8142"/>
                  </a:cubicBezTo>
                  <a:cubicBezTo>
                    <a:pt x="6367" y="8142"/>
                    <a:pt x="6215" y="7767"/>
                    <a:pt x="6432" y="7543"/>
                  </a:cubicBezTo>
                  <a:cubicBezTo>
                    <a:pt x="6504" y="7473"/>
                    <a:pt x="6592" y="7442"/>
                    <a:pt x="6678" y="7442"/>
                  </a:cubicBezTo>
                  <a:close/>
                  <a:moveTo>
                    <a:pt x="1849" y="7442"/>
                  </a:moveTo>
                  <a:cubicBezTo>
                    <a:pt x="2043" y="7442"/>
                    <a:pt x="2195" y="7601"/>
                    <a:pt x="2195" y="7796"/>
                  </a:cubicBezTo>
                  <a:cubicBezTo>
                    <a:pt x="2195" y="8005"/>
                    <a:pt x="2024" y="8146"/>
                    <a:pt x="1843" y="8146"/>
                  </a:cubicBezTo>
                  <a:cubicBezTo>
                    <a:pt x="1757" y="8146"/>
                    <a:pt x="1669" y="8114"/>
                    <a:pt x="1596" y="8041"/>
                  </a:cubicBezTo>
                  <a:cubicBezTo>
                    <a:pt x="1379" y="7817"/>
                    <a:pt x="1538" y="7442"/>
                    <a:pt x="1849" y="7442"/>
                  </a:cubicBezTo>
                  <a:close/>
                  <a:moveTo>
                    <a:pt x="4541" y="7326"/>
                  </a:moveTo>
                  <a:lnTo>
                    <a:pt x="4591" y="8820"/>
                  </a:lnTo>
                  <a:lnTo>
                    <a:pt x="3942" y="8820"/>
                  </a:lnTo>
                  <a:lnTo>
                    <a:pt x="3992" y="7326"/>
                  </a:lnTo>
                  <a:close/>
                  <a:moveTo>
                    <a:pt x="4598" y="9124"/>
                  </a:moveTo>
                  <a:lnTo>
                    <a:pt x="4613" y="9636"/>
                  </a:lnTo>
                  <a:cubicBezTo>
                    <a:pt x="4620" y="9730"/>
                    <a:pt x="4584" y="9824"/>
                    <a:pt x="4519" y="9889"/>
                  </a:cubicBezTo>
                  <a:lnTo>
                    <a:pt x="4526" y="9889"/>
                  </a:lnTo>
                  <a:cubicBezTo>
                    <a:pt x="4461" y="9961"/>
                    <a:pt x="4375" y="10004"/>
                    <a:pt x="4281" y="10004"/>
                  </a:cubicBezTo>
                  <a:cubicBezTo>
                    <a:pt x="4072" y="10004"/>
                    <a:pt x="3913" y="9845"/>
                    <a:pt x="3913" y="9636"/>
                  </a:cubicBezTo>
                  <a:lnTo>
                    <a:pt x="3927" y="9124"/>
                  </a:lnTo>
                  <a:close/>
                  <a:moveTo>
                    <a:pt x="4266" y="1"/>
                  </a:moveTo>
                  <a:cubicBezTo>
                    <a:pt x="1531" y="1"/>
                    <a:pt x="1" y="3148"/>
                    <a:pt x="1697" y="5298"/>
                  </a:cubicBezTo>
                  <a:lnTo>
                    <a:pt x="1697" y="7160"/>
                  </a:lnTo>
                  <a:cubicBezTo>
                    <a:pt x="939" y="7341"/>
                    <a:pt x="1069" y="8452"/>
                    <a:pt x="1841" y="8452"/>
                  </a:cubicBezTo>
                  <a:cubicBezTo>
                    <a:pt x="2173" y="8452"/>
                    <a:pt x="2455" y="8200"/>
                    <a:pt x="2491" y="7875"/>
                  </a:cubicBezTo>
                  <a:cubicBezTo>
                    <a:pt x="2527" y="7543"/>
                    <a:pt x="2318" y="7240"/>
                    <a:pt x="1993" y="7160"/>
                  </a:cubicBezTo>
                  <a:lnTo>
                    <a:pt x="1993" y="5630"/>
                  </a:lnTo>
                  <a:cubicBezTo>
                    <a:pt x="2469" y="6085"/>
                    <a:pt x="3068" y="6388"/>
                    <a:pt x="3718" y="6496"/>
                  </a:cubicBezTo>
                  <a:lnTo>
                    <a:pt x="3689" y="7168"/>
                  </a:lnTo>
                  <a:lnTo>
                    <a:pt x="3631" y="8972"/>
                  </a:lnTo>
                  <a:lnTo>
                    <a:pt x="3610" y="9636"/>
                  </a:lnTo>
                  <a:lnTo>
                    <a:pt x="3610" y="9679"/>
                  </a:lnTo>
                  <a:cubicBezTo>
                    <a:pt x="3617" y="10029"/>
                    <a:pt x="3905" y="10307"/>
                    <a:pt x="4253" y="10307"/>
                  </a:cubicBezTo>
                  <a:cubicBezTo>
                    <a:pt x="4258" y="10307"/>
                    <a:pt x="4262" y="10307"/>
                    <a:pt x="4266" y="10307"/>
                  </a:cubicBezTo>
                  <a:cubicBezTo>
                    <a:pt x="4627" y="10307"/>
                    <a:pt x="4916" y="10011"/>
                    <a:pt x="4923" y="9650"/>
                  </a:cubicBezTo>
                  <a:cubicBezTo>
                    <a:pt x="4916" y="9643"/>
                    <a:pt x="4916" y="9636"/>
                    <a:pt x="4923" y="9629"/>
                  </a:cubicBezTo>
                  <a:lnTo>
                    <a:pt x="4894" y="8972"/>
                  </a:lnTo>
                  <a:lnTo>
                    <a:pt x="4837" y="7182"/>
                  </a:lnTo>
                  <a:lnTo>
                    <a:pt x="4837" y="7160"/>
                  </a:lnTo>
                  <a:lnTo>
                    <a:pt x="4815" y="6504"/>
                  </a:lnTo>
                  <a:cubicBezTo>
                    <a:pt x="5457" y="6388"/>
                    <a:pt x="6056" y="6085"/>
                    <a:pt x="6533" y="5630"/>
                  </a:cubicBezTo>
                  <a:lnTo>
                    <a:pt x="6533" y="7168"/>
                  </a:lnTo>
                  <a:cubicBezTo>
                    <a:pt x="5775" y="7348"/>
                    <a:pt x="5912" y="8452"/>
                    <a:pt x="6684" y="8452"/>
                  </a:cubicBezTo>
                  <a:cubicBezTo>
                    <a:pt x="7016" y="8452"/>
                    <a:pt x="7291" y="8207"/>
                    <a:pt x="7334" y="7875"/>
                  </a:cubicBezTo>
                  <a:cubicBezTo>
                    <a:pt x="7370" y="7550"/>
                    <a:pt x="7153" y="7240"/>
                    <a:pt x="6836" y="7168"/>
                  </a:cubicBezTo>
                  <a:lnTo>
                    <a:pt x="6836" y="7160"/>
                  </a:lnTo>
                  <a:lnTo>
                    <a:pt x="6836" y="5298"/>
                  </a:lnTo>
                  <a:cubicBezTo>
                    <a:pt x="7608" y="4310"/>
                    <a:pt x="7760" y="2974"/>
                    <a:pt x="7211" y="1841"/>
                  </a:cubicBezTo>
                  <a:cubicBezTo>
                    <a:pt x="6663" y="715"/>
                    <a:pt x="5515" y="1"/>
                    <a:pt x="426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64"/>
          <p:cNvGrpSpPr/>
          <p:nvPr/>
        </p:nvGrpSpPr>
        <p:grpSpPr>
          <a:xfrm>
            <a:off x="5467660" y="4066577"/>
            <a:ext cx="365765" cy="365780"/>
            <a:chOff x="4809810" y="4534887"/>
            <a:chExt cx="423486" cy="423455"/>
          </a:xfrm>
        </p:grpSpPr>
        <p:sp>
          <p:nvSpPr>
            <p:cNvPr id="11334" name="Google Shape;11334;p64"/>
            <p:cNvSpPr/>
            <p:nvPr/>
          </p:nvSpPr>
          <p:spPr>
            <a:xfrm>
              <a:off x="4809810" y="4534887"/>
              <a:ext cx="423486" cy="423455"/>
            </a:xfrm>
            <a:custGeom>
              <a:avLst/>
              <a:gdLst/>
              <a:ahLst/>
              <a:cxnLst/>
              <a:rect l="l" t="t" r="r" b="b"/>
              <a:pathLst>
                <a:path w="12379" h="12379" extrusionOk="0">
                  <a:moveTo>
                    <a:pt x="3703" y="1"/>
                  </a:moveTo>
                  <a:cubicBezTo>
                    <a:pt x="3653" y="1"/>
                    <a:pt x="3609" y="23"/>
                    <a:pt x="3573" y="51"/>
                  </a:cubicBezTo>
                  <a:lnTo>
                    <a:pt x="2115" y="1509"/>
                  </a:lnTo>
                  <a:cubicBezTo>
                    <a:pt x="1989" y="1642"/>
                    <a:pt x="2106" y="1820"/>
                    <a:pt x="2245" y="1820"/>
                  </a:cubicBezTo>
                  <a:cubicBezTo>
                    <a:pt x="2289" y="1820"/>
                    <a:pt x="2334" y="1803"/>
                    <a:pt x="2375" y="1762"/>
                  </a:cubicBezTo>
                  <a:lnTo>
                    <a:pt x="3775" y="362"/>
                  </a:lnTo>
                  <a:lnTo>
                    <a:pt x="8604" y="362"/>
                  </a:lnTo>
                  <a:lnTo>
                    <a:pt x="12018" y="3776"/>
                  </a:lnTo>
                  <a:lnTo>
                    <a:pt x="12018" y="8604"/>
                  </a:lnTo>
                  <a:lnTo>
                    <a:pt x="8604" y="12018"/>
                  </a:lnTo>
                  <a:lnTo>
                    <a:pt x="3775" y="12018"/>
                  </a:lnTo>
                  <a:lnTo>
                    <a:pt x="361" y="8604"/>
                  </a:lnTo>
                  <a:lnTo>
                    <a:pt x="361" y="3776"/>
                  </a:lnTo>
                  <a:lnTo>
                    <a:pt x="1863" y="2274"/>
                  </a:lnTo>
                  <a:cubicBezTo>
                    <a:pt x="1996" y="2141"/>
                    <a:pt x="1877" y="1960"/>
                    <a:pt x="1736" y="1960"/>
                  </a:cubicBezTo>
                  <a:cubicBezTo>
                    <a:pt x="1694" y="1960"/>
                    <a:pt x="1650" y="1976"/>
                    <a:pt x="1610" y="2015"/>
                  </a:cubicBezTo>
                  <a:lnTo>
                    <a:pt x="51" y="3574"/>
                  </a:lnTo>
                  <a:cubicBezTo>
                    <a:pt x="22" y="3610"/>
                    <a:pt x="1" y="3653"/>
                    <a:pt x="1" y="3703"/>
                  </a:cubicBezTo>
                  <a:lnTo>
                    <a:pt x="1" y="8676"/>
                  </a:lnTo>
                  <a:cubicBezTo>
                    <a:pt x="1" y="8727"/>
                    <a:pt x="22" y="8770"/>
                    <a:pt x="51" y="8806"/>
                  </a:cubicBezTo>
                  <a:lnTo>
                    <a:pt x="3573" y="12321"/>
                  </a:lnTo>
                  <a:cubicBezTo>
                    <a:pt x="3602" y="12357"/>
                    <a:pt x="3653" y="12379"/>
                    <a:pt x="3696" y="12379"/>
                  </a:cubicBezTo>
                  <a:lnTo>
                    <a:pt x="8676" y="12379"/>
                  </a:lnTo>
                  <a:cubicBezTo>
                    <a:pt x="8727" y="12379"/>
                    <a:pt x="8770" y="12357"/>
                    <a:pt x="8806" y="12321"/>
                  </a:cubicBezTo>
                  <a:lnTo>
                    <a:pt x="12321" y="8806"/>
                  </a:lnTo>
                  <a:cubicBezTo>
                    <a:pt x="12357" y="8770"/>
                    <a:pt x="12379" y="8727"/>
                    <a:pt x="12379" y="8676"/>
                  </a:cubicBezTo>
                  <a:lnTo>
                    <a:pt x="12379" y="3696"/>
                  </a:lnTo>
                  <a:cubicBezTo>
                    <a:pt x="12379" y="3646"/>
                    <a:pt x="12357" y="3602"/>
                    <a:pt x="12321" y="3566"/>
                  </a:cubicBezTo>
                  <a:lnTo>
                    <a:pt x="12321" y="3574"/>
                  </a:lnTo>
                  <a:lnTo>
                    <a:pt x="8806" y="51"/>
                  </a:lnTo>
                  <a:cubicBezTo>
                    <a:pt x="8770" y="23"/>
                    <a:pt x="8727" y="1"/>
                    <a:pt x="867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4"/>
            <p:cNvSpPr/>
            <p:nvPr/>
          </p:nvSpPr>
          <p:spPr>
            <a:xfrm>
              <a:off x="4972267" y="4709694"/>
              <a:ext cx="85970" cy="73854"/>
            </a:xfrm>
            <a:custGeom>
              <a:avLst/>
              <a:gdLst/>
              <a:ahLst/>
              <a:cxnLst/>
              <a:rect l="l" t="t" r="r" b="b"/>
              <a:pathLst>
                <a:path w="2513" h="2159" extrusionOk="0">
                  <a:moveTo>
                    <a:pt x="1433" y="362"/>
                  </a:moveTo>
                  <a:cubicBezTo>
                    <a:pt x="1801" y="362"/>
                    <a:pt x="2152" y="646"/>
                    <a:pt x="2152" y="1076"/>
                  </a:cubicBezTo>
                  <a:cubicBezTo>
                    <a:pt x="2152" y="1473"/>
                    <a:pt x="1834" y="1791"/>
                    <a:pt x="1437" y="1791"/>
                  </a:cubicBezTo>
                  <a:cubicBezTo>
                    <a:pt x="802" y="1791"/>
                    <a:pt x="484" y="1026"/>
                    <a:pt x="932" y="571"/>
                  </a:cubicBezTo>
                  <a:cubicBezTo>
                    <a:pt x="1079" y="427"/>
                    <a:pt x="1258" y="362"/>
                    <a:pt x="1433" y="362"/>
                  </a:cubicBezTo>
                  <a:close/>
                  <a:moveTo>
                    <a:pt x="1437" y="1"/>
                  </a:moveTo>
                  <a:cubicBezTo>
                    <a:pt x="477" y="1"/>
                    <a:pt x="1" y="1163"/>
                    <a:pt x="679" y="1841"/>
                  </a:cubicBezTo>
                  <a:cubicBezTo>
                    <a:pt x="898" y="2060"/>
                    <a:pt x="1167" y="2158"/>
                    <a:pt x="1430" y="2158"/>
                  </a:cubicBezTo>
                  <a:cubicBezTo>
                    <a:pt x="1983" y="2158"/>
                    <a:pt x="2512" y="1727"/>
                    <a:pt x="2512" y="1076"/>
                  </a:cubicBezTo>
                  <a:cubicBezTo>
                    <a:pt x="2512" y="484"/>
                    <a:pt x="2036" y="1"/>
                    <a:pt x="143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4"/>
            <p:cNvSpPr/>
            <p:nvPr/>
          </p:nvSpPr>
          <p:spPr>
            <a:xfrm>
              <a:off x="4990808" y="4589724"/>
              <a:ext cx="61236" cy="12383"/>
            </a:xfrm>
            <a:custGeom>
              <a:avLst/>
              <a:gdLst/>
              <a:ahLst/>
              <a:cxnLst/>
              <a:rect l="l" t="t" r="r" b="b"/>
              <a:pathLst>
                <a:path w="1790" h="362" extrusionOk="0">
                  <a:moveTo>
                    <a:pt x="245" y="0"/>
                  </a:moveTo>
                  <a:cubicBezTo>
                    <a:pt x="0" y="0"/>
                    <a:pt x="0" y="361"/>
                    <a:pt x="245" y="361"/>
                  </a:cubicBezTo>
                  <a:lnTo>
                    <a:pt x="1552" y="361"/>
                  </a:lnTo>
                  <a:cubicBezTo>
                    <a:pt x="1790" y="361"/>
                    <a:pt x="1790" y="0"/>
                    <a:pt x="155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4"/>
            <p:cNvSpPr/>
            <p:nvPr/>
          </p:nvSpPr>
          <p:spPr>
            <a:xfrm>
              <a:off x="5103287" y="4617878"/>
              <a:ext cx="49365" cy="44436"/>
            </a:xfrm>
            <a:custGeom>
              <a:avLst/>
              <a:gdLst/>
              <a:ahLst/>
              <a:cxnLst/>
              <a:rect l="l" t="t" r="r" b="b"/>
              <a:pathLst>
                <a:path w="1443" h="1299" extrusionOk="0">
                  <a:moveTo>
                    <a:pt x="258" y="1"/>
                  </a:moveTo>
                  <a:cubicBezTo>
                    <a:pt x="118" y="1"/>
                    <a:pt x="0" y="185"/>
                    <a:pt x="133" y="318"/>
                  </a:cubicBezTo>
                  <a:lnTo>
                    <a:pt x="1057" y="1241"/>
                  </a:lnTo>
                  <a:cubicBezTo>
                    <a:pt x="1097" y="1282"/>
                    <a:pt x="1142" y="1299"/>
                    <a:pt x="1184" y="1299"/>
                  </a:cubicBezTo>
                  <a:cubicBezTo>
                    <a:pt x="1325" y="1299"/>
                    <a:pt x="1443" y="1115"/>
                    <a:pt x="1310" y="982"/>
                  </a:cubicBezTo>
                  <a:lnTo>
                    <a:pt x="386" y="58"/>
                  </a:lnTo>
                  <a:cubicBezTo>
                    <a:pt x="346" y="17"/>
                    <a:pt x="301" y="1"/>
                    <a:pt x="25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4"/>
            <p:cNvSpPr/>
            <p:nvPr/>
          </p:nvSpPr>
          <p:spPr>
            <a:xfrm>
              <a:off x="5165854" y="4717870"/>
              <a:ext cx="12384" cy="57229"/>
            </a:xfrm>
            <a:custGeom>
              <a:avLst/>
              <a:gdLst/>
              <a:ahLst/>
              <a:cxnLst/>
              <a:rect l="l" t="t" r="r" b="b"/>
              <a:pathLst>
                <a:path w="362" h="1673" extrusionOk="0">
                  <a:moveTo>
                    <a:pt x="181" y="0"/>
                  </a:moveTo>
                  <a:cubicBezTo>
                    <a:pt x="80" y="0"/>
                    <a:pt x="0" y="87"/>
                    <a:pt x="0" y="180"/>
                  </a:cubicBezTo>
                  <a:lnTo>
                    <a:pt x="0" y="1494"/>
                  </a:lnTo>
                  <a:cubicBezTo>
                    <a:pt x="0" y="1613"/>
                    <a:pt x="91" y="1673"/>
                    <a:pt x="181" y="1673"/>
                  </a:cubicBezTo>
                  <a:cubicBezTo>
                    <a:pt x="271" y="1673"/>
                    <a:pt x="361" y="1613"/>
                    <a:pt x="361" y="1494"/>
                  </a:cubicBezTo>
                  <a:lnTo>
                    <a:pt x="361" y="180"/>
                  </a:lnTo>
                  <a:cubicBezTo>
                    <a:pt x="361" y="87"/>
                    <a:pt x="282" y="0"/>
                    <a:pt x="18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4"/>
            <p:cNvSpPr/>
            <p:nvPr/>
          </p:nvSpPr>
          <p:spPr>
            <a:xfrm>
              <a:off x="5105339" y="4831066"/>
              <a:ext cx="45226" cy="43957"/>
            </a:xfrm>
            <a:custGeom>
              <a:avLst/>
              <a:gdLst/>
              <a:ahLst/>
              <a:cxnLst/>
              <a:rect l="l" t="t" r="r" b="b"/>
              <a:pathLst>
                <a:path w="1322" h="1285" extrusionOk="0">
                  <a:moveTo>
                    <a:pt x="1126" y="0"/>
                  </a:moveTo>
                  <a:cubicBezTo>
                    <a:pt x="1080" y="0"/>
                    <a:pt x="1033" y="18"/>
                    <a:pt x="997" y="54"/>
                  </a:cubicBezTo>
                  <a:lnTo>
                    <a:pt x="73" y="978"/>
                  </a:lnTo>
                  <a:cubicBezTo>
                    <a:pt x="1" y="1050"/>
                    <a:pt x="1" y="1166"/>
                    <a:pt x="73" y="1231"/>
                  </a:cubicBezTo>
                  <a:cubicBezTo>
                    <a:pt x="106" y="1267"/>
                    <a:pt x="151" y="1285"/>
                    <a:pt x="197" y="1285"/>
                  </a:cubicBezTo>
                  <a:cubicBezTo>
                    <a:pt x="243" y="1285"/>
                    <a:pt x="290" y="1267"/>
                    <a:pt x="326" y="1231"/>
                  </a:cubicBezTo>
                  <a:lnTo>
                    <a:pt x="1250" y="307"/>
                  </a:lnTo>
                  <a:cubicBezTo>
                    <a:pt x="1322" y="235"/>
                    <a:pt x="1322" y="119"/>
                    <a:pt x="1250" y="54"/>
                  </a:cubicBezTo>
                  <a:cubicBezTo>
                    <a:pt x="1217" y="18"/>
                    <a:pt x="1172" y="0"/>
                    <a:pt x="112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4"/>
            <p:cNvSpPr/>
            <p:nvPr/>
          </p:nvSpPr>
          <p:spPr>
            <a:xfrm>
              <a:off x="4990808" y="4890932"/>
              <a:ext cx="61236" cy="12383"/>
            </a:xfrm>
            <a:custGeom>
              <a:avLst/>
              <a:gdLst/>
              <a:ahLst/>
              <a:cxnLst/>
              <a:rect l="l" t="t" r="r" b="b"/>
              <a:pathLst>
                <a:path w="1790" h="362" extrusionOk="0">
                  <a:moveTo>
                    <a:pt x="245" y="1"/>
                  </a:moveTo>
                  <a:cubicBezTo>
                    <a:pt x="0" y="1"/>
                    <a:pt x="0" y="361"/>
                    <a:pt x="245" y="361"/>
                  </a:cubicBezTo>
                  <a:lnTo>
                    <a:pt x="1552" y="361"/>
                  </a:lnTo>
                  <a:cubicBezTo>
                    <a:pt x="1790" y="361"/>
                    <a:pt x="1790" y="1"/>
                    <a:pt x="155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4"/>
            <p:cNvSpPr/>
            <p:nvPr/>
          </p:nvSpPr>
          <p:spPr>
            <a:xfrm>
              <a:off x="4890234" y="4830930"/>
              <a:ext cx="47518" cy="44093"/>
            </a:xfrm>
            <a:custGeom>
              <a:avLst/>
              <a:gdLst/>
              <a:ahLst/>
              <a:cxnLst/>
              <a:rect l="l" t="t" r="r" b="b"/>
              <a:pathLst>
                <a:path w="1389" h="1289" extrusionOk="0">
                  <a:moveTo>
                    <a:pt x="262" y="0"/>
                  </a:moveTo>
                  <a:cubicBezTo>
                    <a:pt x="120" y="0"/>
                    <a:pt x="0" y="179"/>
                    <a:pt x="132" y="311"/>
                  </a:cubicBezTo>
                  <a:lnTo>
                    <a:pt x="1056" y="1235"/>
                  </a:lnTo>
                  <a:cubicBezTo>
                    <a:pt x="1092" y="1271"/>
                    <a:pt x="1139" y="1289"/>
                    <a:pt x="1186" y="1289"/>
                  </a:cubicBezTo>
                  <a:cubicBezTo>
                    <a:pt x="1233" y="1289"/>
                    <a:pt x="1280" y="1271"/>
                    <a:pt x="1316" y="1235"/>
                  </a:cubicBezTo>
                  <a:cubicBezTo>
                    <a:pt x="1388" y="1170"/>
                    <a:pt x="1388" y="1054"/>
                    <a:pt x="1316" y="982"/>
                  </a:cubicBezTo>
                  <a:lnTo>
                    <a:pt x="392" y="58"/>
                  </a:lnTo>
                  <a:cubicBezTo>
                    <a:pt x="351" y="17"/>
                    <a:pt x="305" y="0"/>
                    <a:pt x="262"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4"/>
            <p:cNvSpPr/>
            <p:nvPr/>
          </p:nvSpPr>
          <p:spPr>
            <a:xfrm>
              <a:off x="4864612" y="4717870"/>
              <a:ext cx="12384" cy="57229"/>
            </a:xfrm>
            <a:custGeom>
              <a:avLst/>
              <a:gdLst/>
              <a:ahLst/>
              <a:cxnLst/>
              <a:rect l="l" t="t" r="r" b="b"/>
              <a:pathLst>
                <a:path w="362" h="1673" extrusionOk="0">
                  <a:moveTo>
                    <a:pt x="181" y="0"/>
                  </a:moveTo>
                  <a:cubicBezTo>
                    <a:pt x="87" y="0"/>
                    <a:pt x="1" y="87"/>
                    <a:pt x="1" y="180"/>
                  </a:cubicBezTo>
                  <a:lnTo>
                    <a:pt x="1" y="1494"/>
                  </a:lnTo>
                  <a:cubicBezTo>
                    <a:pt x="1" y="1613"/>
                    <a:pt x="91" y="1673"/>
                    <a:pt x="181" y="1673"/>
                  </a:cubicBezTo>
                  <a:cubicBezTo>
                    <a:pt x="272" y="1673"/>
                    <a:pt x="362" y="1613"/>
                    <a:pt x="362" y="1494"/>
                  </a:cubicBezTo>
                  <a:lnTo>
                    <a:pt x="362" y="180"/>
                  </a:lnTo>
                  <a:cubicBezTo>
                    <a:pt x="362" y="87"/>
                    <a:pt x="282" y="0"/>
                    <a:pt x="18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4"/>
            <p:cNvSpPr/>
            <p:nvPr/>
          </p:nvSpPr>
          <p:spPr>
            <a:xfrm>
              <a:off x="4890200" y="4617980"/>
              <a:ext cx="47552" cy="44333"/>
            </a:xfrm>
            <a:custGeom>
              <a:avLst/>
              <a:gdLst/>
              <a:ahLst/>
              <a:cxnLst/>
              <a:rect l="l" t="t" r="r" b="b"/>
              <a:pathLst>
                <a:path w="1390" h="1296" extrusionOk="0">
                  <a:moveTo>
                    <a:pt x="1187" y="1"/>
                  </a:moveTo>
                  <a:cubicBezTo>
                    <a:pt x="1140" y="1"/>
                    <a:pt x="1093" y="19"/>
                    <a:pt x="1057" y="55"/>
                  </a:cubicBezTo>
                  <a:lnTo>
                    <a:pt x="133" y="979"/>
                  </a:lnTo>
                  <a:cubicBezTo>
                    <a:pt x="0" y="1112"/>
                    <a:pt x="123" y="1296"/>
                    <a:pt x="265" y="1296"/>
                  </a:cubicBezTo>
                  <a:cubicBezTo>
                    <a:pt x="308" y="1296"/>
                    <a:pt x="353" y="1279"/>
                    <a:pt x="393" y="1238"/>
                  </a:cubicBezTo>
                  <a:lnTo>
                    <a:pt x="1317" y="315"/>
                  </a:lnTo>
                  <a:cubicBezTo>
                    <a:pt x="1389" y="242"/>
                    <a:pt x="1389" y="127"/>
                    <a:pt x="1317" y="55"/>
                  </a:cubicBezTo>
                  <a:cubicBezTo>
                    <a:pt x="1281" y="19"/>
                    <a:pt x="1234" y="1"/>
                    <a:pt x="118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4"/>
            <p:cNvSpPr/>
            <p:nvPr/>
          </p:nvSpPr>
          <p:spPr>
            <a:xfrm>
              <a:off x="4834748" y="4559825"/>
              <a:ext cx="373368" cy="373580"/>
            </a:xfrm>
            <a:custGeom>
              <a:avLst/>
              <a:gdLst/>
              <a:ahLst/>
              <a:cxnLst/>
              <a:rect l="l" t="t" r="r" b="b"/>
              <a:pathLst>
                <a:path w="10914" h="10921" extrusionOk="0">
                  <a:moveTo>
                    <a:pt x="6980" y="362"/>
                  </a:moveTo>
                  <a:lnTo>
                    <a:pt x="6424" y="1697"/>
                  </a:lnTo>
                  <a:lnTo>
                    <a:pt x="4497" y="1697"/>
                  </a:lnTo>
                  <a:lnTo>
                    <a:pt x="3941" y="362"/>
                  </a:lnTo>
                  <a:close/>
                  <a:moveTo>
                    <a:pt x="3552" y="362"/>
                  </a:moveTo>
                  <a:lnTo>
                    <a:pt x="4100" y="1697"/>
                  </a:lnTo>
                  <a:lnTo>
                    <a:pt x="3977" y="1697"/>
                  </a:lnTo>
                  <a:cubicBezTo>
                    <a:pt x="3927" y="1697"/>
                    <a:pt x="3884" y="1719"/>
                    <a:pt x="3848" y="1755"/>
                  </a:cubicBezTo>
                  <a:lnTo>
                    <a:pt x="3761" y="1841"/>
                  </a:lnTo>
                  <a:lnTo>
                    <a:pt x="3205" y="506"/>
                  </a:lnTo>
                  <a:lnTo>
                    <a:pt x="3349" y="362"/>
                  </a:lnTo>
                  <a:close/>
                  <a:moveTo>
                    <a:pt x="7572" y="362"/>
                  </a:moveTo>
                  <a:lnTo>
                    <a:pt x="7709" y="506"/>
                  </a:lnTo>
                  <a:lnTo>
                    <a:pt x="7160" y="1841"/>
                  </a:lnTo>
                  <a:lnTo>
                    <a:pt x="7067" y="1747"/>
                  </a:lnTo>
                  <a:cubicBezTo>
                    <a:pt x="7038" y="1711"/>
                    <a:pt x="6987" y="1697"/>
                    <a:pt x="6944" y="1697"/>
                  </a:cubicBezTo>
                  <a:lnTo>
                    <a:pt x="6814" y="1697"/>
                  </a:lnTo>
                  <a:lnTo>
                    <a:pt x="7370" y="362"/>
                  </a:lnTo>
                  <a:close/>
                  <a:moveTo>
                    <a:pt x="2931" y="780"/>
                  </a:moveTo>
                  <a:lnTo>
                    <a:pt x="3487" y="2116"/>
                  </a:lnTo>
                  <a:lnTo>
                    <a:pt x="2115" y="3480"/>
                  </a:lnTo>
                  <a:lnTo>
                    <a:pt x="787" y="2931"/>
                  </a:lnTo>
                  <a:lnTo>
                    <a:pt x="2931" y="780"/>
                  </a:lnTo>
                  <a:close/>
                  <a:moveTo>
                    <a:pt x="7990" y="780"/>
                  </a:moveTo>
                  <a:lnTo>
                    <a:pt x="10134" y="2931"/>
                  </a:lnTo>
                  <a:lnTo>
                    <a:pt x="8806" y="3480"/>
                  </a:lnTo>
                  <a:lnTo>
                    <a:pt x="7435" y="2116"/>
                  </a:lnTo>
                  <a:lnTo>
                    <a:pt x="7990" y="780"/>
                  </a:lnTo>
                  <a:close/>
                  <a:moveTo>
                    <a:pt x="513" y="3205"/>
                  </a:moveTo>
                  <a:lnTo>
                    <a:pt x="1841" y="3761"/>
                  </a:lnTo>
                  <a:lnTo>
                    <a:pt x="1754" y="3848"/>
                  </a:lnTo>
                  <a:cubicBezTo>
                    <a:pt x="1718" y="3884"/>
                    <a:pt x="1697" y="3927"/>
                    <a:pt x="1697" y="3978"/>
                  </a:cubicBezTo>
                  <a:lnTo>
                    <a:pt x="1697" y="4100"/>
                  </a:lnTo>
                  <a:lnTo>
                    <a:pt x="369" y="3552"/>
                  </a:lnTo>
                  <a:lnTo>
                    <a:pt x="369" y="3350"/>
                  </a:lnTo>
                  <a:lnTo>
                    <a:pt x="513" y="3205"/>
                  </a:lnTo>
                  <a:close/>
                  <a:moveTo>
                    <a:pt x="10415" y="3205"/>
                  </a:moveTo>
                  <a:lnTo>
                    <a:pt x="10553" y="3350"/>
                  </a:lnTo>
                  <a:lnTo>
                    <a:pt x="10553" y="3552"/>
                  </a:lnTo>
                  <a:lnTo>
                    <a:pt x="9225" y="4100"/>
                  </a:lnTo>
                  <a:cubicBezTo>
                    <a:pt x="9225" y="4043"/>
                    <a:pt x="9225" y="3978"/>
                    <a:pt x="9217" y="3920"/>
                  </a:cubicBezTo>
                  <a:cubicBezTo>
                    <a:pt x="9181" y="3855"/>
                    <a:pt x="9138" y="3797"/>
                    <a:pt x="9080" y="3754"/>
                  </a:cubicBezTo>
                  <a:lnTo>
                    <a:pt x="10415" y="3205"/>
                  </a:lnTo>
                  <a:close/>
                  <a:moveTo>
                    <a:pt x="369" y="3942"/>
                  </a:moveTo>
                  <a:lnTo>
                    <a:pt x="1704" y="4497"/>
                  </a:lnTo>
                  <a:lnTo>
                    <a:pt x="1704" y="6424"/>
                  </a:lnTo>
                  <a:lnTo>
                    <a:pt x="369" y="6980"/>
                  </a:lnTo>
                  <a:lnTo>
                    <a:pt x="369" y="3942"/>
                  </a:lnTo>
                  <a:close/>
                  <a:moveTo>
                    <a:pt x="10553" y="3942"/>
                  </a:moveTo>
                  <a:lnTo>
                    <a:pt x="10553" y="6980"/>
                  </a:lnTo>
                  <a:lnTo>
                    <a:pt x="9225" y="6424"/>
                  </a:lnTo>
                  <a:lnTo>
                    <a:pt x="9225" y="4497"/>
                  </a:lnTo>
                  <a:lnTo>
                    <a:pt x="10553" y="3942"/>
                  </a:lnTo>
                  <a:close/>
                  <a:moveTo>
                    <a:pt x="9225" y="6814"/>
                  </a:moveTo>
                  <a:lnTo>
                    <a:pt x="10560" y="7370"/>
                  </a:lnTo>
                  <a:lnTo>
                    <a:pt x="10560" y="7572"/>
                  </a:lnTo>
                  <a:lnTo>
                    <a:pt x="10415" y="7709"/>
                  </a:lnTo>
                  <a:lnTo>
                    <a:pt x="9087" y="7161"/>
                  </a:lnTo>
                  <a:lnTo>
                    <a:pt x="9174" y="7067"/>
                  </a:lnTo>
                  <a:cubicBezTo>
                    <a:pt x="9210" y="7031"/>
                    <a:pt x="9225" y="6987"/>
                    <a:pt x="9225" y="6937"/>
                  </a:cubicBezTo>
                  <a:lnTo>
                    <a:pt x="9225" y="6814"/>
                  </a:lnTo>
                  <a:close/>
                  <a:moveTo>
                    <a:pt x="1704" y="6814"/>
                  </a:moveTo>
                  <a:lnTo>
                    <a:pt x="1704" y="6944"/>
                  </a:lnTo>
                  <a:cubicBezTo>
                    <a:pt x="1704" y="6987"/>
                    <a:pt x="1718" y="7038"/>
                    <a:pt x="1754" y="7074"/>
                  </a:cubicBezTo>
                  <a:lnTo>
                    <a:pt x="1848" y="7161"/>
                  </a:lnTo>
                  <a:lnTo>
                    <a:pt x="513" y="7716"/>
                  </a:lnTo>
                  <a:lnTo>
                    <a:pt x="369" y="7572"/>
                  </a:lnTo>
                  <a:lnTo>
                    <a:pt x="369" y="7370"/>
                  </a:lnTo>
                  <a:lnTo>
                    <a:pt x="1704" y="6814"/>
                  </a:lnTo>
                  <a:close/>
                  <a:moveTo>
                    <a:pt x="6864" y="2058"/>
                  </a:moveTo>
                  <a:lnTo>
                    <a:pt x="8856" y="4050"/>
                  </a:lnTo>
                  <a:lnTo>
                    <a:pt x="8856" y="6865"/>
                  </a:lnTo>
                  <a:lnTo>
                    <a:pt x="6864" y="8857"/>
                  </a:lnTo>
                  <a:lnTo>
                    <a:pt x="4050" y="8857"/>
                  </a:lnTo>
                  <a:lnTo>
                    <a:pt x="3819" y="8633"/>
                  </a:lnTo>
                  <a:lnTo>
                    <a:pt x="2058" y="6865"/>
                  </a:lnTo>
                  <a:lnTo>
                    <a:pt x="2058" y="4050"/>
                  </a:lnTo>
                  <a:lnTo>
                    <a:pt x="4050" y="2058"/>
                  </a:lnTo>
                  <a:close/>
                  <a:moveTo>
                    <a:pt x="2123" y="7435"/>
                  </a:moveTo>
                  <a:lnTo>
                    <a:pt x="3487" y="8799"/>
                  </a:lnTo>
                  <a:lnTo>
                    <a:pt x="2938" y="10134"/>
                  </a:lnTo>
                  <a:lnTo>
                    <a:pt x="787" y="7991"/>
                  </a:lnTo>
                  <a:lnTo>
                    <a:pt x="2123" y="7435"/>
                  </a:lnTo>
                  <a:close/>
                  <a:moveTo>
                    <a:pt x="8806" y="7435"/>
                  </a:moveTo>
                  <a:lnTo>
                    <a:pt x="10141" y="7991"/>
                  </a:lnTo>
                  <a:lnTo>
                    <a:pt x="7990" y="10134"/>
                  </a:lnTo>
                  <a:lnTo>
                    <a:pt x="7442" y="8799"/>
                  </a:lnTo>
                  <a:lnTo>
                    <a:pt x="8806" y="7435"/>
                  </a:lnTo>
                  <a:close/>
                  <a:moveTo>
                    <a:pt x="6431" y="9218"/>
                  </a:moveTo>
                  <a:lnTo>
                    <a:pt x="6980" y="10553"/>
                  </a:lnTo>
                  <a:lnTo>
                    <a:pt x="3949" y="10553"/>
                  </a:lnTo>
                  <a:lnTo>
                    <a:pt x="4497" y="9218"/>
                  </a:lnTo>
                  <a:close/>
                  <a:moveTo>
                    <a:pt x="7168" y="9080"/>
                  </a:moveTo>
                  <a:lnTo>
                    <a:pt x="7716" y="10408"/>
                  </a:lnTo>
                  <a:lnTo>
                    <a:pt x="7572" y="10553"/>
                  </a:lnTo>
                  <a:lnTo>
                    <a:pt x="7377" y="10553"/>
                  </a:lnTo>
                  <a:lnTo>
                    <a:pt x="6821" y="9218"/>
                  </a:lnTo>
                  <a:lnTo>
                    <a:pt x="6944" y="9218"/>
                  </a:lnTo>
                  <a:cubicBezTo>
                    <a:pt x="6994" y="9218"/>
                    <a:pt x="7038" y="9203"/>
                    <a:pt x="7074" y="9167"/>
                  </a:cubicBezTo>
                  <a:lnTo>
                    <a:pt x="7168" y="9080"/>
                  </a:lnTo>
                  <a:close/>
                  <a:moveTo>
                    <a:pt x="3761" y="9080"/>
                  </a:moveTo>
                  <a:lnTo>
                    <a:pt x="3855" y="9167"/>
                  </a:lnTo>
                  <a:cubicBezTo>
                    <a:pt x="3891" y="9203"/>
                    <a:pt x="3934" y="9225"/>
                    <a:pt x="3985" y="9225"/>
                  </a:cubicBezTo>
                  <a:lnTo>
                    <a:pt x="4107" y="9225"/>
                  </a:lnTo>
                  <a:lnTo>
                    <a:pt x="3552" y="10560"/>
                  </a:lnTo>
                  <a:lnTo>
                    <a:pt x="3357" y="10553"/>
                  </a:lnTo>
                  <a:lnTo>
                    <a:pt x="3212" y="10416"/>
                  </a:lnTo>
                  <a:lnTo>
                    <a:pt x="3761" y="9080"/>
                  </a:lnTo>
                  <a:close/>
                  <a:moveTo>
                    <a:pt x="3270" y="1"/>
                  </a:moveTo>
                  <a:cubicBezTo>
                    <a:pt x="3227" y="1"/>
                    <a:pt x="3176" y="23"/>
                    <a:pt x="3147" y="59"/>
                  </a:cubicBezTo>
                  <a:lnTo>
                    <a:pt x="58" y="3148"/>
                  </a:lnTo>
                  <a:cubicBezTo>
                    <a:pt x="22" y="3184"/>
                    <a:pt x="1" y="3227"/>
                    <a:pt x="1" y="3278"/>
                  </a:cubicBezTo>
                  <a:lnTo>
                    <a:pt x="1" y="7644"/>
                  </a:lnTo>
                  <a:cubicBezTo>
                    <a:pt x="1" y="7695"/>
                    <a:pt x="22" y="7738"/>
                    <a:pt x="58" y="7774"/>
                  </a:cubicBezTo>
                  <a:lnTo>
                    <a:pt x="3147" y="10863"/>
                  </a:lnTo>
                  <a:cubicBezTo>
                    <a:pt x="3176" y="10899"/>
                    <a:pt x="3227" y="10921"/>
                    <a:pt x="3277" y="10921"/>
                  </a:cubicBezTo>
                  <a:lnTo>
                    <a:pt x="7644" y="10921"/>
                  </a:lnTo>
                  <a:cubicBezTo>
                    <a:pt x="7694" y="10921"/>
                    <a:pt x="7738" y="10899"/>
                    <a:pt x="7774" y="10863"/>
                  </a:cubicBezTo>
                  <a:lnTo>
                    <a:pt x="10863" y="7774"/>
                  </a:lnTo>
                  <a:cubicBezTo>
                    <a:pt x="10899" y="7738"/>
                    <a:pt x="10913" y="7695"/>
                    <a:pt x="10913" y="7644"/>
                  </a:cubicBezTo>
                  <a:lnTo>
                    <a:pt x="10913" y="3278"/>
                  </a:lnTo>
                  <a:cubicBezTo>
                    <a:pt x="10913" y="3227"/>
                    <a:pt x="10899" y="3177"/>
                    <a:pt x="10863" y="3148"/>
                  </a:cubicBezTo>
                  <a:lnTo>
                    <a:pt x="10581" y="2866"/>
                  </a:lnTo>
                  <a:lnTo>
                    <a:pt x="7774" y="59"/>
                  </a:lnTo>
                  <a:cubicBezTo>
                    <a:pt x="7738" y="23"/>
                    <a:pt x="7694" y="1"/>
                    <a:pt x="7644"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4"/>
            <p:cNvSpPr/>
            <p:nvPr/>
          </p:nvSpPr>
          <p:spPr>
            <a:xfrm>
              <a:off x="4917704" y="4642987"/>
              <a:ext cx="207449" cy="207229"/>
            </a:xfrm>
            <a:custGeom>
              <a:avLst/>
              <a:gdLst/>
              <a:ahLst/>
              <a:cxnLst/>
              <a:rect l="l" t="t" r="r" b="b"/>
              <a:pathLst>
                <a:path w="6064" h="6058" extrusionOk="0">
                  <a:moveTo>
                    <a:pt x="3552" y="363"/>
                  </a:moveTo>
                  <a:lnTo>
                    <a:pt x="3191" y="1229"/>
                  </a:lnTo>
                  <a:cubicBezTo>
                    <a:pt x="3140" y="1222"/>
                    <a:pt x="3090" y="1222"/>
                    <a:pt x="3039" y="1222"/>
                  </a:cubicBezTo>
                  <a:cubicBezTo>
                    <a:pt x="2981" y="1222"/>
                    <a:pt x="2931" y="1222"/>
                    <a:pt x="2880" y="1229"/>
                  </a:cubicBezTo>
                  <a:lnTo>
                    <a:pt x="2520" y="363"/>
                  </a:lnTo>
                  <a:close/>
                  <a:moveTo>
                    <a:pt x="2130" y="363"/>
                  </a:moveTo>
                  <a:lnTo>
                    <a:pt x="2520" y="1294"/>
                  </a:lnTo>
                  <a:cubicBezTo>
                    <a:pt x="2404" y="1330"/>
                    <a:pt x="2289" y="1381"/>
                    <a:pt x="2180" y="1438"/>
                  </a:cubicBezTo>
                  <a:lnTo>
                    <a:pt x="1791" y="500"/>
                  </a:lnTo>
                  <a:lnTo>
                    <a:pt x="1935" y="363"/>
                  </a:lnTo>
                  <a:close/>
                  <a:moveTo>
                    <a:pt x="4144" y="363"/>
                  </a:moveTo>
                  <a:lnTo>
                    <a:pt x="4281" y="500"/>
                  </a:lnTo>
                  <a:lnTo>
                    <a:pt x="3898" y="1438"/>
                  </a:lnTo>
                  <a:cubicBezTo>
                    <a:pt x="3790" y="1381"/>
                    <a:pt x="3674" y="1330"/>
                    <a:pt x="3559" y="1294"/>
                  </a:cubicBezTo>
                  <a:lnTo>
                    <a:pt x="3941" y="363"/>
                  </a:lnTo>
                  <a:close/>
                  <a:moveTo>
                    <a:pt x="1516" y="782"/>
                  </a:moveTo>
                  <a:lnTo>
                    <a:pt x="1877" y="1648"/>
                  </a:lnTo>
                  <a:cubicBezTo>
                    <a:pt x="1798" y="1713"/>
                    <a:pt x="1726" y="1785"/>
                    <a:pt x="1661" y="1864"/>
                  </a:cubicBezTo>
                  <a:lnTo>
                    <a:pt x="795" y="1503"/>
                  </a:lnTo>
                  <a:lnTo>
                    <a:pt x="1516" y="782"/>
                  </a:lnTo>
                  <a:close/>
                  <a:moveTo>
                    <a:pt x="4555" y="782"/>
                  </a:moveTo>
                  <a:lnTo>
                    <a:pt x="5277" y="1503"/>
                  </a:lnTo>
                  <a:lnTo>
                    <a:pt x="4411" y="1864"/>
                  </a:lnTo>
                  <a:cubicBezTo>
                    <a:pt x="4346" y="1785"/>
                    <a:pt x="4273" y="1713"/>
                    <a:pt x="4194" y="1648"/>
                  </a:cubicBezTo>
                  <a:lnTo>
                    <a:pt x="4555" y="782"/>
                  </a:lnTo>
                  <a:close/>
                  <a:moveTo>
                    <a:pt x="513" y="1785"/>
                  </a:moveTo>
                  <a:lnTo>
                    <a:pt x="1444" y="2167"/>
                  </a:lnTo>
                  <a:cubicBezTo>
                    <a:pt x="1386" y="2276"/>
                    <a:pt x="1343" y="2391"/>
                    <a:pt x="1307" y="2507"/>
                  </a:cubicBezTo>
                  <a:lnTo>
                    <a:pt x="369" y="2124"/>
                  </a:lnTo>
                  <a:lnTo>
                    <a:pt x="369" y="1922"/>
                  </a:lnTo>
                  <a:lnTo>
                    <a:pt x="513" y="1785"/>
                  </a:lnTo>
                  <a:close/>
                  <a:moveTo>
                    <a:pt x="5558" y="1785"/>
                  </a:moveTo>
                  <a:lnTo>
                    <a:pt x="5703" y="1922"/>
                  </a:lnTo>
                  <a:lnTo>
                    <a:pt x="5703" y="2124"/>
                  </a:lnTo>
                  <a:lnTo>
                    <a:pt x="4764" y="2507"/>
                  </a:lnTo>
                  <a:cubicBezTo>
                    <a:pt x="4728" y="2391"/>
                    <a:pt x="4685" y="2276"/>
                    <a:pt x="4627" y="2167"/>
                  </a:cubicBezTo>
                  <a:lnTo>
                    <a:pt x="5558" y="1785"/>
                  </a:lnTo>
                  <a:close/>
                  <a:moveTo>
                    <a:pt x="5703" y="2514"/>
                  </a:moveTo>
                  <a:lnTo>
                    <a:pt x="5703" y="3539"/>
                  </a:lnTo>
                  <a:lnTo>
                    <a:pt x="4836" y="3178"/>
                  </a:lnTo>
                  <a:cubicBezTo>
                    <a:pt x="4836" y="3127"/>
                    <a:pt x="4844" y="3077"/>
                    <a:pt x="4844" y="3026"/>
                  </a:cubicBezTo>
                  <a:cubicBezTo>
                    <a:pt x="4844" y="2978"/>
                    <a:pt x="4844" y="2923"/>
                    <a:pt x="4837" y="2874"/>
                  </a:cubicBezTo>
                  <a:lnTo>
                    <a:pt x="4837" y="2874"/>
                  </a:lnTo>
                  <a:lnTo>
                    <a:pt x="5703" y="2514"/>
                  </a:lnTo>
                  <a:close/>
                  <a:moveTo>
                    <a:pt x="369" y="2514"/>
                  </a:moveTo>
                  <a:lnTo>
                    <a:pt x="1235" y="2875"/>
                  </a:lnTo>
                  <a:cubicBezTo>
                    <a:pt x="1235" y="2925"/>
                    <a:pt x="1228" y="2976"/>
                    <a:pt x="1228" y="3034"/>
                  </a:cubicBezTo>
                  <a:cubicBezTo>
                    <a:pt x="1228" y="3084"/>
                    <a:pt x="1228" y="3135"/>
                    <a:pt x="1235" y="3185"/>
                  </a:cubicBezTo>
                  <a:lnTo>
                    <a:pt x="369" y="3546"/>
                  </a:lnTo>
                  <a:lnTo>
                    <a:pt x="369" y="2514"/>
                  </a:lnTo>
                  <a:close/>
                  <a:moveTo>
                    <a:pt x="1307" y="3546"/>
                  </a:moveTo>
                  <a:cubicBezTo>
                    <a:pt x="1343" y="3661"/>
                    <a:pt x="1386" y="3777"/>
                    <a:pt x="1444" y="3885"/>
                  </a:cubicBezTo>
                  <a:lnTo>
                    <a:pt x="513" y="4275"/>
                  </a:lnTo>
                  <a:lnTo>
                    <a:pt x="369" y="4131"/>
                  </a:lnTo>
                  <a:lnTo>
                    <a:pt x="369" y="3936"/>
                  </a:lnTo>
                  <a:lnTo>
                    <a:pt x="1307" y="3546"/>
                  </a:lnTo>
                  <a:close/>
                  <a:moveTo>
                    <a:pt x="4771" y="3546"/>
                  </a:moveTo>
                  <a:lnTo>
                    <a:pt x="5703" y="3936"/>
                  </a:lnTo>
                  <a:lnTo>
                    <a:pt x="5703" y="4131"/>
                  </a:lnTo>
                  <a:lnTo>
                    <a:pt x="5565" y="4275"/>
                  </a:lnTo>
                  <a:lnTo>
                    <a:pt x="4627" y="3885"/>
                  </a:lnTo>
                  <a:cubicBezTo>
                    <a:pt x="4685" y="3777"/>
                    <a:pt x="4735" y="3669"/>
                    <a:pt x="4771" y="3546"/>
                  </a:cubicBezTo>
                  <a:close/>
                  <a:moveTo>
                    <a:pt x="3026" y="1584"/>
                  </a:moveTo>
                  <a:cubicBezTo>
                    <a:pt x="3551" y="1584"/>
                    <a:pt x="4061" y="1868"/>
                    <a:pt x="4317" y="2369"/>
                  </a:cubicBezTo>
                  <a:cubicBezTo>
                    <a:pt x="4555" y="2846"/>
                    <a:pt x="4519" y="3423"/>
                    <a:pt x="4216" y="3864"/>
                  </a:cubicBezTo>
                  <a:cubicBezTo>
                    <a:pt x="4107" y="4008"/>
                    <a:pt x="3978" y="4138"/>
                    <a:pt x="3826" y="4239"/>
                  </a:cubicBezTo>
                  <a:cubicBezTo>
                    <a:pt x="3589" y="4385"/>
                    <a:pt x="3327" y="4454"/>
                    <a:pt x="3069" y="4454"/>
                  </a:cubicBezTo>
                  <a:cubicBezTo>
                    <a:pt x="2585" y="4454"/>
                    <a:pt x="2114" y="4212"/>
                    <a:pt x="1841" y="3770"/>
                  </a:cubicBezTo>
                  <a:cubicBezTo>
                    <a:pt x="1415" y="3091"/>
                    <a:pt x="1625" y="2203"/>
                    <a:pt x="2303" y="1778"/>
                  </a:cubicBezTo>
                  <a:cubicBezTo>
                    <a:pt x="2531" y="1646"/>
                    <a:pt x="2780" y="1584"/>
                    <a:pt x="3026" y="1584"/>
                  </a:cubicBezTo>
                  <a:close/>
                  <a:moveTo>
                    <a:pt x="1661" y="4196"/>
                  </a:moveTo>
                  <a:cubicBezTo>
                    <a:pt x="1726" y="4275"/>
                    <a:pt x="1798" y="4347"/>
                    <a:pt x="1877" y="4412"/>
                  </a:cubicBezTo>
                  <a:lnTo>
                    <a:pt x="1516" y="5278"/>
                  </a:lnTo>
                  <a:lnTo>
                    <a:pt x="795" y="4556"/>
                  </a:lnTo>
                  <a:lnTo>
                    <a:pt x="1661" y="4196"/>
                  </a:lnTo>
                  <a:close/>
                  <a:moveTo>
                    <a:pt x="4418" y="4196"/>
                  </a:moveTo>
                  <a:lnTo>
                    <a:pt x="5284" y="4556"/>
                  </a:lnTo>
                  <a:lnTo>
                    <a:pt x="4562" y="5278"/>
                  </a:lnTo>
                  <a:lnTo>
                    <a:pt x="4201" y="4412"/>
                  </a:lnTo>
                  <a:cubicBezTo>
                    <a:pt x="4281" y="4340"/>
                    <a:pt x="4353" y="4268"/>
                    <a:pt x="4418" y="4196"/>
                  </a:cubicBezTo>
                  <a:close/>
                  <a:moveTo>
                    <a:pt x="2180" y="4621"/>
                  </a:moveTo>
                  <a:cubicBezTo>
                    <a:pt x="2289" y="4679"/>
                    <a:pt x="2404" y="4722"/>
                    <a:pt x="2520" y="4758"/>
                  </a:cubicBezTo>
                  <a:lnTo>
                    <a:pt x="2130" y="5697"/>
                  </a:lnTo>
                  <a:lnTo>
                    <a:pt x="1935" y="5697"/>
                  </a:lnTo>
                  <a:lnTo>
                    <a:pt x="1791" y="5552"/>
                  </a:lnTo>
                  <a:lnTo>
                    <a:pt x="2180" y="4621"/>
                  </a:lnTo>
                  <a:close/>
                  <a:moveTo>
                    <a:pt x="3191" y="4831"/>
                  </a:moveTo>
                  <a:lnTo>
                    <a:pt x="3552" y="5697"/>
                  </a:lnTo>
                  <a:lnTo>
                    <a:pt x="2527" y="5697"/>
                  </a:lnTo>
                  <a:lnTo>
                    <a:pt x="2888" y="4831"/>
                  </a:lnTo>
                  <a:cubicBezTo>
                    <a:pt x="2938" y="4831"/>
                    <a:pt x="2989" y="4838"/>
                    <a:pt x="3039" y="4838"/>
                  </a:cubicBezTo>
                  <a:cubicBezTo>
                    <a:pt x="3090" y="4838"/>
                    <a:pt x="3140" y="4838"/>
                    <a:pt x="3191" y="4831"/>
                  </a:cubicBezTo>
                  <a:close/>
                  <a:moveTo>
                    <a:pt x="3898" y="4621"/>
                  </a:moveTo>
                  <a:lnTo>
                    <a:pt x="4281" y="5552"/>
                  </a:lnTo>
                  <a:lnTo>
                    <a:pt x="4144" y="5697"/>
                  </a:lnTo>
                  <a:lnTo>
                    <a:pt x="3941" y="5697"/>
                  </a:lnTo>
                  <a:lnTo>
                    <a:pt x="3559" y="4758"/>
                  </a:lnTo>
                  <a:cubicBezTo>
                    <a:pt x="3674" y="4722"/>
                    <a:pt x="3790" y="4679"/>
                    <a:pt x="3898" y="4621"/>
                  </a:cubicBezTo>
                  <a:close/>
                  <a:moveTo>
                    <a:pt x="1836" y="1"/>
                  </a:moveTo>
                  <a:cubicBezTo>
                    <a:pt x="1794" y="1"/>
                    <a:pt x="1757" y="21"/>
                    <a:pt x="1726" y="53"/>
                  </a:cubicBezTo>
                  <a:lnTo>
                    <a:pt x="131" y="1648"/>
                  </a:lnTo>
                  <a:cubicBezTo>
                    <a:pt x="73" y="1705"/>
                    <a:pt x="8" y="1756"/>
                    <a:pt x="8" y="1850"/>
                  </a:cubicBezTo>
                  <a:lnTo>
                    <a:pt x="8" y="4210"/>
                  </a:lnTo>
                  <a:cubicBezTo>
                    <a:pt x="1" y="4253"/>
                    <a:pt x="22" y="4304"/>
                    <a:pt x="58" y="4340"/>
                  </a:cubicBezTo>
                  <a:lnTo>
                    <a:pt x="1726" y="6007"/>
                  </a:lnTo>
                  <a:cubicBezTo>
                    <a:pt x="1762" y="6036"/>
                    <a:pt x="1805" y="6058"/>
                    <a:pt x="1856" y="6058"/>
                  </a:cubicBezTo>
                  <a:lnTo>
                    <a:pt x="4216" y="6058"/>
                  </a:lnTo>
                  <a:cubicBezTo>
                    <a:pt x="4259" y="6058"/>
                    <a:pt x="4310" y="6036"/>
                    <a:pt x="4346" y="6007"/>
                  </a:cubicBezTo>
                  <a:lnTo>
                    <a:pt x="4620" y="5726"/>
                  </a:lnTo>
                  <a:lnTo>
                    <a:pt x="6013" y="4340"/>
                  </a:lnTo>
                  <a:cubicBezTo>
                    <a:pt x="6042" y="4304"/>
                    <a:pt x="6063" y="4253"/>
                    <a:pt x="6063" y="4210"/>
                  </a:cubicBezTo>
                  <a:lnTo>
                    <a:pt x="6063" y="1850"/>
                  </a:lnTo>
                  <a:cubicBezTo>
                    <a:pt x="6063" y="1799"/>
                    <a:pt x="6042" y="1756"/>
                    <a:pt x="6013" y="1720"/>
                  </a:cubicBezTo>
                  <a:lnTo>
                    <a:pt x="4346" y="53"/>
                  </a:lnTo>
                  <a:cubicBezTo>
                    <a:pt x="4314" y="21"/>
                    <a:pt x="4272" y="1"/>
                    <a:pt x="4233" y="1"/>
                  </a:cubicBezTo>
                  <a:cubicBezTo>
                    <a:pt x="4227" y="1"/>
                    <a:pt x="4221" y="1"/>
                    <a:pt x="4216" y="2"/>
                  </a:cubicBezTo>
                  <a:lnTo>
                    <a:pt x="1856" y="2"/>
                  </a:lnTo>
                  <a:cubicBezTo>
                    <a:pt x="1849" y="1"/>
                    <a:pt x="1843" y="1"/>
                    <a:pt x="183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6" name="Google Shape;11346;p64"/>
          <p:cNvGrpSpPr/>
          <p:nvPr/>
        </p:nvGrpSpPr>
        <p:grpSpPr>
          <a:xfrm>
            <a:off x="6186682" y="4078777"/>
            <a:ext cx="365745" cy="341381"/>
            <a:chOff x="4816959" y="4040879"/>
            <a:chExt cx="323011" cy="300273"/>
          </a:xfrm>
        </p:grpSpPr>
        <p:sp>
          <p:nvSpPr>
            <p:cNvPr id="11347" name="Google Shape;11347;p64"/>
            <p:cNvSpPr/>
            <p:nvPr/>
          </p:nvSpPr>
          <p:spPr>
            <a:xfrm>
              <a:off x="4816959" y="4040879"/>
              <a:ext cx="323011" cy="300273"/>
            </a:xfrm>
            <a:custGeom>
              <a:avLst/>
              <a:gdLst/>
              <a:ahLst/>
              <a:cxnLst/>
              <a:rect l="l" t="t" r="r" b="b"/>
              <a:pathLst>
                <a:path w="9442" h="8778" extrusionOk="0">
                  <a:moveTo>
                    <a:pt x="4720" y="0"/>
                  </a:moveTo>
                  <a:cubicBezTo>
                    <a:pt x="3688" y="0"/>
                    <a:pt x="2653" y="364"/>
                    <a:pt x="1820" y="1097"/>
                  </a:cubicBezTo>
                  <a:cubicBezTo>
                    <a:pt x="1727" y="1189"/>
                    <a:pt x="1810" y="1318"/>
                    <a:pt x="1910" y="1318"/>
                  </a:cubicBezTo>
                  <a:cubicBezTo>
                    <a:pt x="1935" y="1318"/>
                    <a:pt x="1961" y="1310"/>
                    <a:pt x="1986" y="1292"/>
                  </a:cubicBezTo>
                  <a:cubicBezTo>
                    <a:pt x="2767" y="605"/>
                    <a:pt x="3736" y="267"/>
                    <a:pt x="4701" y="267"/>
                  </a:cubicBezTo>
                  <a:cubicBezTo>
                    <a:pt x="5807" y="267"/>
                    <a:pt x="6908" y="710"/>
                    <a:pt x="7716" y="1580"/>
                  </a:cubicBezTo>
                  <a:cubicBezTo>
                    <a:pt x="9232" y="3211"/>
                    <a:pt x="9174" y="5752"/>
                    <a:pt x="7587" y="7311"/>
                  </a:cubicBezTo>
                  <a:cubicBezTo>
                    <a:pt x="6785" y="8098"/>
                    <a:pt x="5741" y="8493"/>
                    <a:pt x="4698" y="8493"/>
                  </a:cubicBezTo>
                  <a:cubicBezTo>
                    <a:pt x="3673" y="8493"/>
                    <a:pt x="2649" y="8112"/>
                    <a:pt x="1856" y="7347"/>
                  </a:cubicBezTo>
                  <a:cubicBezTo>
                    <a:pt x="246" y="5810"/>
                    <a:pt x="160" y="3269"/>
                    <a:pt x="1654" y="1616"/>
                  </a:cubicBezTo>
                  <a:cubicBezTo>
                    <a:pt x="1740" y="1525"/>
                    <a:pt x="1657" y="1404"/>
                    <a:pt x="1561" y="1404"/>
                  </a:cubicBezTo>
                  <a:cubicBezTo>
                    <a:pt x="1529" y="1404"/>
                    <a:pt x="1495" y="1418"/>
                    <a:pt x="1466" y="1450"/>
                  </a:cubicBezTo>
                  <a:cubicBezTo>
                    <a:pt x="290" y="2750"/>
                    <a:pt x="1" y="4626"/>
                    <a:pt x="730" y="6221"/>
                  </a:cubicBezTo>
                  <a:cubicBezTo>
                    <a:pt x="1451" y="7783"/>
                    <a:pt x="3009" y="8778"/>
                    <a:pt x="4720" y="8778"/>
                  </a:cubicBezTo>
                  <a:cubicBezTo>
                    <a:pt x="4757" y="8778"/>
                    <a:pt x="4793" y="8777"/>
                    <a:pt x="4829" y="8776"/>
                  </a:cubicBezTo>
                  <a:cubicBezTo>
                    <a:pt x="6583" y="8726"/>
                    <a:pt x="8142" y="7643"/>
                    <a:pt x="8792" y="6012"/>
                  </a:cubicBezTo>
                  <a:cubicBezTo>
                    <a:pt x="9441" y="4388"/>
                    <a:pt x="9059" y="2526"/>
                    <a:pt x="7817" y="1284"/>
                  </a:cubicBezTo>
                  <a:cubicBezTo>
                    <a:pt x="6964" y="431"/>
                    <a:pt x="5844" y="0"/>
                    <a:pt x="4720"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4"/>
            <p:cNvSpPr/>
            <p:nvPr/>
          </p:nvSpPr>
          <p:spPr>
            <a:xfrm>
              <a:off x="4846584" y="4060036"/>
              <a:ext cx="272654" cy="262064"/>
            </a:xfrm>
            <a:custGeom>
              <a:avLst/>
              <a:gdLst/>
              <a:ahLst/>
              <a:cxnLst/>
              <a:rect l="l" t="t" r="r" b="b"/>
              <a:pathLst>
                <a:path w="7970" h="7661" extrusionOk="0">
                  <a:moveTo>
                    <a:pt x="4382" y="270"/>
                  </a:moveTo>
                  <a:cubicBezTo>
                    <a:pt x="5725" y="472"/>
                    <a:pt x="6843" y="1410"/>
                    <a:pt x="7269" y="2702"/>
                  </a:cubicBezTo>
                  <a:cubicBezTo>
                    <a:pt x="7695" y="3994"/>
                    <a:pt x="7356" y="5409"/>
                    <a:pt x="6396" y="6368"/>
                  </a:cubicBezTo>
                  <a:cubicBezTo>
                    <a:pt x="5854" y="6917"/>
                    <a:pt x="5147" y="7271"/>
                    <a:pt x="4382" y="7386"/>
                  </a:cubicBezTo>
                  <a:lnTo>
                    <a:pt x="4382" y="6159"/>
                  </a:lnTo>
                  <a:cubicBezTo>
                    <a:pt x="4382" y="6087"/>
                    <a:pt x="4324" y="6029"/>
                    <a:pt x="4252" y="6029"/>
                  </a:cubicBezTo>
                  <a:lnTo>
                    <a:pt x="3451" y="6029"/>
                  </a:lnTo>
                  <a:cubicBezTo>
                    <a:pt x="3379" y="6029"/>
                    <a:pt x="3321" y="6087"/>
                    <a:pt x="3321" y="6159"/>
                  </a:cubicBezTo>
                  <a:lnTo>
                    <a:pt x="3321" y="7386"/>
                  </a:lnTo>
                  <a:cubicBezTo>
                    <a:pt x="1560" y="7119"/>
                    <a:pt x="261" y="5603"/>
                    <a:pt x="261" y="3828"/>
                  </a:cubicBezTo>
                  <a:cubicBezTo>
                    <a:pt x="261" y="2045"/>
                    <a:pt x="1560" y="537"/>
                    <a:pt x="3321" y="270"/>
                  </a:cubicBezTo>
                  <a:lnTo>
                    <a:pt x="3321" y="1497"/>
                  </a:lnTo>
                  <a:cubicBezTo>
                    <a:pt x="3321" y="1569"/>
                    <a:pt x="3379" y="1627"/>
                    <a:pt x="3451" y="1627"/>
                  </a:cubicBezTo>
                  <a:lnTo>
                    <a:pt x="4252" y="1627"/>
                  </a:lnTo>
                  <a:cubicBezTo>
                    <a:pt x="4324" y="1627"/>
                    <a:pt x="4382" y="1569"/>
                    <a:pt x="4382" y="1497"/>
                  </a:cubicBezTo>
                  <a:lnTo>
                    <a:pt x="4382" y="270"/>
                  </a:lnTo>
                  <a:close/>
                  <a:moveTo>
                    <a:pt x="3456" y="1"/>
                  </a:moveTo>
                  <a:cubicBezTo>
                    <a:pt x="3449" y="1"/>
                    <a:pt x="3443" y="1"/>
                    <a:pt x="3437" y="3"/>
                  </a:cubicBezTo>
                  <a:cubicBezTo>
                    <a:pt x="1481" y="212"/>
                    <a:pt x="1" y="1865"/>
                    <a:pt x="1" y="3828"/>
                  </a:cubicBezTo>
                  <a:cubicBezTo>
                    <a:pt x="1" y="5791"/>
                    <a:pt x="1481" y="7444"/>
                    <a:pt x="3437" y="7660"/>
                  </a:cubicBezTo>
                  <a:cubicBezTo>
                    <a:pt x="3473" y="7660"/>
                    <a:pt x="3509" y="7646"/>
                    <a:pt x="3530" y="7624"/>
                  </a:cubicBezTo>
                  <a:cubicBezTo>
                    <a:pt x="3559" y="7603"/>
                    <a:pt x="3574" y="7567"/>
                    <a:pt x="3574" y="7538"/>
                  </a:cubicBezTo>
                  <a:lnTo>
                    <a:pt x="3574" y="6289"/>
                  </a:lnTo>
                  <a:lnTo>
                    <a:pt x="4122" y="6289"/>
                  </a:lnTo>
                  <a:lnTo>
                    <a:pt x="4122" y="7530"/>
                  </a:lnTo>
                  <a:cubicBezTo>
                    <a:pt x="4122" y="7603"/>
                    <a:pt x="4180" y="7660"/>
                    <a:pt x="4252" y="7660"/>
                  </a:cubicBezTo>
                  <a:lnTo>
                    <a:pt x="4267" y="7660"/>
                  </a:lnTo>
                  <a:cubicBezTo>
                    <a:pt x="5739" y="7494"/>
                    <a:pt x="6988" y="6506"/>
                    <a:pt x="7478" y="5105"/>
                  </a:cubicBezTo>
                  <a:cubicBezTo>
                    <a:pt x="7969" y="3712"/>
                    <a:pt x="7623" y="2153"/>
                    <a:pt x="6569" y="1107"/>
                  </a:cubicBezTo>
                  <a:lnTo>
                    <a:pt x="6576" y="1107"/>
                  </a:lnTo>
                  <a:cubicBezTo>
                    <a:pt x="5955" y="479"/>
                    <a:pt x="5140" y="89"/>
                    <a:pt x="4267" y="3"/>
                  </a:cubicBezTo>
                  <a:cubicBezTo>
                    <a:pt x="4259" y="1"/>
                    <a:pt x="4251" y="1"/>
                    <a:pt x="4244" y="1"/>
                  </a:cubicBezTo>
                  <a:cubicBezTo>
                    <a:pt x="4211" y="1"/>
                    <a:pt x="4183" y="14"/>
                    <a:pt x="4166" y="32"/>
                  </a:cubicBezTo>
                  <a:cubicBezTo>
                    <a:pt x="4137" y="53"/>
                    <a:pt x="4122" y="89"/>
                    <a:pt x="4122" y="125"/>
                  </a:cubicBezTo>
                  <a:lnTo>
                    <a:pt x="4122" y="1367"/>
                  </a:lnTo>
                  <a:lnTo>
                    <a:pt x="3574" y="1367"/>
                  </a:lnTo>
                  <a:lnTo>
                    <a:pt x="3574" y="125"/>
                  </a:lnTo>
                  <a:cubicBezTo>
                    <a:pt x="3574" y="89"/>
                    <a:pt x="3559" y="53"/>
                    <a:pt x="3530" y="32"/>
                  </a:cubicBezTo>
                  <a:cubicBezTo>
                    <a:pt x="3513" y="14"/>
                    <a:pt x="3485" y="1"/>
                    <a:pt x="345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4"/>
            <p:cNvSpPr/>
            <p:nvPr/>
          </p:nvSpPr>
          <p:spPr>
            <a:xfrm>
              <a:off x="4854999" y="4083708"/>
              <a:ext cx="94351" cy="214549"/>
            </a:xfrm>
            <a:custGeom>
              <a:avLst/>
              <a:gdLst/>
              <a:ahLst/>
              <a:cxnLst/>
              <a:rect l="l" t="t" r="r" b="b"/>
              <a:pathLst>
                <a:path w="2758" h="6272" extrusionOk="0">
                  <a:moveTo>
                    <a:pt x="2498" y="328"/>
                  </a:moveTo>
                  <a:lnTo>
                    <a:pt x="2498" y="2032"/>
                  </a:lnTo>
                  <a:lnTo>
                    <a:pt x="1855" y="2032"/>
                  </a:lnTo>
                  <a:lnTo>
                    <a:pt x="1855" y="1844"/>
                  </a:lnTo>
                  <a:lnTo>
                    <a:pt x="2180" y="1844"/>
                  </a:lnTo>
                  <a:cubicBezTo>
                    <a:pt x="2252" y="1844"/>
                    <a:pt x="2310" y="1786"/>
                    <a:pt x="2310" y="1714"/>
                  </a:cubicBezTo>
                  <a:lnTo>
                    <a:pt x="2310" y="848"/>
                  </a:lnTo>
                  <a:cubicBezTo>
                    <a:pt x="2310" y="773"/>
                    <a:pt x="2247" y="718"/>
                    <a:pt x="2181" y="718"/>
                  </a:cubicBezTo>
                  <a:cubicBezTo>
                    <a:pt x="2159" y="718"/>
                    <a:pt x="2136" y="725"/>
                    <a:pt x="2115" y="740"/>
                  </a:cubicBezTo>
                  <a:cubicBezTo>
                    <a:pt x="1927" y="855"/>
                    <a:pt x="1761" y="985"/>
                    <a:pt x="1610" y="1137"/>
                  </a:cubicBezTo>
                  <a:cubicBezTo>
                    <a:pt x="1134" y="1613"/>
                    <a:pt x="845" y="2234"/>
                    <a:pt x="794" y="2905"/>
                  </a:cubicBezTo>
                  <a:cubicBezTo>
                    <a:pt x="787" y="2941"/>
                    <a:pt x="802" y="2977"/>
                    <a:pt x="823" y="2999"/>
                  </a:cubicBezTo>
                  <a:cubicBezTo>
                    <a:pt x="845" y="3028"/>
                    <a:pt x="881" y="3042"/>
                    <a:pt x="917" y="3042"/>
                  </a:cubicBezTo>
                  <a:lnTo>
                    <a:pt x="1415" y="3042"/>
                  </a:lnTo>
                  <a:lnTo>
                    <a:pt x="1415" y="3230"/>
                  </a:lnTo>
                  <a:lnTo>
                    <a:pt x="917" y="3230"/>
                  </a:lnTo>
                  <a:cubicBezTo>
                    <a:pt x="881" y="3230"/>
                    <a:pt x="845" y="3251"/>
                    <a:pt x="823" y="3273"/>
                  </a:cubicBezTo>
                  <a:cubicBezTo>
                    <a:pt x="802" y="3302"/>
                    <a:pt x="787" y="3338"/>
                    <a:pt x="794" y="3374"/>
                  </a:cubicBezTo>
                  <a:cubicBezTo>
                    <a:pt x="845" y="4038"/>
                    <a:pt x="1134" y="4659"/>
                    <a:pt x="1610" y="5135"/>
                  </a:cubicBezTo>
                  <a:cubicBezTo>
                    <a:pt x="1761" y="5287"/>
                    <a:pt x="1927" y="5424"/>
                    <a:pt x="2115" y="5532"/>
                  </a:cubicBezTo>
                  <a:cubicBezTo>
                    <a:pt x="2136" y="5547"/>
                    <a:pt x="2159" y="5554"/>
                    <a:pt x="2181" y="5554"/>
                  </a:cubicBezTo>
                  <a:cubicBezTo>
                    <a:pt x="2247" y="5554"/>
                    <a:pt x="2310" y="5499"/>
                    <a:pt x="2310" y="5424"/>
                  </a:cubicBezTo>
                  <a:lnTo>
                    <a:pt x="2310" y="4558"/>
                  </a:lnTo>
                  <a:cubicBezTo>
                    <a:pt x="2310" y="4486"/>
                    <a:pt x="2252" y="4428"/>
                    <a:pt x="2180" y="4428"/>
                  </a:cubicBezTo>
                  <a:lnTo>
                    <a:pt x="1855" y="4428"/>
                  </a:lnTo>
                  <a:lnTo>
                    <a:pt x="1855" y="4240"/>
                  </a:lnTo>
                  <a:lnTo>
                    <a:pt x="2498" y="4240"/>
                  </a:lnTo>
                  <a:lnTo>
                    <a:pt x="2498" y="5944"/>
                  </a:lnTo>
                  <a:lnTo>
                    <a:pt x="2368" y="5886"/>
                  </a:lnTo>
                  <a:cubicBezTo>
                    <a:pt x="0" y="4810"/>
                    <a:pt x="0" y="1461"/>
                    <a:pt x="2368" y="386"/>
                  </a:cubicBezTo>
                  <a:lnTo>
                    <a:pt x="2498" y="328"/>
                  </a:lnTo>
                  <a:close/>
                  <a:moveTo>
                    <a:pt x="2629" y="1"/>
                  </a:moveTo>
                  <a:cubicBezTo>
                    <a:pt x="2611" y="1"/>
                    <a:pt x="2593" y="4"/>
                    <a:pt x="2577" y="11"/>
                  </a:cubicBezTo>
                  <a:lnTo>
                    <a:pt x="2259" y="155"/>
                  </a:lnTo>
                  <a:cubicBezTo>
                    <a:pt x="1090" y="682"/>
                    <a:pt x="340" y="1851"/>
                    <a:pt x="340" y="3136"/>
                  </a:cubicBezTo>
                  <a:cubicBezTo>
                    <a:pt x="340" y="4421"/>
                    <a:pt x="1090" y="5590"/>
                    <a:pt x="2259" y="6117"/>
                  </a:cubicBezTo>
                  <a:lnTo>
                    <a:pt x="2577" y="6261"/>
                  </a:lnTo>
                  <a:cubicBezTo>
                    <a:pt x="2593" y="6268"/>
                    <a:pt x="2611" y="6271"/>
                    <a:pt x="2629" y="6271"/>
                  </a:cubicBezTo>
                  <a:cubicBezTo>
                    <a:pt x="2652" y="6271"/>
                    <a:pt x="2676" y="6266"/>
                    <a:pt x="2700" y="6254"/>
                  </a:cubicBezTo>
                  <a:cubicBezTo>
                    <a:pt x="2736" y="6225"/>
                    <a:pt x="2757" y="6189"/>
                    <a:pt x="2757" y="6146"/>
                  </a:cubicBezTo>
                  <a:lnTo>
                    <a:pt x="2757" y="4110"/>
                  </a:lnTo>
                  <a:cubicBezTo>
                    <a:pt x="2757" y="4038"/>
                    <a:pt x="2700" y="3980"/>
                    <a:pt x="2628" y="3980"/>
                  </a:cubicBezTo>
                  <a:lnTo>
                    <a:pt x="2628" y="3988"/>
                  </a:lnTo>
                  <a:lnTo>
                    <a:pt x="1725" y="3988"/>
                  </a:lnTo>
                  <a:cubicBezTo>
                    <a:pt x="1722" y="3987"/>
                    <a:pt x="1718" y="3987"/>
                    <a:pt x="1714" y="3987"/>
                  </a:cubicBezTo>
                  <a:cubicBezTo>
                    <a:pt x="1647" y="3987"/>
                    <a:pt x="1595" y="4049"/>
                    <a:pt x="1595" y="4110"/>
                  </a:cubicBezTo>
                  <a:lnTo>
                    <a:pt x="1595" y="4558"/>
                  </a:lnTo>
                  <a:cubicBezTo>
                    <a:pt x="1595" y="4630"/>
                    <a:pt x="1653" y="4688"/>
                    <a:pt x="1725" y="4688"/>
                  </a:cubicBezTo>
                  <a:lnTo>
                    <a:pt x="2050" y="4688"/>
                  </a:lnTo>
                  <a:lnTo>
                    <a:pt x="2050" y="5178"/>
                  </a:lnTo>
                  <a:cubicBezTo>
                    <a:pt x="1964" y="5114"/>
                    <a:pt x="1870" y="5034"/>
                    <a:pt x="1790" y="4955"/>
                  </a:cubicBezTo>
                  <a:cubicBezTo>
                    <a:pt x="1393" y="4558"/>
                    <a:pt x="1141" y="4045"/>
                    <a:pt x="1061" y="3490"/>
                  </a:cubicBezTo>
                  <a:lnTo>
                    <a:pt x="1545" y="3490"/>
                  </a:lnTo>
                  <a:cubicBezTo>
                    <a:pt x="1617" y="3490"/>
                    <a:pt x="1675" y="3432"/>
                    <a:pt x="1675" y="3360"/>
                  </a:cubicBezTo>
                  <a:lnTo>
                    <a:pt x="1675" y="2912"/>
                  </a:lnTo>
                  <a:cubicBezTo>
                    <a:pt x="1675" y="2840"/>
                    <a:pt x="1617" y="2782"/>
                    <a:pt x="1545" y="2782"/>
                  </a:cubicBezTo>
                  <a:lnTo>
                    <a:pt x="1061" y="2782"/>
                  </a:lnTo>
                  <a:cubicBezTo>
                    <a:pt x="1141" y="2234"/>
                    <a:pt x="1393" y="1714"/>
                    <a:pt x="1790" y="1324"/>
                  </a:cubicBezTo>
                  <a:cubicBezTo>
                    <a:pt x="1870" y="1238"/>
                    <a:pt x="1964" y="1166"/>
                    <a:pt x="2050" y="1093"/>
                  </a:cubicBezTo>
                  <a:lnTo>
                    <a:pt x="2050" y="1584"/>
                  </a:lnTo>
                  <a:lnTo>
                    <a:pt x="1725" y="1584"/>
                  </a:lnTo>
                  <a:cubicBezTo>
                    <a:pt x="1653" y="1584"/>
                    <a:pt x="1595" y="1642"/>
                    <a:pt x="1595" y="1714"/>
                  </a:cubicBezTo>
                  <a:lnTo>
                    <a:pt x="1595" y="2162"/>
                  </a:lnTo>
                  <a:cubicBezTo>
                    <a:pt x="1595" y="2234"/>
                    <a:pt x="1653" y="2291"/>
                    <a:pt x="1725" y="2291"/>
                  </a:cubicBezTo>
                  <a:lnTo>
                    <a:pt x="2628" y="2291"/>
                  </a:lnTo>
                  <a:cubicBezTo>
                    <a:pt x="2700" y="2291"/>
                    <a:pt x="2757" y="2234"/>
                    <a:pt x="2757" y="2162"/>
                  </a:cubicBezTo>
                  <a:lnTo>
                    <a:pt x="2757" y="126"/>
                  </a:lnTo>
                  <a:cubicBezTo>
                    <a:pt x="2757" y="83"/>
                    <a:pt x="2736" y="47"/>
                    <a:pt x="2700" y="18"/>
                  </a:cubicBezTo>
                  <a:cubicBezTo>
                    <a:pt x="2676" y="6"/>
                    <a:pt x="2652" y="1"/>
                    <a:pt x="262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4"/>
            <p:cNvSpPr/>
            <p:nvPr/>
          </p:nvSpPr>
          <p:spPr>
            <a:xfrm>
              <a:off x="5007331" y="4083777"/>
              <a:ext cx="105469" cy="214584"/>
            </a:xfrm>
            <a:custGeom>
              <a:avLst/>
              <a:gdLst/>
              <a:ahLst/>
              <a:cxnLst/>
              <a:rect l="l" t="t" r="r" b="b"/>
              <a:pathLst>
                <a:path w="3083" h="6273" extrusionOk="0">
                  <a:moveTo>
                    <a:pt x="260" y="326"/>
                  </a:moveTo>
                  <a:lnTo>
                    <a:pt x="398" y="384"/>
                  </a:lnTo>
                  <a:cubicBezTo>
                    <a:pt x="2317" y="1257"/>
                    <a:pt x="2772" y="3776"/>
                    <a:pt x="1285" y="5263"/>
                  </a:cubicBezTo>
                  <a:lnTo>
                    <a:pt x="1285" y="5270"/>
                  </a:lnTo>
                  <a:cubicBezTo>
                    <a:pt x="1026" y="5523"/>
                    <a:pt x="730" y="5732"/>
                    <a:pt x="398" y="5884"/>
                  </a:cubicBezTo>
                  <a:lnTo>
                    <a:pt x="260" y="5949"/>
                  </a:lnTo>
                  <a:lnTo>
                    <a:pt x="260" y="4238"/>
                  </a:lnTo>
                  <a:lnTo>
                    <a:pt x="910" y="4238"/>
                  </a:lnTo>
                  <a:lnTo>
                    <a:pt x="910" y="4426"/>
                  </a:lnTo>
                  <a:lnTo>
                    <a:pt x="578" y="4426"/>
                  </a:lnTo>
                  <a:cubicBezTo>
                    <a:pt x="506" y="4426"/>
                    <a:pt x="448" y="4484"/>
                    <a:pt x="448" y="4556"/>
                  </a:cubicBezTo>
                  <a:lnTo>
                    <a:pt x="448" y="5429"/>
                  </a:lnTo>
                  <a:cubicBezTo>
                    <a:pt x="448" y="5472"/>
                    <a:pt x="477" y="5516"/>
                    <a:pt x="520" y="5537"/>
                  </a:cubicBezTo>
                  <a:cubicBezTo>
                    <a:pt x="538" y="5548"/>
                    <a:pt x="560" y="5554"/>
                    <a:pt x="583" y="5554"/>
                  </a:cubicBezTo>
                  <a:cubicBezTo>
                    <a:pt x="605" y="5554"/>
                    <a:pt x="629" y="5548"/>
                    <a:pt x="650" y="5537"/>
                  </a:cubicBezTo>
                  <a:cubicBezTo>
                    <a:pt x="831" y="5422"/>
                    <a:pt x="997" y="5292"/>
                    <a:pt x="1148" y="5140"/>
                  </a:cubicBezTo>
                  <a:cubicBezTo>
                    <a:pt x="1625" y="4664"/>
                    <a:pt x="1913" y="4036"/>
                    <a:pt x="1971" y="3372"/>
                  </a:cubicBezTo>
                  <a:cubicBezTo>
                    <a:pt x="1971" y="3336"/>
                    <a:pt x="1957" y="3300"/>
                    <a:pt x="1935" y="3278"/>
                  </a:cubicBezTo>
                  <a:cubicBezTo>
                    <a:pt x="1913" y="3249"/>
                    <a:pt x="1877" y="3235"/>
                    <a:pt x="1841" y="3235"/>
                  </a:cubicBezTo>
                  <a:lnTo>
                    <a:pt x="1343" y="3235"/>
                  </a:lnTo>
                  <a:lnTo>
                    <a:pt x="1343" y="3047"/>
                  </a:lnTo>
                  <a:lnTo>
                    <a:pt x="1841" y="3047"/>
                  </a:lnTo>
                  <a:cubicBezTo>
                    <a:pt x="1877" y="3040"/>
                    <a:pt x="1913" y="3026"/>
                    <a:pt x="1935" y="3004"/>
                  </a:cubicBezTo>
                  <a:cubicBezTo>
                    <a:pt x="1957" y="2975"/>
                    <a:pt x="1971" y="2939"/>
                    <a:pt x="1971" y="2903"/>
                  </a:cubicBezTo>
                  <a:cubicBezTo>
                    <a:pt x="1913" y="2239"/>
                    <a:pt x="1625" y="1618"/>
                    <a:pt x="1148" y="1142"/>
                  </a:cubicBezTo>
                  <a:cubicBezTo>
                    <a:pt x="997" y="990"/>
                    <a:pt x="831" y="853"/>
                    <a:pt x="650" y="738"/>
                  </a:cubicBezTo>
                  <a:cubicBezTo>
                    <a:pt x="629" y="723"/>
                    <a:pt x="605" y="716"/>
                    <a:pt x="583" y="716"/>
                  </a:cubicBezTo>
                  <a:cubicBezTo>
                    <a:pt x="560" y="716"/>
                    <a:pt x="538" y="723"/>
                    <a:pt x="520" y="738"/>
                  </a:cubicBezTo>
                  <a:cubicBezTo>
                    <a:pt x="477" y="759"/>
                    <a:pt x="448" y="803"/>
                    <a:pt x="448" y="846"/>
                  </a:cubicBezTo>
                  <a:lnTo>
                    <a:pt x="448" y="1712"/>
                  </a:lnTo>
                  <a:cubicBezTo>
                    <a:pt x="448" y="1784"/>
                    <a:pt x="506" y="1842"/>
                    <a:pt x="578" y="1842"/>
                  </a:cubicBezTo>
                  <a:lnTo>
                    <a:pt x="910" y="1842"/>
                  </a:lnTo>
                  <a:lnTo>
                    <a:pt x="910" y="2030"/>
                  </a:lnTo>
                  <a:lnTo>
                    <a:pt x="260" y="2030"/>
                  </a:lnTo>
                  <a:lnTo>
                    <a:pt x="260" y="326"/>
                  </a:lnTo>
                  <a:close/>
                  <a:moveTo>
                    <a:pt x="129" y="1"/>
                  </a:moveTo>
                  <a:cubicBezTo>
                    <a:pt x="106" y="1"/>
                    <a:pt x="85" y="8"/>
                    <a:pt x="66" y="23"/>
                  </a:cubicBezTo>
                  <a:cubicBezTo>
                    <a:pt x="22" y="45"/>
                    <a:pt x="1" y="88"/>
                    <a:pt x="1" y="131"/>
                  </a:cubicBezTo>
                  <a:lnTo>
                    <a:pt x="1" y="2160"/>
                  </a:lnTo>
                  <a:cubicBezTo>
                    <a:pt x="1" y="2232"/>
                    <a:pt x="58" y="2289"/>
                    <a:pt x="131" y="2289"/>
                  </a:cubicBezTo>
                  <a:lnTo>
                    <a:pt x="1033" y="2289"/>
                  </a:lnTo>
                  <a:cubicBezTo>
                    <a:pt x="1105" y="2289"/>
                    <a:pt x="1163" y="2232"/>
                    <a:pt x="1163" y="2160"/>
                  </a:cubicBezTo>
                  <a:lnTo>
                    <a:pt x="1163" y="1712"/>
                  </a:lnTo>
                  <a:cubicBezTo>
                    <a:pt x="1163" y="1650"/>
                    <a:pt x="1111" y="1589"/>
                    <a:pt x="1044" y="1589"/>
                  </a:cubicBezTo>
                  <a:cubicBezTo>
                    <a:pt x="1040" y="1589"/>
                    <a:pt x="1036" y="1589"/>
                    <a:pt x="1033" y="1589"/>
                  </a:cubicBezTo>
                  <a:lnTo>
                    <a:pt x="708" y="1589"/>
                  </a:lnTo>
                  <a:lnTo>
                    <a:pt x="708" y="1091"/>
                  </a:lnTo>
                  <a:cubicBezTo>
                    <a:pt x="795" y="1164"/>
                    <a:pt x="888" y="1243"/>
                    <a:pt x="968" y="1322"/>
                  </a:cubicBezTo>
                  <a:cubicBezTo>
                    <a:pt x="1365" y="1719"/>
                    <a:pt x="1617" y="2232"/>
                    <a:pt x="1697" y="2787"/>
                  </a:cubicBezTo>
                  <a:lnTo>
                    <a:pt x="1213" y="2787"/>
                  </a:lnTo>
                  <a:cubicBezTo>
                    <a:pt x="1141" y="2787"/>
                    <a:pt x="1083" y="2845"/>
                    <a:pt x="1083" y="2917"/>
                  </a:cubicBezTo>
                  <a:lnTo>
                    <a:pt x="1083" y="3358"/>
                  </a:lnTo>
                  <a:cubicBezTo>
                    <a:pt x="1083" y="3430"/>
                    <a:pt x="1141" y="3488"/>
                    <a:pt x="1213" y="3488"/>
                  </a:cubicBezTo>
                  <a:lnTo>
                    <a:pt x="1697" y="3488"/>
                  </a:lnTo>
                  <a:cubicBezTo>
                    <a:pt x="1617" y="4043"/>
                    <a:pt x="1365" y="4556"/>
                    <a:pt x="968" y="4953"/>
                  </a:cubicBezTo>
                  <a:cubicBezTo>
                    <a:pt x="888" y="5032"/>
                    <a:pt x="795" y="5112"/>
                    <a:pt x="708" y="5184"/>
                  </a:cubicBezTo>
                  <a:lnTo>
                    <a:pt x="708" y="4686"/>
                  </a:lnTo>
                  <a:lnTo>
                    <a:pt x="1033" y="4686"/>
                  </a:lnTo>
                  <a:cubicBezTo>
                    <a:pt x="1105" y="4686"/>
                    <a:pt x="1163" y="4628"/>
                    <a:pt x="1163" y="4556"/>
                  </a:cubicBezTo>
                  <a:lnTo>
                    <a:pt x="1163" y="4115"/>
                  </a:lnTo>
                  <a:cubicBezTo>
                    <a:pt x="1163" y="4043"/>
                    <a:pt x="1105" y="3986"/>
                    <a:pt x="1033" y="3986"/>
                  </a:cubicBezTo>
                  <a:lnTo>
                    <a:pt x="131" y="3986"/>
                  </a:lnTo>
                  <a:cubicBezTo>
                    <a:pt x="58" y="3986"/>
                    <a:pt x="1" y="4043"/>
                    <a:pt x="1" y="4115"/>
                  </a:cubicBezTo>
                  <a:lnTo>
                    <a:pt x="1" y="6144"/>
                  </a:lnTo>
                  <a:cubicBezTo>
                    <a:pt x="1" y="6187"/>
                    <a:pt x="22" y="6230"/>
                    <a:pt x="66" y="6252"/>
                  </a:cubicBezTo>
                  <a:cubicBezTo>
                    <a:pt x="87" y="6264"/>
                    <a:pt x="110" y="6272"/>
                    <a:pt x="134" y="6272"/>
                  </a:cubicBezTo>
                  <a:cubicBezTo>
                    <a:pt x="152" y="6272"/>
                    <a:pt x="170" y="6268"/>
                    <a:pt x="188" y="6259"/>
                  </a:cubicBezTo>
                  <a:lnTo>
                    <a:pt x="499" y="6122"/>
                  </a:lnTo>
                  <a:cubicBezTo>
                    <a:pt x="2584" y="5176"/>
                    <a:pt x="3083" y="2441"/>
                    <a:pt x="1466" y="824"/>
                  </a:cubicBezTo>
                  <a:cubicBezTo>
                    <a:pt x="1184" y="543"/>
                    <a:pt x="860" y="319"/>
                    <a:pt x="499" y="153"/>
                  </a:cubicBezTo>
                  <a:lnTo>
                    <a:pt x="188" y="16"/>
                  </a:lnTo>
                  <a:cubicBezTo>
                    <a:pt x="168" y="6"/>
                    <a:pt x="148" y="1"/>
                    <a:pt x="12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4"/>
            <p:cNvSpPr/>
            <p:nvPr/>
          </p:nvSpPr>
          <p:spPr>
            <a:xfrm>
              <a:off x="4921159" y="4129240"/>
              <a:ext cx="114604" cy="123729"/>
            </a:xfrm>
            <a:custGeom>
              <a:avLst/>
              <a:gdLst/>
              <a:ahLst/>
              <a:cxnLst/>
              <a:rect l="l" t="t" r="r" b="b"/>
              <a:pathLst>
                <a:path w="3350" h="3617" extrusionOk="0">
                  <a:moveTo>
                    <a:pt x="1769" y="253"/>
                  </a:moveTo>
                  <a:lnTo>
                    <a:pt x="1769" y="1581"/>
                  </a:lnTo>
                  <a:cubicBezTo>
                    <a:pt x="1769" y="1653"/>
                    <a:pt x="1827" y="1711"/>
                    <a:pt x="1899" y="1711"/>
                  </a:cubicBezTo>
                  <a:lnTo>
                    <a:pt x="3097" y="1711"/>
                  </a:lnTo>
                  <a:lnTo>
                    <a:pt x="3090" y="1899"/>
                  </a:lnTo>
                  <a:lnTo>
                    <a:pt x="1892" y="1899"/>
                  </a:lnTo>
                  <a:cubicBezTo>
                    <a:pt x="1827" y="1899"/>
                    <a:pt x="1769" y="1956"/>
                    <a:pt x="1769" y="2029"/>
                  </a:cubicBezTo>
                  <a:lnTo>
                    <a:pt x="1769" y="3357"/>
                  </a:lnTo>
                  <a:lnTo>
                    <a:pt x="1574" y="3357"/>
                  </a:lnTo>
                  <a:lnTo>
                    <a:pt x="1574" y="2029"/>
                  </a:lnTo>
                  <a:cubicBezTo>
                    <a:pt x="1574" y="1956"/>
                    <a:pt x="1516" y="1899"/>
                    <a:pt x="1451" y="1899"/>
                  </a:cubicBezTo>
                  <a:lnTo>
                    <a:pt x="253" y="1899"/>
                  </a:lnTo>
                  <a:lnTo>
                    <a:pt x="253" y="1711"/>
                  </a:lnTo>
                  <a:lnTo>
                    <a:pt x="1451" y="1711"/>
                  </a:lnTo>
                  <a:cubicBezTo>
                    <a:pt x="1524" y="1711"/>
                    <a:pt x="1581" y="1653"/>
                    <a:pt x="1581" y="1581"/>
                  </a:cubicBezTo>
                  <a:lnTo>
                    <a:pt x="1581" y="253"/>
                  </a:lnTo>
                  <a:close/>
                  <a:moveTo>
                    <a:pt x="1451" y="1"/>
                  </a:moveTo>
                  <a:cubicBezTo>
                    <a:pt x="1379" y="1"/>
                    <a:pt x="1322" y="58"/>
                    <a:pt x="1322" y="130"/>
                  </a:cubicBezTo>
                  <a:lnTo>
                    <a:pt x="1322" y="1451"/>
                  </a:lnTo>
                  <a:lnTo>
                    <a:pt x="131" y="1451"/>
                  </a:lnTo>
                  <a:cubicBezTo>
                    <a:pt x="58" y="1451"/>
                    <a:pt x="1" y="1509"/>
                    <a:pt x="1" y="1581"/>
                  </a:cubicBezTo>
                  <a:lnTo>
                    <a:pt x="1" y="2029"/>
                  </a:lnTo>
                  <a:cubicBezTo>
                    <a:pt x="1" y="2101"/>
                    <a:pt x="58" y="2159"/>
                    <a:pt x="131" y="2159"/>
                  </a:cubicBezTo>
                  <a:lnTo>
                    <a:pt x="1322" y="2159"/>
                  </a:lnTo>
                  <a:lnTo>
                    <a:pt x="1322" y="3487"/>
                  </a:lnTo>
                  <a:cubicBezTo>
                    <a:pt x="1322" y="3559"/>
                    <a:pt x="1379" y="3617"/>
                    <a:pt x="1451" y="3617"/>
                  </a:cubicBezTo>
                  <a:lnTo>
                    <a:pt x="1899" y="3617"/>
                  </a:lnTo>
                  <a:cubicBezTo>
                    <a:pt x="1971" y="3617"/>
                    <a:pt x="2029" y="3559"/>
                    <a:pt x="2029" y="3487"/>
                  </a:cubicBezTo>
                  <a:lnTo>
                    <a:pt x="2029" y="2159"/>
                  </a:lnTo>
                  <a:lnTo>
                    <a:pt x="3220" y="2159"/>
                  </a:lnTo>
                  <a:cubicBezTo>
                    <a:pt x="3292" y="2159"/>
                    <a:pt x="3350" y="2101"/>
                    <a:pt x="3350" y="2029"/>
                  </a:cubicBezTo>
                  <a:lnTo>
                    <a:pt x="3350" y="1581"/>
                  </a:lnTo>
                  <a:cubicBezTo>
                    <a:pt x="3350" y="1509"/>
                    <a:pt x="3292" y="1451"/>
                    <a:pt x="3220" y="1451"/>
                  </a:cubicBezTo>
                  <a:lnTo>
                    <a:pt x="2022" y="1451"/>
                  </a:lnTo>
                  <a:lnTo>
                    <a:pt x="2022" y="130"/>
                  </a:lnTo>
                  <a:cubicBezTo>
                    <a:pt x="2022" y="58"/>
                    <a:pt x="1964" y="1"/>
                    <a:pt x="189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52" name="Google Shape;11352;p64"/>
          <p:cNvSpPr/>
          <p:nvPr/>
        </p:nvSpPr>
        <p:spPr>
          <a:xfrm>
            <a:off x="6912994" y="4066587"/>
            <a:ext cx="351136" cy="365761"/>
          </a:xfrm>
          <a:custGeom>
            <a:avLst/>
            <a:gdLst/>
            <a:ahLst/>
            <a:cxnLst/>
            <a:rect l="l" t="t" r="r" b="b"/>
            <a:pathLst>
              <a:path w="6310" h="6621" extrusionOk="0">
                <a:moveTo>
                  <a:pt x="3668" y="195"/>
                </a:moveTo>
                <a:cubicBezTo>
                  <a:pt x="4151" y="195"/>
                  <a:pt x="4635" y="294"/>
                  <a:pt x="5089" y="493"/>
                </a:cubicBezTo>
                <a:cubicBezTo>
                  <a:pt x="5263" y="572"/>
                  <a:pt x="5414" y="688"/>
                  <a:pt x="5544" y="839"/>
                </a:cubicBezTo>
                <a:lnTo>
                  <a:pt x="5537" y="839"/>
                </a:lnTo>
                <a:cubicBezTo>
                  <a:pt x="5522" y="839"/>
                  <a:pt x="5515" y="839"/>
                  <a:pt x="5501" y="846"/>
                </a:cubicBezTo>
                <a:cubicBezTo>
                  <a:pt x="5443" y="861"/>
                  <a:pt x="5385" y="890"/>
                  <a:pt x="5342" y="926"/>
                </a:cubicBezTo>
                <a:cubicBezTo>
                  <a:pt x="5183" y="774"/>
                  <a:pt x="4988" y="659"/>
                  <a:pt x="4779" y="587"/>
                </a:cubicBezTo>
                <a:cubicBezTo>
                  <a:pt x="4418" y="467"/>
                  <a:pt x="4043" y="408"/>
                  <a:pt x="3668" y="408"/>
                </a:cubicBezTo>
                <a:cubicBezTo>
                  <a:pt x="3294" y="408"/>
                  <a:pt x="2920" y="467"/>
                  <a:pt x="2563" y="587"/>
                </a:cubicBezTo>
                <a:cubicBezTo>
                  <a:pt x="2347" y="659"/>
                  <a:pt x="2159" y="774"/>
                  <a:pt x="1993" y="926"/>
                </a:cubicBezTo>
                <a:cubicBezTo>
                  <a:pt x="1950" y="890"/>
                  <a:pt x="1899" y="861"/>
                  <a:pt x="1841" y="846"/>
                </a:cubicBezTo>
                <a:cubicBezTo>
                  <a:pt x="1827" y="839"/>
                  <a:pt x="1813" y="839"/>
                  <a:pt x="1791" y="839"/>
                </a:cubicBezTo>
                <a:cubicBezTo>
                  <a:pt x="1921" y="688"/>
                  <a:pt x="2072" y="572"/>
                  <a:pt x="2253" y="493"/>
                </a:cubicBezTo>
                <a:cubicBezTo>
                  <a:pt x="2704" y="294"/>
                  <a:pt x="3186" y="195"/>
                  <a:pt x="3668" y="195"/>
                </a:cubicBezTo>
                <a:close/>
                <a:moveTo>
                  <a:pt x="1733" y="1027"/>
                </a:moveTo>
                <a:cubicBezTo>
                  <a:pt x="1849" y="1027"/>
                  <a:pt x="1950" y="1128"/>
                  <a:pt x="1950" y="1251"/>
                </a:cubicBezTo>
                <a:cubicBezTo>
                  <a:pt x="1950" y="1366"/>
                  <a:pt x="1849" y="1467"/>
                  <a:pt x="1733" y="1467"/>
                </a:cubicBezTo>
                <a:lnTo>
                  <a:pt x="1712" y="1467"/>
                </a:lnTo>
                <a:cubicBezTo>
                  <a:pt x="1430" y="1445"/>
                  <a:pt x="1444" y="1027"/>
                  <a:pt x="1733" y="1027"/>
                </a:cubicBezTo>
                <a:close/>
                <a:moveTo>
                  <a:pt x="5609" y="1024"/>
                </a:moveTo>
                <a:cubicBezTo>
                  <a:pt x="5727" y="1024"/>
                  <a:pt x="5827" y="1122"/>
                  <a:pt x="5833" y="1251"/>
                </a:cubicBezTo>
                <a:cubicBezTo>
                  <a:pt x="5833" y="1380"/>
                  <a:pt x="5725" y="1468"/>
                  <a:pt x="5611" y="1468"/>
                </a:cubicBezTo>
                <a:cubicBezTo>
                  <a:pt x="5566" y="1468"/>
                  <a:pt x="5520" y="1454"/>
                  <a:pt x="5479" y="1424"/>
                </a:cubicBezTo>
                <a:cubicBezTo>
                  <a:pt x="5328" y="1316"/>
                  <a:pt x="5371" y="1092"/>
                  <a:pt x="5544" y="1034"/>
                </a:cubicBezTo>
                <a:cubicBezTo>
                  <a:pt x="5566" y="1028"/>
                  <a:pt x="5587" y="1024"/>
                  <a:pt x="5609" y="1024"/>
                </a:cubicBezTo>
                <a:close/>
                <a:moveTo>
                  <a:pt x="3668" y="1779"/>
                </a:moveTo>
                <a:cubicBezTo>
                  <a:pt x="3815" y="1779"/>
                  <a:pt x="3963" y="1839"/>
                  <a:pt x="4072" y="1958"/>
                </a:cubicBezTo>
                <a:lnTo>
                  <a:pt x="3271" y="1958"/>
                </a:lnTo>
                <a:cubicBezTo>
                  <a:pt x="3375" y="1839"/>
                  <a:pt x="3521" y="1779"/>
                  <a:pt x="3668" y="1779"/>
                </a:cubicBezTo>
                <a:close/>
                <a:moveTo>
                  <a:pt x="3675" y="1373"/>
                </a:moveTo>
                <a:cubicBezTo>
                  <a:pt x="4115" y="1373"/>
                  <a:pt x="4483" y="1662"/>
                  <a:pt x="4541" y="2037"/>
                </a:cubicBezTo>
                <a:cubicBezTo>
                  <a:pt x="4498" y="2023"/>
                  <a:pt x="4454" y="2008"/>
                  <a:pt x="4404" y="1994"/>
                </a:cubicBezTo>
                <a:cubicBezTo>
                  <a:pt x="4375" y="1987"/>
                  <a:pt x="4339" y="1980"/>
                  <a:pt x="4310" y="1972"/>
                </a:cubicBezTo>
                <a:cubicBezTo>
                  <a:pt x="4197" y="1733"/>
                  <a:pt x="3960" y="1582"/>
                  <a:pt x="3693" y="1582"/>
                </a:cubicBezTo>
                <a:cubicBezTo>
                  <a:pt x="3687" y="1582"/>
                  <a:pt x="3681" y="1582"/>
                  <a:pt x="3675" y="1583"/>
                </a:cubicBezTo>
                <a:lnTo>
                  <a:pt x="3668" y="1583"/>
                </a:lnTo>
                <a:cubicBezTo>
                  <a:pt x="3661" y="1582"/>
                  <a:pt x="3655" y="1582"/>
                  <a:pt x="3649" y="1582"/>
                </a:cubicBezTo>
                <a:cubicBezTo>
                  <a:pt x="3389" y="1582"/>
                  <a:pt x="3145" y="1733"/>
                  <a:pt x="3040" y="1972"/>
                </a:cubicBezTo>
                <a:lnTo>
                  <a:pt x="3032" y="1972"/>
                </a:lnTo>
                <a:lnTo>
                  <a:pt x="2939" y="1994"/>
                </a:lnTo>
                <a:cubicBezTo>
                  <a:pt x="2888" y="2008"/>
                  <a:pt x="2845" y="2023"/>
                  <a:pt x="2801" y="2037"/>
                </a:cubicBezTo>
                <a:cubicBezTo>
                  <a:pt x="2859" y="1662"/>
                  <a:pt x="3227" y="1373"/>
                  <a:pt x="3675" y="1373"/>
                </a:cubicBezTo>
                <a:close/>
                <a:moveTo>
                  <a:pt x="4101" y="2153"/>
                </a:moveTo>
                <a:cubicBezTo>
                  <a:pt x="4339" y="2153"/>
                  <a:pt x="4570" y="2239"/>
                  <a:pt x="4743" y="2398"/>
                </a:cubicBezTo>
                <a:lnTo>
                  <a:pt x="2592" y="2398"/>
                </a:lnTo>
                <a:cubicBezTo>
                  <a:pt x="2643" y="2355"/>
                  <a:pt x="2700" y="2312"/>
                  <a:pt x="2758" y="2283"/>
                </a:cubicBezTo>
                <a:cubicBezTo>
                  <a:pt x="2902" y="2196"/>
                  <a:pt x="3068" y="2153"/>
                  <a:pt x="3234" y="2153"/>
                </a:cubicBezTo>
                <a:close/>
                <a:moveTo>
                  <a:pt x="4980" y="2592"/>
                </a:moveTo>
                <a:cubicBezTo>
                  <a:pt x="5121" y="2592"/>
                  <a:pt x="5121" y="2803"/>
                  <a:pt x="4980" y="2803"/>
                </a:cubicBezTo>
                <a:cubicBezTo>
                  <a:pt x="4976" y="2803"/>
                  <a:pt x="4971" y="2803"/>
                  <a:pt x="4967" y="2802"/>
                </a:cubicBezTo>
                <a:lnTo>
                  <a:pt x="2361" y="2802"/>
                </a:lnTo>
                <a:cubicBezTo>
                  <a:pt x="2357" y="2803"/>
                  <a:pt x="2352" y="2803"/>
                  <a:pt x="2348" y="2803"/>
                </a:cubicBezTo>
                <a:cubicBezTo>
                  <a:pt x="2214" y="2803"/>
                  <a:pt x="2214" y="2592"/>
                  <a:pt x="2348" y="2592"/>
                </a:cubicBezTo>
                <a:cubicBezTo>
                  <a:pt x="2352" y="2592"/>
                  <a:pt x="2357" y="2593"/>
                  <a:pt x="2361" y="2593"/>
                </a:cubicBezTo>
                <a:lnTo>
                  <a:pt x="4967" y="2593"/>
                </a:lnTo>
                <a:cubicBezTo>
                  <a:pt x="4971" y="2593"/>
                  <a:pt x="4976" y="2592"/>
                  <a:pt x="4980" y="2592"/>
                </a:cubicBezTo>
                <a:close/>
                <a:moveTo>
                  <a:pt x="3668" y="601"/>
                </a:moveTo>
                <a:cubicBezTo>
                  <a:pt x="4259" y="601"/>
                  <a:pt x="4959" y="767"/>
                  <a:pt x="5226" y="1085"/>
                </a:cubicBezTo>
                <a:cubicBezTo>
                  <a:pt x="5125" y="1330"/>
                  <a:pt x="5270" y="1604"/>
                  <a:pt x="5530" y="1655"/>
                </a:cubicBezTo>
                <a:cubicBezTo>
                  <a:pt x="5862" y="2268"/>
                  <a:pt x="5392" y="2882"/>
                  <a:pt x="5371" y="2903"/>
                </a:cubicBezTo>
                <a:cubicBezTo>
                  <a:pt x="5364" y="2918"/>
                  <a:pt x="5356" y="2932"/>
                  <a:pt x="5342" y="2947"/>
                </a:cubicBezTo>
                <a:cubicBezTo>
                  <a:pt x="5299" y="2925"/>
                  <a:pt x="5255" y="2903"/>
                  <a:pt x="5205" y="2882"/>
                </a:cubicBezTo>
                <a:cubicBezTo>
                  <a:pt x="5248" y="2831"/>
                  <a:pt x="5270" y="2759"/>
                  <a:pt x="5270" y="2694"/>
                </a:cubicBezTo>
                <a:cubicBezTo>
                  <a:pt x="5270" y="2550"/>
                  <a:pt x="5162" y="2420"/>
                  <a:pt x="5017" y="2398"/>
                </a:cubicBezTo>
                <a:lnTo>
                  <a:pt x="4967" y="2340"/>
                </a:lnTo>
                <a:cubicBezTo>
                  <a:pt x="4902" y="2268"/>
                  <a:pt x="4822" y="2203"/>
                  <a:pt x="4743" y="2146"/>
                </a:cubicBezTo>
                <a:cubicBezTo>
                  <a:pt x="4743" y="1611"/>
                  <a:pt x="4259" y="1178"/>
                  <a:pt x="3668" y="1178"/>
                </a:cubicBezTo>
                <a:cubicBezTo>
                  <a:pt x="3083" y="1178"/>
                  <a:pt x="2599" y="1611"/>
                  <a:pt x="2599" y="2146"/>
                </a:cubicBezTo>
                <a:cubicBezTo>
                  <a:pt x="2513" y="2203"/>
                  <a:pt x="2441" y="2268"/>
                  <a:pt x="2368" y="2340"/>
                </a:cubicBezTo>
                <a:lnTo>
                  <a:pt x="2325" y="2398"/>
                </a:lnTo>
                <a:cubicBezTo>
                  <a:pt x="2094" y="2434"/>
                  <a:pt x="1993" y="2701"/>
                  <a:pt x="2137" y="2882"/>
                </a:cubicBezTo>
                <a:cubicBezTo>
                  <a:pt x="2087" y="2903"/>
                  <a:pt x="2036" y="2925"/>
                  <a:pt x="1993" y="2947"/>
                </a:cubicBezTo>
                <a:cubicBezTo>
                  <a:pt x="1986" y="2932"/>
                  <a:pt x="1971" y="2918"/>
                  <a:pt x="1964" y="2903"/>
                </a:cubicBezTo>
                <a:cubicBezTo>
                  <a:pt x="1943" y="2882"/>
                  <a:pt x="1473" y="2268"/>
                  <a:pt x="1805" y="1655"/>
                </a:cubicBezTo>
                <a:cubicBezTo>
                  <a:pt x="2065" y="1604"/>
                  <a:pt x="2217" y="1330"/>
                  <a:pt x="2116" y="1085"/>
                </a:cubicBezTo>
                <a:cubicBezTo>
                  <a:pt x="2376" y="767"/>
                  <a:pt x="3083" y="601"/>
                  <a:pt x="3668" y="601"/>
                </a:cubicBezTo>
                <a:close/>
                <a:moveTo>
                  <a:pt x="1416" y="1525"/>
                </a:moveTo>
                <a:cubicBezTo>
                  <a:pt x="1466" y="1575"/>
                  <a:pt x="1524" y="1611"/>
                  <a:pt x="1589" y="1640"/>
                </a:cubicBezTo>
                <a:lnTo>
                  <a:pt x="1596" y="1640"/>
                </a:lnTo>
                <a:cubicBezTo>
                  <a:pt x="1278" y="2333"/>
                  <a:pt x="1791" y="2997"/>
                  <a:pt x="1813" y="3026"/>
                </a:cubicBezTo>
                <a:lnTo>
                  <a:pt x="1820" y="3033"/>
                </a:lnTo>
                <a:cubicBezTo>
                  <a:pt x="1755" y="3077"/>
                  <a:pt x="1690" y="3113"/>
                  <a:pt x="1639" y="3149"/>
                </a:cubicBezTo>
                <a:cubicBezTo>
                  <a:pt x="1502" y="2961"/>
                  <a:pt x="1394" y="2752"/>
                  <a:pt x="1336" y="2528"/>
                </a:cubicBezTo>
                <a:cubicBezTo>
                  <a:pt x="1235" y="2196"/>
                  <a:pt x="1264" y="1835"/>
                  <a:pt x="1416" y="1525"/>
                </a:cubicBezTo>
                <a:close/>
                <a:moveTo>
                  <a:pt x="5919" y="1518"/>
                </a:moveTo>
                <a:cubicBezTo>
                  <a:pt x="6071" y="1835"/>
                  <a:pt x="6100" y="2196"/>
                  <a:pt x="5999" y="2528"/>
                </a:cubicBezTo>
                <a:cubicBezTo>
                  <a:pt x="5934" y="2752"/>
                  <a:pt x="5833" y="2961"/>
                  <a:pt x="5696" y="3156"/>
                </a:cubicBezTo>
                <a:cubicBezTo>
                  <a:pt x="5645" y="3113"/>
                  <a:pt x="5580" y="3077"/>
                  <a:pt x="5515" y="3041"/>
                </a:cubicBezTo>
                <a:lnTo>
                  <a:pt x="5522" y="3026"/>
                </a:lnTo>
                <a:cubicBezTo>
                  <a:pt x="5544" y="2997"/>
                  <a:pt x="6057" y="2340"/>
                  <a:pt x="5739" y="1640"/>
                </a:cubicBezTo>
                <a:lnTo>
                  <a:pt x="5746" y="1640"/>
                </a:lnTo>
                <a:cubicBezTo>
                  <a:pt x="5811" y="1619"/>
                  <a:pt x="5869" y="1575"/>
                  <a:pt x="5912" y="1525"/>
                </a:cubicBezTo>
                <a:lnTo>
                  <a:pt x="5919" y="1518"/>
                </a:lnTo>
                <a:close/>
                <a:moveTo>
                  <a:pt x="4938" y="2997"/>
                </a:moveTo>
                <a:cubicBezTo>
                  <a:pt x="5205" y="3084"/>
                  <a:pt x="5443" y="3214"/>
                  <a:pt x="5660" y="3387"/>
                </a:cubicBezTo>
                <a:lnTo>
                  <a:pt x="2859" y="3387"/>
                </a:lnTo>
                <a:cubicBezTo>
                  <a:pt x="2854" y="3386"/>
                  <a:pt x="2850" y="3386"/>
                  <a:pt x="2846" y="3386"/>
                </a:cubicBezTo>
                <a:cubicBezTo>
                  <a:pt x="2719" y="3386"/>
                  <a:pt x="2719" y="3575"/>
                  <a:pt x="2846" y="3575"/>
                </a:cubicBezTo>
                <a:cubicBezTo>
                  <a:pt x="2850" y="3575"/>
                  <a:pt x="2854" y="3575"/>
                  <a:pt x="2859" y="3575"/>
                </a:cubicBezTo>
                <a:lnTo>
                  <a:pt x="5905" y="3575"/>
                </a:lnTo>
                <a:cubicBezTo>
                  <a:pt x="5907" y="3574"/>
                  <a:pt x="5909" y="3574"/>
                  <a:pt x="5912" y="3574"/>
                </a:cubicBezTo>
                <a:cubicBezTo>
                  <a:pt x="6052" y="3574"/>
                  <a:pt x="6054" y="3792"/>
                  <a:pt x="5918" y="3792"/>
                </a:cubicBezTo>
                <a:cubicBezTo>
                  <a:pt x="5914" y="3792"/>
                  <a:pt x="5909" y="3792"/>
                  <a:pt x="5905" y="3791"/>
                </a:cubicBezTo>
                <a:lnTo>
                  <a:pt x="1416" y="3791"/>
                </a:lnTo>
                <a:cubicBezTo>
                  <a:pt x="1411" y="3792"/>
                  <a:pt x="1407" y="3792"/>
                  <a:pt x="1403" y="3792"/>
                </a:cubicBezTo>
                <a:cubicBezTo>
                  <a:pt x="1266" y="3792"/>
                  <a:pt x="1268" y="3574"/>
                  <a:pt x="1409" y="3574"/>
                </a:cubicBezTo>
                <a:cubicBezTo>
                  <a:pt x="1411" y="3574"/>
                  <a:pt x="1413" y="3574"/>
                  <a:pt x="1416" y="3575"/>
                </a:cubicBezTo>
                <a:lnTo>
                  <a:pt x="2498" y="3575"/>
                </a:lnTo>
                <a:cubicBezTo>
                  <a:pt x="2614" y="3567"/>
                  <a:pt x="2614" y="3394"/>
                  <a:pt x="2498" y="3387"/>
                </a:cubicBezTo>
                <a:lnTo>
                  <a:pt x="1654" y="3387"/>
                </a:lnTo>
                <a:cubicBezTo>
                  <a:pt x="1870" y="3214"/>
                  <a:pt x="2116" y="3084"/>
                  <a:pt x="2376" y="2997"/>
                </a:cubicBezTo>
                <a:close/>
                <a:moveTo>
                  <a:pt x="218" y="3726"/>
                </a:moveTo>
                <a:cubicBezTo>
                  <a:pt x="521" y="3748"/>
                  <a:pt x="701" y="3878"/>
                  <a:pt x="874" y="4008"/>
                </a:cubicBezTo>
                <a:cubicBezTo>
                  <a:pt x="1004" y="4116"/>
                  <a:pt x="1163" y="4203"/>
                  <a:pt x="1329" y="4253"/>
                </a:cubicBezTo>
                <a:lnTo>
                  <a:pt x="1329" y="4592"/>
                </a:lnTo>
                <a:cubicBezTo>
                  <a:pt x="1329" y="4643"/>
                  <a:pt x="1329" y="4686"/>
                  <a:pt x="1329" y="4744"/>
                </a:cubicBezTo>
                <a:cubicBezTo>
                  <a:pt x="1336" y="4787"/>
                  <a:pt x="1343" y="4830"/>
                  <a:pt x="1351" y="4881"/>
                </a:cubicBezTo>
                <a:cubicBezTo>
                  <a:pt x="1091" y="4881"/>
                  <a:pt x="932" y="4672"/>
                  <a:pt x="759" y="4455"/>
                </a:cubicBezTo>
                <a:cubicBezTo>
                  <a:pt x="607" y="4260"/>
                  <a:pt x="456" y="4065"/>
                  <a:pt x="218" y="4015"/>
                </a:cubicBezTo>
                <a:cubicBezTo>
                  <a:pt x="210" y="4015"/>
                  <a:pt x="210" y="4008"/>
                  <a:pt x="210" y="4000"/>
                </a:cubicBezTo>
                <a:lnTo>
                  <a:pt x="210" y="3733"/>
                </a:lnTo>
                <a:cubicBezTo>
                  <a:pt x="210" y="3733"/>
                  <a:pt x="210" y="3726"/>
                  <a:pt x="218" y="3726"/>
                </a:cubicBezTo>
                <a:close/>
                <a:moveTo>
                  <a:pt x="5818" y="3986"/>
                </a:moveTo>
                <a:lnTo>
                  <a:pt x="5818" y="4592"/>
                </a:lnTo>
                <a:cubicBezTo>
                  <a:pt x="5818" y="5386"/>
                  <a:pt x="5176" y="6021"/>
                  <a:pt x="4389" y="6021"/>
                </a:cubicBezTo>
                <a:lnTo>
                  <a:pt x="2953" y="6021"/>
                </a:lnTo>
                <a:cubicBezTo>
                  <a:pt x="2282" y="6021"/>
                  <a:pt x="1712" y="5559"/>
                  <a:pt x="1560" y="4917"/>
                </a:cubicBezTo>
                <a:cubicBezTo>
                  <a:pt x="1531" y="4809"/>
                  <a:pt x="1517" y="4701"/>
                  <a:pt x="1517" y="4592"/>
                </a:cubicBezTo>
                <a:lnTo>
                  <a:pt x="1517" y="3986"/>
                </a:lnTo>
                <a:close/>
                <a:moveTo>
                  <a:pt x="4402" y="6216"/>
                </a:moveTo>
                <a:cubicBezTo>
                  <a:pt x="4536" y="6216"/>
                  <a:pt x="4536" y="6426"/>
                  <a:pt x="4402" y="6426"/>
                </a:cubicBezTo>
                <a:cubicBezTo>
                  <a:pt x="4398" y="6426"/>
                  <a:pt x="4394" y="6426"/>
                  <a:pt x="4389" y="6426"/>
                </a:cubicBezTo>
                <a:lnTo>
                  <a:pt x="2953" y="6426"/>
                </a:lnTo>
                <a:cubicBezTo>
                  <a:pt x="2948" y="6426"/>
                  <a:pt x="2944" y="6426"/>
                  <a:pt x="2939" y="6426"/>
                </a:cubicBezTo>
                <a:cubicBezTo>
                  <a:pt x="2799" y="6426"/>
                  <a:pt x="2799" y="6216"/>
                  <a:pt x="2939" y="6216"/>
                </a:cubicBezTo>
                <a:cubicBezTo>
                  <a:pt x="2944" y="6216"/>
                  <a:pt x="2948" y="6216"/>
                  <a:pt x="2953" y="6216"/>
                </a:cubicBezTo>
                <a:lnTo>
                  <a:pt x="4389" y="6216"/>
                </a:lnTo>
                <a:cubicBezTo>
                  <a:pt x="4394" y="6216"/>
                  <a:pt x="4398" y="6216"/>
                  <a:pt x="4402" y="6216"/>
                </a:cubicBezTo>
                <a:close/>
                <a:moveTo>
                  <a:pt x="3664" y="0"/>
                </a:moveTo>
                <a:cubicBezTo>
                  <a:pt x="3151" y="0"/>
                  <a:pt x="2639" y="107"/>
                  <a:pt x="2159" y="320"/>
                </a:cubicBezTo>
                <a:cubicBezTo>
                  <a:pt x="1892" y="435"/>
                  <a:pt x="1675" y="637"/>
                  <a:pt x="1524" y="882"/>
                </a:cubicBezTo>
                <a:cubicBezTo>
                  <a:pt x="1394" y="955"/>
                  <a:pt x="1315" y="1092"/>
                  <a:pt x="1307" y="1243"/>
                </a:cubicBezTo>
                <a:lnTo>
                  <a:pt x="1307" y="1301"/>
                </a:lnTo>
                <a:cubicBezTo>
                  <a:pt x="1076" y="1684"/>
                  <a:pt x="1019" y="2146"/>
                  <a:pt x="1141" y="2579"/>
                </a:cubicBezTo>
                <a:cubicBezTo>
                  <a:pt x="1214" y="2831"/>
                  <a:pt x="1329" y="3062"/>
                  <a:pt x="1481" y="3271"/>
                </a:cubicBezTo>
                <a:cubicBezTo>
                  <a:pt x="1444" y="3308"/>
                  <a:pt x="1401" y="3344"/>
                  <a:pt x="1365" y="3387"/>
                </a:cubicBezTo>
                <a:cubicBezTo>
                  <a:pt x="1062" y="3437"/>
                  <a:pt x="1026" y="3863"/>
                  <a:pt x="1315" y="3964"/>
                </a:cubicBezTo>
                <a:lnTo>
                  <a:pt x="1315" y="4044"/>
                </a:lnTo>
                <a:cubicBezTo>
                  <a:pt x="1192" y="4000"/>
                  <a:pt x="1084" y="3928"/>
                  <a:pt x="983" y="3849"/>
                </a:cubicBezTo>
                <a:cubicBezTo>
                  <a:pt x="795" y="3712"/>
                  <a:pt x="578" y="3560"/>
                  <a:pt x="225" y="3531"/>
                </a:cubicBezTo>
                <a:cubicBezTo>
                  <a:pt x="217" y="3530"/>
                  <a:pt x="209" y="3530"/>
                  <a:pt x="201" y="3530"/>
                </a:cubicBezTo>
                <a:cubicBezTo>
                  <a:pt x="95" y="3530"/>
                  <a:pt x="1" y="3619"/>
                  <a:pt x="1" y="3733"/>
                </a:cubicBezTo>
                <a:lnTo>
                  <a:pt x="1" y="4000"/>
                </a:lnTo>
                <a:cubicBezTo>
                  <a:pt x="8" y="4094"/>
                  <a:pt x="73" y="4181"/>
                  <a:pt x="167" y="4203"/>
                </a:cubicBezTo>
                <a:cubicBezTo>
                  <a:pt x="333" y="4231"/>
                  <a:pt x="463" y="4397"/>
                  <a:pt x="600" y="4571"/>
                </a:cubicBezTo>
                <a:cubicBezTo>
                  <a:pt x="780" y="4809"/>
                  <a:pt x="990" y="5069"/>
                  <a:pt x="1351" y="5069"/>
                </a:cubicBezTo>
                <a:lnTo>
                  <a:pt x="1394" y="5069"/>
                </a:lnTo>
                <a:cubicBezTo>
                  <a:pt x="1574" y="5653"/>
                  <a:pt x="2072" y="6086"/>
                  <a:pt x="2671" y="6187"/>
                </a:cubicBezTo>
                <a:cubicBezTo>
                  <a:pt x="2650" y="6231"/>
                  <a:pt x="2643" y="6274"/>
                  <a:pt x="2643" y="6317"/>
                </a:cubicBezTo>
                <a:cubicBezTo>
                  <a:pt x="2643" y="6483"/>
                  <a:pt x="2780" y="6620"/>
                  <a:pt x="2946" y="6620"/>
                </a:cubicBezTo>
                <a:lnTo>
                  <a:pt x="4382" y="6620"/>
                </a:lnTo>
                <a:cubicBezTo>
                  <a:pt x="4548" y="6620"/>
                  <a:pt x="4678" y="6483"/>
                  <a:pt x="4678" y="6317"/>
                </a:cubicBezTo>
                <a:cubicBezTo>
                  <a:pt x="4678" y="6274"/>
                  <a:pt x="4671" y="6231"/>
                  <a:pt x="4649" y="6187"/>
                </a:cubicBezTo>
                <a:cubicBezTo>
                  <a:pt x="5429" y="6057"/>
                  <a:pt x="6006" y="5379"/>
                  <a:pt x="6006" y="4585"/>
                </a:cubicBezTo>
                <a:lnTo>
                  <a:pt x="6006" y="3964"/>
                </a:lnTo>
                <a:cubicBezTo>
                  <a:pt x="6295" y="3863"/>
                  <a:pt x="6266" y="3437"/>
                  <a:pt x="5955" y="3387"/>
                </a:cubicBezTo>
                <a:lnTo>
                  <a:pt x="5963" y="3387"/>
                </a:lnTo>
                <a:cubicBezTo>
                  <a:pt x="5927" y="3344"/>
                  <a:pt x="5891" y="3308"/>
                  <a:pt x="5847" y="3271"/>
                </a:cubicBezTo>
                <a:cubicBezTo>
                  <a:pt x="5999" y="3062"/>
                  <a:pt x="6114" y="2831"/>
                  <a:pt x="6186" y="2579"/>
                </a:cubicBezTo>
                <a:cubicBezTo>
                  <a:pt x="6309" y="2146"/>
                  <a:pt x="6251" y="1684"/>
                  <a:pt x="6020" y="1301"/>
                </a:cubicBezTo>
                <a:lnTo>
                  <a:pt x="6020" y="1243"/>
                </a:lnTo>
                <a:cubicBezTo>
                  <a:pt x="6020" y="1092"/>
                  <a:pt x="5934" y="955"/>
                  <a:pt x="5804" y="882"/>
                </a:cubicBezTo>
                <a:cubicBezTo>
                  <a:pt x="5652" y="637"/>
                  <a:pt x="5436" y="435"/>
                  <a:pt x="5169" y="320"/>
                </a:cubicBezTo>
                <a:cubicBezTo>
                  <a:pt x="4689" y="107"/>
                  <a:pt x="4176" y="0"/>
                  <a:pt x="366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53" name="Google Shape;11353;p64"/>
          <p:cNvGrpSpPr/>
          <p:nvPr/>
        </p:nvGrpSpPr>
        <p:grpSpPr>
          <a:xfrm>
            <a:off x="7624684" y="4108505"/>
            <a:ext cx="365754" cy="281924"/>
            <a:chOff x="5158192" y="4538342"/>
            <a:chExt cx="438291" cy="338039"/>
          </a:xfrm>
        </p:grpSpPr>
        <p:sp>
          <p:nvSpPr>
            <p:cNvPr id="11354" name="Google Shape;11354;p64"/>
            <p:cNvSpPr/>
            <p:nvPr/>
          </p:nvSpPr>
          <p:spPr>
            <a:xfrm>
              <a:off x="5386330" y="4600568"/>
              <a:ext cx="19294" cy="16556"/>
            </a:xfrm>
            <a:custGeom>
              <a:avLst/>
              <a:gdLst/>
              <a:ahLst/>
              <a:cxnLst/>
              <a:rect l="l" t="t" r="r" b="b"/>
              <a:pathLst>
                <a:path w="564" h="484" extrusionOk="0">
                  <a:moveTo>
                    <a:pt x="325" y="1"/>
                  </a:moveTo>
                  <a:cubicBezTo>
                    <a:pt x="109" y="1"/>
                    <a:pt x="1" y="261"/>
                    <a:pt x="152" y="412"/>
                  </a:cubicBezTo>
                  <a:cubicBezTo>
                    <a:pt x="201" y="461"/>
                    <a:pt x="262" y="483"/>
                    <a:pt x="321" y="483"/>
                  </a:cubicBezTo>
                  <a:cubicBezTo>
                    <a:pt x="445" y="483"/>
                    <a:pt x="564" y="388"/>
                    <a:pt x="564" y="246"/>
                  </a:cubicBezTo>
                  <a:cubicBezTo>
                    <a:pt x="564" y="109"/>
                    <a:pt x="455" y="1"/>
                    <a:pt x="325"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4"/>
            <p:cNvSpPr/>
            <p:nvPr/>
          </p:nvSpPr>
          <p:spPr>
            <a:xfrm>
              <a:off x="5426593" y="4560578"/>
              <a:ext cx="19260" cy="16522"/>
            </a:xfrm>
            <a:custGeom>
              <a:avLst/>
              <a:gdLst/>
              <a:ahLst/>
              <a:cxnLst/>
              <a:rect l="l" t="t" r="r" b="b"/>
              <a:pathLst>
                <a:path w="563" h="483" extrusionOk="0">
                  <a:moveTo>
                    <a:pt x="318" y="1"/>
                  </a:moveTo>
                  <a:cubicBezTo>
                    <a:pt x="108" y="1"/>
                    <a:pt x="0" y="260"/>
                    <a:pt x="152" y="412"/>
                  </a:cubicBezTo>
                  <a:cubicBezTo>
                    <a:pt x="200" y="461"/>
                    <a:pt x="260" y="483"/>
                    <a:pt x="319" y="483"/>
                  </a:cubicBezTo>
                  <a:cubicBezTo>
                    <a:pt x="444" y="483"/>
                    <a:pt x="563" y="386"/>
                    <a:pt x="563" y="239"/>
                  </a:cubicBezTo>
                  <a:cubicBezTo>
                    <a:pt x="563" y="109"/>
                    <a:pt x="455" y="1"/>
                    <a:pt x="31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4"/>
            <p:cNvSpPr/>
            <p:nvPr/>
          </p:nvSpPr>
          <p:spPr>
            <a:xfrm>
              <a:off x="5443253" y="4616509"/>
              <a:ext cx="90759" cy="169772"/>
            </a:xfrm>
            <a:custGeom>
              <a:avLst/>
              <a:gdLst/>
              <a:ahLst/>
              <a:cxnLst/>
              <a:rect l="l" t="t" r="r" b="b"/>
              <a:pathLst>
                <a:path w="2653" h="4963" extrusionOk="0">
                  <a:moveTo>
                    <a:pt x="271" y="1"/>
                  </a:moveTo>
                  <a:cubicBezTo>
                    <a:pt x="103" y="1"/>
                    <a:pt x="0" y="246"/>
                    <a:pt x="184" y="350"/>
                  </a:cubicBezTo>
                  <a:cubicBezTo>
                    <a:pt x="653" y="646"/>
                    <a:pt x="1065" y="1029"/>
                    <a:pt x="1382" y="1483"/>
                  </a:cubicBezTo>
                  <a:cubicBezTo>
                    <a:pt x="2046" y="2451"/>
                    <a:pt x="2104" y="3533"/>
                    <a:pt x="1563" y="4695"/>
                  </a:cubicBezTo>
                  <a:cubicBezTo>
                    <a:pt x="1491" y="4843"/>
                    <a:pt x="1615" y="4962"/>
                    <a:pt x="1736" y="4962"/>
                  </a:cubicBezTo>
                  <a:cubicBezTo>
                    <a:pt x="1798" y="4962"/>
                    <a:pt x="1860" y="4930"/>
                    <a:pt x="1895" y="4854"/>
                  </a:cubicBezTo>
                  <a:cubicBezTo>
                    <a:pt x="2653" y="3237"/>
                    <a:pt x="2198" y="2010"/>
                    <a:pt x="1678" y="1260"/>
                  </a:cubicBezTo>
                  <a:lnTo>
                    <a:pt x="1671" y="1260"/>
                  </a:lnTo>
                  <a:cubicBezTo>
                    <a:pt x="1325" y="769"/>
                    <a:pt x="884" y="343"/>
                    <a:pt x="365" y="26"/>
                  </a:cubicBezTo>
                  <a:cubicBezTo>
                    <a:pt x="332" y="8"/>
                    <a:pt x="301" y="1"/>
                    <a:pt x="27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4"/>
            <p:cNvSpPr/>
            <p:nvPr/>
          </p:nvSpPr>
          <p:spPr>
            <a:xfrm>
              <a:off x="5346579" y="4797610"/>
              <a:ext cx="19294" cy="16522"/>
            </a:xfrm>
            <a:custGeom>
              <a:avLst/>
              <a:gdLst/>
              <a:ahLst/>
              <a:cxnLst/>
              <a:rect l="l" t="t" r="r" b="b"/>
              <a:pathLst>
                <a:path w="564" h="483" extrusionOk="0">
                  <a:moveTo>
                    <a:pt x="325" y="0"/>
                  </a:moveTo>
                  <a:cubicBezTo>
                    <a:pt x="109" y="0"/>
                    <a:pt x="1" y="260"/>
                    <a:pt x="152" y="412"/>
                  </a:cubicBezTo>
                  <a:cubicBezTo>
                    <a:pt x="201" y="461"/>
                    <a:pt x="262" y="483"/>
                    <a:pt x="321" y="483"/>
                  </a:cubicBezTo>
                  <a:cubicBezTo>
                    <a:pt x="445" y="483"/>
                    <a:pt x="563" y="387"/>
                    <a:pt x="563" y="246"/>
                  </a:cubicBezTo>
                  <a:cubicBezTo>
                    <a:pt x="563" y="109"/>
                    <a:pt x="455" y="0"/>
                    <a:pt x="32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4"/>
            <p:cNvSpPr/>
            <p:nvPr/>
          </p:nvSpPr>
          <p:spPr>
            <a:xfrm>
              <a:off x="5306350" y="4837840"/>
              <a:ext cx="19294" cy="16522"/>
            </a:xfrm>
            <a:custGeom>
              <a:avLst/>
              <a:gdLst/>
              <a:ahLst/>
              <a:cxnLst/>
              <a:rect l="l" t="t" r="r" b="b"/>
              <a:pathLst>
                <a:path w="564" h="483" extrusionOk="0">
                  <a:moveTo>
                    <a:pt x="318" y="1"/>
                  </a:moveTo>
                  <a:cubicBezTo>
                    <a:pt x="101" y="1"/>
                    <a:pt x="0" y="261"/>
                    <a:pt x="152" y="412"/>
                  </a:cubicBezTo>
                  <a:cubicBezTo>
                    <a:pt x="200" y="461"/>
                    <a:pt x="260" y="483"/>
                    <a:pt x="319" y="483"/>
                  </a:cubicBezTo>
                  <a:cubicBezTo>
                    <a:pt x="444" y="483"/>
                    <a:pt x="563" y="386"/>
                    <a:pt x="563" y="239"/>
                  </a:cubicBezTo>
                  <a:cubicBezTo>
                    <a:pt x="563" y="109"/>
                    <a:pt x="455" y="1"/>
                    <a:pt x="31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4"/>
            <p:cNvSpPr/>
            <p:nvPr/>
          </p:nvSpPr>
          <p:spPr>
            <a:xfrm>
              <a:off x="5220896" y="4628482"/>
              <a:ext cx="88672" cy="169703"/>
            </a:xfrm>
            <a:custGeom>
              <a:avLst/>
              <a:gdLst/>
              <a:ahLst/>
              <a:cxnLst/>
              <a:rect l="l" t="t" r="r" b="b"/>
              <a:pathLst>
                <a:path w="2592" h="4961" extrusionOk="0">
                  <a:moveTo>
                    <a:pt x="918" y="1"/>
                  </a:moveTo>
                  <a:cubicBezTo>
                    <a:pt x="855" y="1"/>
                    <a:pt x="793" y="32"/>
                    <a:pt x="759" y="109"/>
                  </a:cubicBezTo>
                  <a:cubicBezTo>
                    <a:pt x="1" y="1725"/>
                    <a:pt x="456" y="2952"/>
                    <a:pt x="975" y="3703"/>
                  </a:cubicBezTo>
                  <a:cubicBezTo>
                    <a:pt x="1322" y="4201"/>
                    <a:pt x="1769" y="4620"/>
                    <a:pt x="2289" y="4937"/>
                  </a:cubicBezTo>
                  <a:cubicBezTo>
                    <a:pt x="2316" y="4953"/>
                    <a:pt x="2345" y="4960"/>
                    <a:pt x="2374" y="4960"/>
                  </a:cubicBezTo>
                  <a:cubicBezTo>
                    <a:pt x="2437" y="4960"/>
                    <a:pt x="2499" y="4925"/>
                    <a:pt x="2534" y="4865"/>
                  </a:cubicBezTo>
                  <a:cubicBezTo>
                    <a:pt x="2592" y="4778"/>
                    <a:pt x="2556" y="4663"/>
                    <a:pt x="2469" y="4612"/>
                  </a:cubicBezTo>
                  <a:cubicBezTo>
                    <a:pt x="2000" y="4324"/>
                    <a:pt x="1596" y="3941"/>
                    <a:pt x="1278" y="3494"/>
                  </a:cubicBezTo>
                  <a:cubicBezTo>
                    <a:pt x="607" y="2519"/>
                    <a:pt x="542" y="1437"/>
                    <a:pt x="1091" y="267"/>
                  </a:cubicBezTo>
                  <a:cubicBezTo>
                    <a:pt x="1162" y="120"/>
                    <a:pt x="1039" y="1"/>
                    <a:pt x="91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4"/>
            <p:cNvSpPr/>
            <p:nvPr/>
          </p:nvSpPr>
          <p:spPr>
            <a:xfrm>
              <a:off x="5367070" y="4538342"/>
              <a:ext cx="229412" cy="337970"/>
            </a:xfrm>
            <a:custGeom>
              <a:avLst/>
              <a:gdLst/>
              <a:ahLst/>
              <a:cxnLst/>
              <a:rect l="l" t="t" r="r" b="b"/>
              <a:pathLst>
                <a:path w="6706" h="9880" extrusionOk="0">
                  <a:moveTo>
                    <a:pt x="5147" y="1372"/>
                  </a:moveTo>
                  <a:cubicBezTo>
                    <a:pt x="5637" y="1372"/>
                    <a:pt x="6006" y="1545"/>
                    <a:pt x="6229" y="1870"/>
                  </a:cubicBezTo>
                  <a:cubicBezTo>
                    <a:pt x="6244" y="1892"/>
                    <a:pt x="6251" y="1914"/>
                    <a:pt x="6237" y="1935"/>
                  </a:cubicBezTo>
                  <a:lnTo>
                    <a:pt x="6244" y="1935"/>
                  </a:lnTo>
                  <a:cubicBezTo>
                    <a:pt x="6237" y="1957"/>
                    <a:pt x="6215" y="1971"/>
                    <a:pt x="6193" y="1979"/>
                  </a:cubicBezTo>
                  <a:cubicBezTo>
                    <a:pt x="5919" y="2051"/>
                    <a:pt x="5659" y="2145"/>
                    <a:pt x="5407" y="2267"/>
                  </a:cubicBezTo>
                  <a:cubicBezTo>
                    <a:pt x="5277" y="2022"/>
                    <a:pt x="5125" y="1791"/>
                    <a:pt x="4959" y="1574"/>
                  </a:cubicBezTo>
                  <a:cubicBezTo>
                    <a:pt x="4916" y="1524"/>
                    <a:pt x="4865" y="1466"/>
                    <a:pt x="4829" y="1416"/>
                  </a:cubicBezTo>
                  <a:lnTo>
                    <a:pt x="4815" y="1401"/>
                  </a:lnTo>
                  <a:cubicBezTo>
                    <a:pt x="4923" y="1387"/>
                    <a:pt x="5031" y="1379"/>
                    <a:pt x="5147" y="1372"/>
                  </a:cubicBezTo>
                  <a:close/>
                  <a:moveTo>
                    <a:pt x="2267" y="369"/>
                  </a:moveTo>
                  <a:cubicBezTo>
                    <a:pt x="2830" y="369"/>
                    <a:pt x="3292" y="506"/>
                    <a:pt x="3638" y="773"/>
                  </a:cubicBezTo>
                  <a:lnTo>
                    <a:pt x="3631" y="773"/>
                  </a:lnTo>
                  <a:cubicBezTo>
                    <a:pt x="3494" y="867"/>
                    <a:pt x="3350" y="939"/>
                    <a:pt x="3191" y="1004"/>
                  </a:cubicBezTo>
                  <a:cubicBezTo>
                    <a:pt x="2707" y="1206"/>
                    <a:pt x="2260" y="1502"/>
                    <a:pt x="1884" y="1870"/>
                  </a:cubicBezTo>
                  <a:cubicBezTo>
                    <a:pt x="1509" y="2238"/>
                    <a:pt x="1213" y="2686"/>
                    <a:pt x="1018" y="3177"/>
                  </a:cubicBezTo>
                  <a:cubicBezTo>
                    <a:pt x="953" y="3335"/>
                    <a:pt x="881" y="3480"/>
                    <a:pt x="787" y="3624"/>
                  </a:cubicBezTo>
                  <a:lnTo>
                    <a:pt x="780" y="3631"/>
                  </a:lnTo>
                  <a:cubicBezTo>
                    <a:pt x="123" y="2787"/>
                    <a:pt x="419" y="1466"/>
                    <a:pt x="592" y="918"/>
                  </a:cubicBezTo>
                  <a:cubicBezTo>
                    <a:pt x="636" y="759"/>
                    <a:pt x="766" y="629"/>
                    <a:pt x="924" y="586"/>
                  </a:cubicBezTo>
                  <a:cubicBezTo>
                    <a:pt x="1357" y="448"/>
                    <a:pt x="1805" y="376"/>
                    <a:pt x="2267" y="369"/>
                  </a:cubicBezTo>
                  <a:close/>
                  <a:moveTo>
                    <a:pt x="1430" y="4642"/>
                  </a:moveTo>
                  <a:cubicBezTo>
                    <a:pt x="1509" y="4685"/>
                    <a:pt x="2390" y="5198"/>
                    <a:pt x="2375" y="5219"/>
                  </a:cubicBezTo>
                  <a:cubicBezTo>
                    <a:pt x="2195" y="5522"/>
                    <a:pt x="2058" y="5847"/>
                    <a:pt x="1978" y="6194"/>
                  </a:cubicBezTo>
                  <a:cubicBezTo>
                    <a:pt x="1968" y="6223"/>
                    <a:pt x="1938" y="6243"/>
                    <a:pt x="1908" y="6243"/>
                  </a:cubicBezTo>
                  <a:cubicBezTo>
                    <a:pt x="1895" y="6243"/>
                    <a:pt x="1881" y="6239"/>
                    <a:pt x="1870" y="6230"/>
                  </a:cubicBezTo>
                  <a:cubicBezTo>
                    <a:pt x="1278" y="5825"/>
                    <a:pt x="1350" y="5032"/>
                    <a:pt x="1430" y="4642"/>
                  </a:cubicBezTo>
                  <a:close/>
                  <a:moveTo>
                    <a:pt x="3927" y="1019"/>
                  </a:moveTo>
                  <a:cubicBezTo>
                    <a:pt x="4295" y="1329"/>
                    <a:pt x="5428" y="2397"/>
                    <a:pt x="5551" y="3992"/>
                  </a:cubicBezTo>
                  <a:cubicBezTo>
                    <a:pt x="5659" y="5392"/>
                    <a:pt x="4973" y="6843"/>
                    <a:pt x="3501" y="8301"/>
                  </a:cubicBezTo>
                  <a:lnTo>
                    <a:pt x="3516" y="8308"/>
                  </a:lnTo>
                  <a:cubicBezTo>
                    <a:pt x="3443" y="8380"/>
                    <a:pt x="3436" y="8496"/>
                    <a:pt x="3508" y="8568"/>
                  </a:cubicBezTo>
                  <a:cubicBezTo>
                    <a:pt x="3602" y="8662"/>
                    <a:pt x="3660" y="8792"/>
                    <a:pt x="3674" y="8929"/>
                  </a:cubicBezTo>
                  <a:cubicBezTo>
                    <a:pt x="3855" y="9131"/>
                    <a:pt x="3725" y="9456"/>
                    <a:pt x="3458" y="9485"/>
                  </a:cubicBezTo>
                  <a:cubicBezTo>
                    <a:pt x="3445" y="9486"/>
                    <a:pt x="3432" y="9487"/>
                    <a:pt x="3419" y="9487"/>
                  </a:cubicBezTo>
                  <a:cubicBezTo>
                    <a:pt x="3166" y="9487"/>
                    <a:pt x="2995" y="9220"/>
                    <a:pt x="3119" y="8987"/>
                  </a:cubicBezTo>
                  <a:cubicBezTo>
                    <a:pt x="3104" y="8893"/>
                    <a:pt x="3119" y="8799"/>
                    <a:pt x="3147" y="8712"/>
                  </a:cubicBezTo>
                  <a:cubicBezTo>
                    <a:pt x="3188" y="8580"/>
                    <a:pt x="3085" y="8466"/>
                    <a:pt x="2969" y="8466"/>
                  </a:cubicBezTo>
                  <a:cubicBezTo>
                    <a:pt x="2940" y="8466"/>
                    <a:pt x="2909" y="8473"/>
                    <a:pt x="2880" y="8489"/>
                  </a:cubicBezTo>
                  <a:cubicBezTo>
                    <a:pt x="2794" y="8539"/>
                    <a:pt x="2707" y="8575"/>
                    <a:pt x="2613" y="8583"/>
                  </a:cubicBezTo>
                  <a:cubicBezTo>
                    <a:pt x="2404" y="8503"/>
                    <a:pt x="2339" y="8243"/>
                    <a:pt x="2483" y="8077"/>
                  </a:cubicBezTo>
                  <a:cubicBezTo>
                    <a:pt x="2548" y="8006"/>
                    <a:pt x="2634" y="7972"/>
                    <a:pt x="2719" y="7972"/>
                  </a:cubicBezTo>
                  <a:cubicBezTo>
                    <a:pt x="2833" y="7972"/>
                    <a:pt x="2945" y="8034"/>
                    <a:pt x="3003" y="8149"/>
                  </a:cubicBezTo>
                  <a:cubicBezTo>
                    <a:pt x="3037" y="8174"/>
                    <a:pt x="3075" y="8186"/>
                    <a:pt x="3112" y="8186"/>
                  </a:cubicBezTo>
                  <a:cubicBezTo>
                    <a:pt x="3194" y="8186"/>
                    <a:pt x="3272" y="8131"/>
                    <a:pt x="3292" y="8041"/>
                  </a:cubicBezTo>
                  <a:cubicBezTo>
                    <a:pt x="3559" y="6944"/>
                    <a:pt x="3530" y="6165"/>
                    <a:pt x="3212" y="5587"/>
                  </a:cubicBezTo>
                  <a:cubicBezTo>
                    <a:pt x="2830" y="4894"/>
                    <a:pt x="2050" y="4606"/>
                    <a:pt x="1422" y="4187"/>
                  </a:cubicBezTo>
                  <a:cubicBezTo>
                    <a:pt x="1293" y="4100"/>
                    <a:pt x="1163" y="4007"/>
                    <a:pt x="1047" y="3898"/>
                  </a:cubicBezTo>
                  <a:lnTo>
                    <a:pt x="1047" y="3891"/>
                  </a:lnTo>
                  <a:cubicBezTo>
                    <a:pt x="1170" y="3718"/>
                    <a:pt x="1271" y="3530"/>
                    <a:pt x="1350" y="3328"/>
                  </a:cubicBezTo>
                  <a:cubicBezTo>
                    <a:pt x="1596" y="2744"/>
                    <a:pt x="1985" y="2231"/>
                    <a:pt x="2476" y="1834"/>
                  </a:cubicBezTo>
                  <a:cubicBezTo>
                    <a:pt x="2895" y="1502"/>
                    <a:pt x="3429" y="1372"/>
                    <a:pt x="3862" y="1069"/>
                  </a:cubicBezTo>
                  <a:cubicBezTo>
                    <a:pt x="3884" y="1055"/>
                    <a:pt x="3905" y="1040"/>
                    <a:pt x="3927" y="1019"/>
                  </a:cubicBezTo>
                  <a:close/>
                  <a:moveTo>
                    <a:pt x="2260" y="1"/>
                  </a:moveTo>
                  <a:cubicBezTo>
                    <a:pt x="1769" y="8"/>
                    <a:pt x="1278" y="88"/>
                    <a:pt x="809" y="232"/>
                  </a:cubicBezTo>
                  <a:cubicBezTo>
                    <a:pt x="535" y="319"/>
                    <a:pt x="318" y="535"/>
                    <a:pt x="232" y="817"/>
                  </a:cubicBezTo>
                  <a:cubicBezTo>
                    <a:pt x="80" y="1300"/>
                    <a:pt x="1" y="1805"/>
                    <a:pt x="1" y="2311"/>
                  </a:cubicBezTo>
                  <a:cubicBezTo>
                    <a:pt x="8" y="3040"/>
                    <a:pt x="232" y="3624"/>
                    <a:pt x="650" y="4050"/>
                  </a:cubicBezTo>
                  <a:cubicBezTo>
                    <a:pt x="787" y="4187"/>
                    <a:pt x="939" y="4310"/>
                    <a:pt x="1098" y="4425"/>
                  </a:cubicBezTo>
                  <a:cubicBezTo>
                    <a:pt x="1040" y="4656"/>
                    <a:pt x="1011" y="4887"/>
                    <a:pt x="1011" y="5125"/>
                  </a:cubicBezTo>
                  <a:cubicBezTo>
                    <a:pt x="1004" y="5753"/>
                    <a:pt x="1228" y="6237"/>
                    <a:pt x="1661" y="6540"/>
                  </a:cubicBezTo>
                  <a:cubicBezTo>
                    <a:pt x="1737" y="6590"/>
                    <a:pt x="1822" y="6613"/>
                    <a:pt x="1905" y="6613"/>
                  </a:cubicBezTo>
                  <a:cubicBezTo>
                    <a:pt x="2098" y="6613"/>
                    <a:pt x="2284" y="6489"/>
                    <a:pt x="2339" y="6287"/>
                  </a:cubicBezTo>
                  <a:cubicBezTo>
                    <a:pt x="2404" y="5999"/>
                    <a:pt x="2512" y="5724"/>
                    <a:pt x="2657" y="5465"/>
                  </a:cubicBezTo>
                  <a:cubicBezTo>
                    <a:pt x="3054" y="5883"/>
                    <a:pt x="3241" y="6504"/>
                    <a:pt x="2989" y="7724"/>
                  </a:cubicBezTo>
                  <a:cubicBezTo>
                    <a:pt x="2867" y="7676"/>
                    <a:pt x="2742" y="7653"/>
                    <a:pt x="2619" y="7653"/>
                  </a:cubicBezTo>
                  <a:cubicBezTo>
                    <a:pt x="2203" y="7653"/>
                    <a:pt x="1813" y="7912"/>
                    <a:pt x="1668" y="8330"/>
                  </a:cubicBezTo>
                  <a:cubicBezTo>
                    <a:pt x="1646" y="8388"/>
                    <a:pt x="1653" y="8445"/>
                    <a:pt x="1689" y="8489"/>
                  </a:cubicBezTo>
                  <a:cubicBezTo>
                    <a:pt x="1870" y="8785"/>
                    <a:pt x="2188" y="8965"/>
                    <a:pt x="2534" y="8965"/>
                  </a:cubicBezTo>
                  <a:cubicBezTo>
                    <a:pt x="2577" y="8965"/>
                    <a:pt x="2613" y="8958"/>
                    <a:pt x="2649" y="8958"/>
                  </a:cubicBezTo>
                  <a:cubicBezTo>
                    <a:pt x="2686" y="8958"/>
                    <a:pt x="2714" y="8951"/>
                    <a:pt x="2743" y="8943"/>
                  </a:cubicBezTo>
                  <a:cubicBezTo>
                    <a:pt x="2743" y="8972"/>
                    <a:pt x="2743" y="9001"/>
                    <a:pt x="2750" y="9030"/>
                  </a:cubicBezTo>
                  <a:cubicBezTo>
                    <a:pt x="2794" y="9413"/>
                    <a:pt x="3054" y="9737"/>
                    <a:pt x="3414" y="9867"/>
                  </a:cubicBezTo>
                  <a:cubicBezTo>
                    <a:pt x="3437" y="9876"/>
                    <a:pt x="3460" y="9880"/>
                    <a:pt x="3482" y="9880"/>
                  </a:cubicBezTo>
                  <a:cubicBezTo>
                    <a:pt x="3516" y="9880"/>
                    <a:pt x="3547" y="9870"/>
                    <a:pt x="3573" y="9853"/>
                  </a:cubicBezTo>
                  <a:cubicBezTo>
                    <a:pt x="4050" y="9550"/>
                    <a:pt x="4194" y="8922"/>
                    <a:pt x="3884" y="8453"/>
                  </a:cubicBezTo>
                  <a:cubicBezTo>
                    <a:pt x="5356" y="6951"/>
                    <a:pt x="6042" y="5443"/>
                    <a:pt x="5926" y="3963"/>
                  </a:cubicBezTo>
                  <a:cubicBezTo>
                    <a:pt x="5883" y="3487"/>
                    <a:pt x="5760" y="3025"/>
                    <a:pt x="5573" y="2592"/>
                  </a:cubicBezTo>
                  <a:cubicBezTo>
                    <a:pt x="5796" y="2484"/>
                    <a:pt x="6034" y="2397"/>
                    <a:pt x="6287" y="2332"/>
                  </a:cubicBezTo>
                  <a:cubicBezTo>
                    <a:pt x="6576" y="2260"/>
                    <a:pt x="6706" y="1906"/>
                    <a:pt x="6532" y="1661"/>
                  </a:cubicBezTo>
                  <a:cubicBezTo>
                    <a:pt x="6244" y="1235"/>
                    <a:pt x="5760" y="1004"/>
                    <a:pt x="5139" y="1004"/>
                  </a:cubicBezTo>
                  <a:cubicBezTo>
                    <a:pt x="4930" y="1004"/>
                    <a:pt x="4728" y="1033"/>
                    <a:pt x="4526" y="1076"/>
                  </a:cubicBezTo>
                  <a:cubicBezTo>
                    <a:pt x="4374" y="918"/>
                    <a:pt x="4208" y="773"/>
                    <a:pt x="4035" y="643"/>
                  </a:cubicBezTo>
                  <a:cubicBezTo>
                    <a:pt x="3602" y="217"/>
                    <a:pt x="3010" y="1"/>
                    <a:pt x="226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4"/>
            <p:cNvSpPr/>
            <p:nvPr/>
          </p:nvSpPr>
          <p:spPr>
            <a:xfrm>
              <a:off x="5158192" y="4538445"/>
              <a:ext cx="229412" cy="337936"/>
            </a:xfrm>
            <a:custGeom>
              <a:avLst/>
              <a:gdLst/>
              <a:ahLst/>
              <a:cxnLst/>
              <a:rect l="l" t="t" r="r" b="b"/>
              <a:pathLst>
                <a:path w="6706" h="9879" extrusionOk="0">
                  <a:moveTo>
                    <a:pt x="4802" y="3637"/>
                  </a:moveTo>
                  <a:cubicBezTo>
                    <a:pt x="4816" y="3637"/>
                    <a:pt x="4830" y="3641"/>
                    <a:pt x="4844" y="3650"/>
                  </a:cubicBezTo>
                  <a:cubicBezTo>
                    <a:pt x="5435" y="4054"/>
                    <a:pt x="5363" y="4848"/>
                    <a:pt x="5284" y="5245"/>
                  </a:cubicBezTo>
                  <a:cubicBezTo>
                    <a:pt x="4973" y="5065"/>
                    <a:pt x="4656" y="4899"/>
                    <a:pt x="4367" y="4682"/>
                  </a:cubicBezTo>
                  <a:lnTo>
                    <a:pt x="4338" y="4660"/>
                  </a:lnTo>
                  <a:cubicBezTo>
                    <a:pt x="4519" y="4365"/>
                    <a:pt x="4649" y="4033"/>
                    <a:pt x="4735" y="3693"/>
                  </a:cubicBezTo>
                  <a:cubicBezTo>
                    <a:pt x="4740" y="3658"/>
                    <a:pt x="4770" y="3637"/>
                    <a:pt x="4802" y="3637"/>
                  </a:cubicBezTo>
                  <a:close/>
                  <a:moveTo>
                    <a:pt x="1300" y="7620"/>
                  </a:moveTo>
                  <a:cubicBezTo>
                    <a:pt x="1466" y="7923"/>
                    <a:pt x="1668" y="8211"/>
                    <a:pt x="1892" y="8479"/>
                  </a:cubicBezTo>
                  <a:cubicBezTo>
                    <a:pt x="1783" y="8500"/>
                    <a:pt x="1675" y="8507"/>
                    <a:pt x="1567" y="8507"/>
                  </a:cubicBezTo>
                  <a:cubicBezTo>
                    <a:pt x="1076" y="8507"/>
                    <a:pt x="708" y="8341"/>
                    <a:pt x="477" y="8009"/>
                  </a:cubicBezTo>
                  <a:cubicBezTo>
                    <a:pt x="470" y="7995"/>
                    <a:pt x="462" y="7966"/>
                    <a:pt x="470" y="7944"/>
                  </a:cubicBezTo>
                  <a:cubicBezTo>
                    <a:pt x="484" y="7923"/>
                    <a:pt x="499" y="7908"/>
                    <a:pt x="520" y="7901"/>
                  </a:cubicBezTo>
                  <a:cubicBezTo>
                    <a:pt x="794" y="7836"/>
                    <a:pt x="1054" y="7735"/>
                    <a:pt x="1300" y="7620"/>
                  </a:cubicBezTo>
                  <a:close/>
                  <a:moveTo>
                    <a:pt x="5926" y="6248"/>
                  </a:moveTo>
                  <a:cubicBezTo>
                    <a:pt x="6583" y="7093"/>
                    <a:pt x="6287" y="8414"/>
                    <a:pt x="6121" y="8962"/>
                  </a:cubicBezTo>
                  <a:lnTo>
                    <a:pt x="6128" y="8955"/>
                  </a:lnTo>
                  <a:lnTo>
                    <a:pt x="6128" y="8955"/>
                  </a:lnTo>
                  <a:cubicBezTo>
                    <a:pt x="6078" y="9114"/>
                    <a:pt x="5948" y="9244"/>
                    <a:pt x="5789" y="9287"/>
                  </a:cubicBezTo>
                  <a:cubicBezTo>
                    <a:pt x="5356" y="9424"/>
                    <a:pt x="4908" y="9496"/>
                    <a:pt x="4454" y="9503"/>
                  </a:cubicBezTo>
                  <a:cubicBezTo>
                    <a:pt x="3884" y="9503"/>
                    <a:pt x="3422" y="9366"/>
                    <a:pt x="3075" y="9099"/>
                  </a:cubicBezTo>
                  <a:cubicBezTo>
                    <a:pt x="3220" y="9005"/>
                    <a:pt x="3364" y="8933"/>
                    <a:pt x="3523" y="8868"/>
                  </a:cubicBezTo>
                  <a:cubicBezTo>
                    <a:pt x="4006" y="8666"/>
                    <a:pt x="4454" y="8370"/>
                    <a:pt x="4829" y="8002"/>
                  </a:cubicBezTo>
                  <a:cubicBezTo>
                    <a:pt x="5118" y="7713"/>
                    <a:pt x="5363" y="7374"/>
                    <a:pt x="5551" y="7013"/>
                  </a:cubicBezTo>
                  <a:cubicBezTo>
                    <a:pt x="5674" y="6761"/>
                    <a:pt x="5767" y="6479"/>
                    <a:pt x="5926" y="6248"/>
                  </a:cubicBezTo>
                  <a:close/>
                  <a:moveTo>
                    <a:pt x="3233" y="0"/>
                  </a:moveTo>
                  <a:cubicBezTo>
                    <a:pt x="3199" y="0"/>
                    <a:pt x="3165" y="11"/>
                    <a:pt x="3133" y="34"/>
                  </a:cubicBezTo>
                  <a:cubicBezTo>
                    <a:pt x="2808" y="236"/>
                    <a:pt x="2628" y="611"/>
                    <a:pt x="2671" y="994"/>
                  </a:cubicBezTo>
                  <a:cubicBezTo>
                    <a:pt x="2685" y="1153"/>
                    <a:pt x="2736" y="1297"/>
                    <a:pt x="2823" y="1427"/>
                  </a:cubicBezTo>
                  <a:cubicBezTo>
                    <a:pt x="1458" y="2820"/>
                    <a:pt x="773" y="4227"/>
                    <a:pt x="773" y="5606"/>
                  </a:cubicBezTo>
                  <a:cubicBezTo>
                    <a:pt x="773" y="5725"/>
                    <a:pt x="867" y="5785"/>
                    <a:pt x="960" y="5785"/>
                  </a:cubicBezTo>
                  <a:cubicBezTo>
                    <a:pt x="1052" y="5785"/>
                    <a:pt x="1145" y="5725"/>
                    <a:pt x="1141" y="5606"/>
                  </a:cubicBezTo>
                  <a:cubicBezTo>
                    <a:pt x="1141" y="4292"/>
                    <a:pt x="1834" y="2935"/>
                    <a:pt x="3198" y="1571"/>
                  </a:cubicBezTo>
                  <a:cubicBezTo>
                    <a:pt x="3270" y="1499"/>
                    <a:pt x="3270" y="1391"/>
                    <a:pt x="3198" y="1319"/>
                  </a:cubicBezTo>
                  <a:cubicBezTo>
                    <a:pt x="3104" y="1218"/>
                    <a:pt x="3046" y="1088"/>
                    <a:pt x="3032" y="958"/>
                  </a:cubicBezTo>
                  <a:cubicBezTo>
                    <a:pt x="2851" y="749"/>
                    <a:pt x="2981" y="431"/>
                    <a:pt x="3248" y="395"/>
                  </a:cubicBezTo>
                  <a:cubicBezTo>
                    <a:pt x="3262" y="394"/>
                    <a:pt x="3274" y="393"/>
                    <a:pt x="3287" y="393"/>
                  </a:cubicBezTo>
                  <a:cubicBezTo>
                    <a:pt x="3541" y="393"/>
                    <a:pt x="3711" y="659"/>
                    <a:pt x="3588" y="893"/>
                  </a:cubicBezTo>
                  <a:cubicBezTo>
                    <a:pt x="3602" y="987"/>
                    <a:pt x="3588" y="1081"/>
                    <a:pt x="3559" y="1174"/>
                  </a:cubicBezTo>
                  <a:cubicBezTo>
                    <a:pt x="3518" y="1301"/>
                    <a:pt x="3621" y="1414"/>
                    <a:pt x="3737" y="1414"/>
                  </a:cubicBezTo>
                  <a:cubicBezTo>
                    <a:pt x="3766" y="1414"/>
                    <a:pt x="3797" y="1407"/>
                    <a:pt x="3826" y="1391"/>
                  </a:cubicBezTo>
                  <a:cubicBezTo>
                    <a:pt x="3873" y="1363"/>
                    <a:pt x="3923" y="1350"/>
                    <a:pt x="3971" y="1350"/>
                  </a:cubicBezTo>
                  <a:cubicBezTo>
                    <a:pt x="4155" y="1350"/>
                    <a:pt x="4313" y="1537"/>
                    <a:pt x="4244" y="1737"/>
                  </a:cubicBezTo>
                  <a:cubicBezTo>
                    <a:pt x="4198" y="1862"/>
                    <a:pt x="4087" y="1923"/>
                    <a:pt x="3976" y="1923"/>
                  </a:cubicBezTo>
                  <a:cubicBezTo>
                    <a:pt x="3862" y="1923"/>
                    <a:pt x="3747" y="1858"/>
                    <a:pt x="3703" y="1730"/>
                  </a:cubicBezTo>
                  <a:cubicBezTo>
                    <a:pt x="3668" y="1702"/>
                    <a:pt x="3628" y="1689"/>
                    <a:pt x="3589" y="1689"/>
                  </a:cubicBezTo>
                  <a:cubicBezTo>
                    <a:pt x="3506" y="1689"/>
                    <a:pt x="3429" y="1746"/>
                    <a:pt x="3414" y="1838"/>
                  </a:cubicBezTo>
                  <a:cubicBezTo>
                    <a:pt x="3147" y="2935"/>
                    <a:pt x="3176" y="3715"/>
                    <a:pt x="3494" y="4292"/>
                  </a:cubicBezTo>
                  <a:cubicBezTo>
                    <a:pt x="3739" y="4740"/>
                    <a:pt x="4122" y="5000"/>
                    <a:pt x="4540" y="5245"/>
                  </a:cubicBezTo>
                  <a:cubicBezTo>
                    <a:pt x="4923" y="5476"/>
                    <a:pt x="5320" y="5678"/>
                    <a:pt x="5659" y="5974"/>
                  </a:cubicBezTo>
                  <a:lnTo>
                    <a:pt x="5652" y="5981"/>
                  </a:lnTo>
                  <a:cubicBezTo>
                    <a:pt x="5529" y="6162"/>
                    <a:pt x="5428" y="6349"/>
                    <a:pt x="5349" y="6551"/>
                  </a:cubicBezTo>
                  <a:cubicBezTo>
                    <a:pt x="5284" y="6703"/>
                    <a:pt x="5219" y="6847"/>
                    <a:pt x="5132" y="6999"/>
                  </a:cubicBezTo>
                  <a:cubicBezTo>
                    <a:pt x="4945" y="7324"/>
                    <a:pt x="4706" y="7620"/>
                    <a:pt x="4432" y="7872"/>
                  </a:cubicBezTo>
                  <a:cubicBezTo>
                    <a:pt x="4122" y="8154"/>
                    <a:pt x="3761" y="8385"/>
                    <a:pt x="3364" y="8536"/>
                  </a:cubicBezTo>
                  <a:lnTo>
                    <a:pt x="3357" y="8536"/>
                  </a:lnTo>
                  <a:cubicBezTo>
                    <a:pt x="3155" y="8616"/>
                    <a:pt x="2953" y="8724"/>
                    <a:pt x="2772" y="8854"/>
                  </a:cubicBezTo>
                  <a:cubicBezTo>
                    <a:pt x="2440" y="8580"/>
                    <a:pt x="1466" y="7656"/>
                    <a:pt x="1199" y="6292"/>
                  </a:cubicBezTo>
                  <a:cubicBezTo>
                    <a:pt x="1180" y="6192"/>
                    <a:pt x="1102" y="6147"/>
                    <a:pt x="1023" y="6147"/>
                  </a:cubicBezTo>
                  <a:cubicBezTo>
                    <a:pt x="919" y="6147"/>
                    <a:pt x="813" y="6225"/>
                    <a:pt x="838" y="6357"/>
                  </a:cubicBezTo>
                  <a:cubicBezTo>
                    <a:pt x="903" y="6681"/>
                    <a:pt x="997" y="6992"/>
                    <a:pt x="1134" y="7288"/>
                  </a:cubicBezTo>
                  <a:cubicBezTo>
                    <a:pt x="903" y="7396"/>
                    <a:pt x="665" y="7482"/>
                    <a:pt x="419" y="7547"/>
                  </a:cubicBezTo>
                  <a:cubicBezTo>
                    <a:pt x="123" y="7627"/>
                    <a:pt x="1" y="7973"/>
                    <a:pt x="167" y="8226"/>
                  </a:cubicBezTo>
                  <a:cubicBezTo>
                    <a:pt x="462" y="8652"/>
                    <a:pt x="946" y="8875"/>
                    <a:pt x="1560" y="8875"/>
                  </a:cubicBezTo>
                  <a:cubicBezTo>
                    <a:pt x="1769" y="8875"/>
                    <a:pt x="1978" y="8854"/>
                    <a:pt x="2180" y="8811"/>
                  </a:cubicBezTo>
                  <a:cubicBezTo>
                    <a:pt x="2332" y="8962"/>
                    <a:pt x="2491" y="9106"/>
                    <a:pt x="2664" y="9244"/>
                  </a:cubicBezTo>
                  <a:cubicBezTo>
                    <a:pt x="3097" y="9669"/>
                    <a:pt x="3696" y="9879"/>
                    <a:pt x="4439" y="9879"/>
                  </a:cubicBezTo>
                  <a:cubicBezTo>
                    <a:pt x="4930" y="9871"/>
                    <a:pt x="5421" y="9799"/>
                    <a:pt x="5890" y="9648"/>
                  </a:cubicBezTo>
                  <a:cubicBezTo>
                    <a:pt x="6172" y="9568"/>
                    <a:pt x="6388" y="9345"/>
                    <a:pt x="6467" y="9070"/>
                  </a:cubicBezTo>
                  <a:cubicBezTo>
                    <a:pt x="6619" y="8587"/>
                    <a:pt x="6698" y="8082"/>
                    <a:pt x="6706" y="7569"/>
                  </a:cubicBezTo>
                  <a:cubicBezTo>
                    <a:pt x="6691" y="6840"/>
                    <a:pt x="6475" y="6256"/>
                    <a:pt x="6049" y="5830"/>
                  </a:cubicBezTo>
                  <a:lnTo>
                    <a:pt x="6056" y="5830"/>
                  </a:lnTo>
                  <a:cubicBezTo>
                    <a:pt x="5919" y="5693"/>
                    <a:pt x="5767" y="5570"/>
                    <a:pt x="5609" y="5454"/>
                  </a:cubicBezTo>
                  <a:cubicBezTo>
                    <a:pt x="5710" y="5050"/>
                    <a:pt x="5897" y="3931"/>
                    <a:pt x="5046" y="3347"/>
                  </a:cubicBezTo>
                  <a:cubicBezTo>
                    <a:pt x="4968" y="3293"/>
                    <a:pt x="4882" y="3269"/>
                    <a:pt x="4797" y="3269"/>
                  </a:cubicBezTo>
                  <a:cubicBezTo>
                    <a:pt x="4608" y="3269"/>
                    <a:pt x="4429" y="3393"/>
                    <a:pt x="4374" y="3592"/>
                  </a:cubicBezTo>
                  <a:cubicBezTo>
                    <a:pt x="4302" y="3881"/>
                    <a:pt x="4194" y="4162"/>
                    <a:pt x="4050" y="4415"/>
                  </a:cubicBezTo>
                  <a:cubicBezTo>
                    <a:pt x="3653" y="3996"/>
                    <a:pt x="3472" y="3376"/>
                    <a:pt x="3725" y="2156"/>
                  </a:cubicBezTo>
                  <a:lnTo>
                    <a:pt x="3725" y="2156"/>
                  </a:lnTo>
                  <a:cubicBezTo>
                    <a:pt x="3846" y="2202"/>
                    <a:pt x="3977" y="2225"/>
                    <a:pt x="4109" y="2225"/>
                  </a:cubicBezTo>
                  <a:cubicBezTo>
                    <a:pt x="4142" y="2225"/>
                    <a:pt x="4175" y="2224"/>
                    <a:pt x="4208" y="2221"/>
                  </a:cubicBezTo>
                  <a:cubicBezTo>
                    <a:pt x="4591" y="2178"/>
                    <a:pt x="4916" y="1918"/>
                    <a:pt x="5046" y="1550"/>
                  </a:cubicBezTo>
                  <a:cubicBezTo>
                    <a:pt x="5060" y="1499"/>
                    <a:pt x="5053" y="1441"/>
                    <a:pt x="5024" y="1391"/>
                  </a:cubicBezTo>
                  <a:cubicBezTo>
                    <a:pt x="4839" y="1094"/>
                    <a:pt x="4509" y="917"/>
                    <a:pt x="4155" y="917"/>
                  </a:cubicBezTo>
                  <a:cubicBezTo>
                    <a:pt x="4123" y="917"/>
                    <a:pt x="4090" y="919"/>
                    <a:pt x="4057" y="922"/>
                  </a:cubicBezTo>
                  <a:cubicBezTo>
                    <a:pt x="4028" y="922"/>
                    <a:pt x="3999" y="936"/>
                    <a:pt x="3970" y="936"/>
                  </a:cubicBezTo>
                  <a:cubicBezTo>
                    <a:pt x="3970" y="907"/>
                    <a:pt x="3970" y="878"/>
                    <a:pt x="3963" y="850"/>
                  </a:cubicBezTo>
                  <a:cubicBezTo>
                    <a:pt x="3920" y="467"/>
                    <a:pt x="3660" y="142"/>
                    <a:pt x="3292" y="12"/>
                  </a:cubicBezTo>
                  <a:cubicBezTo>
                    <a:pt x="3273" y="4"/>
                    <a:pt x="3253" y="0"/>
                    <a:pt x="323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64"/>
          <p:cNvGrpSpPr/>
          <p:nvPr/>
        </p:nvGrpSpPr>
        <p:grpSpPr>
          <a:xfrm>
            <a:off x="8383686" y="4066594"/>
            <a:ext cx="285746" cy="365747"/>
            <a:chOff x="5754450" y="3901855"/>
            <a:chExt cx="228926" cy="291037"/>
          </a:xfrm>
        </p:grpSpPr>
        <p:sp>
          <p:nvSpPr>
            <p:cNvPr id="11363" name="Google Shape;11363;p64"/>
            <p:cNvSpPr/>
            <p:nvPr/>
          </p:nvSpPr>
          <p:spPr>
            <a:xfrm>
              <a:off x="5839904" y="3915914"/>
              <a:ext cx="51623" cy="45701"/>
            </a:xfrm>
            <a:custGeom>
              <a:avLst/>
              <a:gdLst/>
              <a:ahLst/>
              <a:cxnLst/>
              <a:rect l="l" t="t" r="r" b="b"/>
              <a:pathLst>
                <a:path w="1509" h="1336" extrusionOk="0">
                  <a:moveTo>
                    <a:pt x="996" y="253"/>
                  </a:moveTo>
                  <a:lnTo>
                    <a:pt x="1234" y="672"/>
                  </a:lnTo>
                  <a:lnTo>
                    <a:pt x="996" y="1083"/>
                  </a:lnTo>
                  <a:lnTo>
                    <a:pt x="513" y="1083"/>
                  </a:lnTo>
                  <a:lnTo>
                    <a:pt x="274" y="672"/>
                  </a:lnTo>
                  <a:lnTo>
                    <a:pt x="513" y="253"/>
                  </a:lnTo>
                  <a:close/>
                  <a:moveTo>
                    <a:pt x="440" y="1"/>
                  </a:moveTo>
                  <a:cubicBezTo>
                    <a:pt x="397" y="1"/>
                    <a:pt x="354" y="29"/>
                    <a:pt x="332" y="66"/>
                  </a:cubicBezTo>
                  <a:lnTo>
                    <a:pt x="22" y="607"/>
                  </a:lnTo>
                  <a:cubicBezTo>
                    <a:pt x="0" y="643"/>
                    <a:pt x="0" y="693"/>
                    <a:pt x="22" y="730"/>
                  </a:cubicBezTo>
                  <a:lnTo>
                    <a:pt x="332" y="1271"/>
                  </a:lnTo>
                  <a:cubicBezTo>
                    <a:pt x="354" y="1307"/>
                    <a:pt x="397" y="1336"/>
                    <a:pt x="440" y="1336"/>
                  </a:cubicBezTo>
                  <a:lnTo>
                    <a:pt x="1068" y="1336"/>
                  </a:lnTo>
                  <a:cubicBezTo>
                    <a:pt x="1112" y="1336"/>
                    <a:pt x="1155" y="1307"/>
                    <a:pt x="1177" y="1271"/>
                  </a:cubicBezTo>
                  <a:lnTo>
                    <a:pt x="1487" y="730"/>
                  </a:lnTo>
                  <a:cubicBezTo>
                    <a:pt x="1509" y="693"/>
                    <a:pt x="1509" y="643"/>
                    <a:pt x="1487" y="607"/>
                  </a:cubicBezTo>
                  <a:lnTo>
                    <a:pt x="1177" y="66"/>
                  </a:lnTo>
                  <a:cubicBezTo>
                    <a:pt x="1155" y="29"/>
                    <a:pt x="1112" y="1"/>
                    <a:pt x="106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4"/>
            <p:cNvSpPr/>
            <p:nvPr/>
          </p:nvSpPr>
          <p:spPr>
            <a:xfrm>
              <a:off x="5778157" y="3938629"/>
              <a:ext cx="40299" cy="51653"/>
            </a:xfrm>
            <a:custGeom>
              <a:avLst/>
              <a:gdLst/>
              <a:ahLst/>
              <a:cxnLst/>
              <a:rect l="l" t="t" r="r" b="b"/>
              <a:pathLst>
                <a:path w="1178" h="1510" extrusionOk="0">
                  <a:moveTo>
                    <a:pt x="585" y="354"/>
                  </a:moveTo>
                  <a:cubicBezTo>
                    <a:pt x="665" y="499"/>
                    <a:pt x="766" y="636"/>
                    <a:pt x="881" y="758"/>
                  </a:cubicBezTo>
                  <a:cubicBezTo>
                    <a:pt x="766" y="874"/>
                    <a:pt x="665" y="1011"/>
                    <a:pt x="585" y="1155"/>
                  </a:cubicBezTo>
                  <a:cubicBezTo>
                    <a:pt x="506" y="1011"/>
                    <a:pt x="405" y="874"/>
                    <a:pt x="290" y="758"/>
                  </a:cubicBezTo>
                  <a:cubicBezTo>
                    <a:pt x="405" y="636"/>
                    <a:pt x="506" y="499"/>
                    <a:pt x="585" y="354"/>
                  </a:cubicBezTo>
                  <a:close/>
                  <a:moveTo>
                    <a:pt x="593" y="1"/>
                  </a:moveTo>
                  <a:cubicBezTo>
                    <a:pt x="520" y="1"/>
                    <a:pt x="456" y="44"/>
                    <a:pt x="434" y="109"/>
                  </a:cubicBezTo>
                  <a:cubicBezTo>
                    <a:pt x="347" y="311"/>
                    <a:pt x="225" y="484"/>
                    <a:pt x="73" y="636"/>
                  </a:cubicBezTo>
                  <a:cubicBezTo>
                    <a:pt x="1" y="701"/>
                    <a:pt x="1" y="809"/>
                    <a:pt x="73" y="874"/>
                  </a:cubicBezTo>
                  <a:cubicBezTo>
                    <a:pt x="225" y="1026"/>
                    <a:pt x="347" y="1199"/>
                    <a:pt x="434" y="1401"/>
                  </a:cubicBezTo>
                  <a:cubicBezTo>
                    <a:pt x="456" y="1466"/>
                    <a:pt x="520" y="1509"/>
                    <a:pt x="593" y="1509"/>
                  </a:cubicBezTo>
                  <a:cubicBezTo>
                    <a:pt x="665" y="1509"/>
                    <a:pt x="723" y="1466"/>
                    <a:pt x="751" y="1401"/>
                  </a:cubicBezTo>
                  <a:cubicBezTo>
                    <a:pt x="831" y="1199"/>
                    <a:pt x="954" y="1026"/>
                    <a:pt x="1112" y="874"/>
                  </a:cubicBezTo>
                  <a:cubicBezTo>
                    <a:pt x="1177" y="809"/>
                    <a:pt x="1177" y="701"/>
                    <a:pt x="1112" y="636"/>
                  </a:cubicBezTo>
                  <a:cubicBezTo>
                    <a:pt x="961" y="484"/>
                    <a:pt x="838" y="304"/>
                    <a:pt x="751" y="109"/>
                  </a:cubicBezTo>
                  <a:cubicBezTo>
                    <a:pt x="723" y="44"/>
                    <a:pt x="665" y="1"/>
                    <a:pt x="593"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4"/>
            <p:cNvSpPr/>
            <p:nvPr/>
          </p:nvSpPr>
          <p:spPr>
            <a:xfrm>
              <a:off x="5942838" y="4022577"/>
              <a:ext cx="40539" cy="51380"/>
            </a:xfrm>
            <a:custGeom>
              <a:avLst/>
              <a:gdLst/>
              <a:ahLst/>
              <a:cxnLst/>
              <a:rect l="l" t="t" r="r" b="b"/>
              <a:pathLst>
                <a:path w="1185" h="1502" extrusionOk="0">
                  <a:moveTo>
                    <a:pt x="593" y="354"/>
                  </a:moveTo>
                  <a:cubicBezTo>
                    <a:pt x="672" y="499"/>
                    <a:pt x="773" y="629"/>
                    <a:pt x="889" y="751"/>
                  </a:cubicBezTo>
                  <a:cubicBezTo>
                    <a:pt x="773" y="874"/>
                    <a:pt x="672" y="1004"/>
                    <a:pt x="593" y="1148"/>
                  </a:cubicBezTo>
                  <a:cubicBezTo>
                    <a:pt x="506" y="1004"/>
                    <a:pt x="412" y="874"/>
                    <a:pt x="297" y="751"/>
                  </a:cubicBezTo>
                  <a:cubicBezTo>
                    <a:pt x="412" y="629"/>
                    <a:pt x="506" y="499"/>
                    <a:pt x="593" y="354"/>
                  </a:cubicBezTo>
                  <a:close/>
                  <a:moveTo>
                    <a:pt x="593" y="1"/>
                  </a:moveTo>
                  <a:cubicBezTo>
                    <a:pt x="528" y="1"/>
                    <a:pt x="463" y="37"/>
                    <a:pt x="434" y="109"/>
                  </a:cubicBezTo>
                  <a:cubicBezTo>
                    <a:pt x="347" y="304"/>
                    <a:pt x="225" y="484"/>
                    <a:pt x="66" y="629"/>
                  </a:cubicBezTo>
                  <a:cubicBezTo>
                    <a:pt x="1" y="693"/>
                    <a:pt x="1" y="809"/>
                    <a:pt x="66" y="874"/>
                  </a:cubicBezTo>
                  <a:cubicBezTo>
                    <a:pt x="225" y="1018"/>
                    <a:pt x="347" y="1199"/>
                    <a:pt x="434" y="1394"/>
                  </a:cubicBezTo>
                  <a:cubicBezTo>
                    <a:pt x="463" y="1466"/>
                    <a:pt x="528" y="1502"/>
                    <a:pt x="593" y="1502"/>
                  </a:cubicBezTo>
                  <a:cubicBezTo>
                    <a:pt x="658" y="1502"/>
                    <a:pt x="723" y="1466"/>
                    <a:pt x="752" y="1394"/>
                  </a:cubicBezTo>
                  <a:cubicBezTo>
                    <a:pt x="831" y="1199"/>
                    <a:pt x="961" y="1018"/>
                    <a:pt x="1112" y="874"/>
                  </a:cubicBezTo>
                  <a:cubicBezTo>
                    <a:pt x="1185" y="809"/>
                    <a:pt x="1185" y="693"/>
                    <a:pt x="1112" y="629"/>
                  </a:cubicBezTo>
                  <a:cubicBezTo>
                    <a:pt x="961" y="484"/>
                    <a:pt x="831" y="304"/>
                    <a:pt x="752" y="109"/>
                  </a:cubicBezTo>
                  <a:cubicBezTo>
                    <a:pt x="723" y="37"/>
                    <a:pt x="658" y="1"/>
                    <a:pt x="593"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4"/>
            <p:cNvSpPr/>
            <p:nvPr/>
          </p:nvSpPr>
          <p:spPr>
            <a:xfrm>
              <a:off x="5920123" y="3954605"/>
              <a:ext cx="34107" cy="42383"/>
            </a:xfrm>
            <a:custGeom>
              <a:avLst/>
              <a:gdLst/>
              <a:ahLst/>
              <a:cxnLst/>
              <a:rect l="l" t="t" r="r" b="b"/>
              <a:pathLst>
                <a:path w="997" h="1239" extrusionOk="0">
                  <a:moveTo>
                    <a:pt x="499" y="356"/>
                  </a:moveTo>
                  <a:cubicBezTo>
                    <a:pt x="557" y="450"/>
                    <a:pt x="622" y="537"/>
                    <a:pt x="694" y="616"/>
                  </a:cubicBezTo>
                  <a:cubicBezTo>
                    <a:pt x="622" y="696"/>
                    <a:pt x="557" y="782"/>
                    <a:pt x="499" y="876"/>
                  </a:cubicBezTo>
                  <a:cubicBezTo>
                    <a:pt x="441" y="782"/>
                    <a:pt x="376" y="696"/>
                    <a:pt x="304" y="616"/>
                  </a:cubicBezTo>
                  <a:cubicBezTo>
                    <a:pt x="376" y="537"/>
                    <a:pt x="441" y="450"/>
                    <a:pt x="499" y="356"/>
                  </a:cubicBezTo>
                  <a:close/>
                  <a:moveTo>
                    <a:pt x="499" y="1"/>
                  </a:moveTo>
                  <a:cubicBezTo>
                    <a:pt x="438" y="1"/>
                    <a:pt x="376" y="35"/>
                    <a:pt x="347" y="104"/>
                  </a:cubicBezTo>
                  <a:cubicBezTo>
                    <a:pt x="282" y="255"/>
                    <a:pt x="189" y="393"/>
                    <a:pt x="66" y="501"/>
                  </a:cubicBezTo>
                  <a:cubicBezTo>
                    <a:pt x="1" y="566"/>
                    <a:pt x="1" y="667"/>
                    <a:pt x="66" y="732"/>
                  </a:cubicBezTo>
                  <a:cubicBezTo>
                    <a:pt x="189" y="847"/>
                    <a:pt x="282" y="984"/>
                    <a:pt x="347" y="1136"/>
                  </a:cubicBezTo>
                  <a:cubicBezTo>
                    <a:pt x="376" y="1204"/>
                    <a:pt x="438" y="1239"/>
                    <a:pt x="499" y="1239"/>
                  </a:cubicBezTo>
                  <a:cubicBezTo>
                    <a:pt x="560" y="1239"/>
                    <a:pt x="622" y="1204"/>
                    <a:pt x="650" y="1136"/>
                  </a:cubicBezTo>
                  <a:cubicBezTo>
                    <a:pt x="715" y="984"/>
                    <a:pt x="809" y="847"/>
                    <a:pt x="932" y="732"/>
                  </a:cubicBezTo>
                  <a:cubicBezTo>
                    <a:pt x="997" y="667"/>
                    <a:pt x="997" y="566"/>
                    <a:pt x="932" y="501"/>
                  </a:cubicBezTo>
                  <a:cubicBezTo>
                    <a:pt x="809" y="393"/>
                    <a:pt x="715" y="255"/>
                    <a:pt x="650" y="104"/>
                  </a:cubicBezTo>
                  <a:cubicBezTo>
                    <a:pt x="622" y="35"/>
                    <a:pt x="560" y="1"/>
                    <a:pt x="49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4"/>
            <p:cNvSpPr/>
            <p:nvPr/>
          </p:nvSpPr>
          <p:spPr>
            <a:xfrm>
              <a:off x="5754450" y="4067254"/>
              <a:ext cx="32876" cy="42520"/>
            </a:xfrm>
            <a:custGeom>
              <a:avLst/>
              <a:gdLst/>
              <a:ahLst/>
              <a:cxnLst/>
              <a:rect l="l" t="t" r="r" b="b"/>
              <a:pathLst>
                <a:path w="961" h="1243" extrusionOk="0">
                  <a:moveTo>
                    <a:pt x="477" y="362"/>
                  </a:moveTo>
                  <a:cubicBezTo>
                    <a:pt x="535" y="456"/>
                    <a:pt x="600" y="542"/>
                    <a:pt x="672" y="622"/>
                  </a:cubicBezTo>
                  <a:cubicBezTo>
                    <a:pt x="600" y="701"/>
                    <a:pt x="535" y="788"/>
                    <a:pt x="477" y="881"/>
                  </a:cubicBezTo>
                  <a:cubicBezTo>
                    <a:pt x="420" y="788"/>
                    <a:pt x="355" y="701"/>
                    <a:pt x="282" y="622"/>
                  </a:cubicBezTo>
                  <a:cubicBezTo>
                    <a:pt x="355" y="542"/>
                    <a:pt x="420" y="456"/>
                    <a:pt x="477" y="362"/>
                  </a:cubicBezTo>
                  <a:close/>
                  <a:moveTo>
                    <a:pt x="477" y="1"/>
                  </a:moveTo>
                  <a:cubicBezTo>
                    <a:pt x="412" y="1"/>
                    <a:pt x="355" y="44"/>
                    <a:pt x="333" y="102"/>
                  </a:cubicBezTo>
                  <a:cubicBezTo>
                    <a:pt x="261" y="254"/>
                    <a:pt x="167" y="391"/>
                    <a:pt x="44" y="506"/>
                  </a:cubicBezTo>
                  <a:cubicBezTo>
                    <a:pt x="15" y="535"/>
                    <a:pt x="1" y="578"/>
                    <a:pt x="1" y="622"/>
                  </a:cubicBezTo>
                  <a:cubicBezTo>
                    <a:pt x="1" y="665"/>
                    <a:pt x="15" y="708"/>
                    <a:pt x="44" y="737"/>
                  </a:cubicBezTo>
                  <a:cubicBezTo>
                    <a:pt x="167" y="853"/>
                    <a:pt x="261" y="990"/>
                    <a:pt x="333" y="1141"/>
                  </a:cubicBezTo>
                  <a:cubicBezTo>
                    <a:pt x="355" y="1199"/>
                    <a:pt x="412" y="1242"/>
                    <a:pt x="477" y="1242"/>
                  </a:cubicBezTo>
                  <a:cubicBezTo>
                    <a:pt x="542" y="1242"/>
                    <a:pt x="607" y="1199"/>
                    <a:pt x="629" y="1141"/>
                  </a:cubicBezTo>
                  <a:cubicBezTo>
                    <a:pt x="694" y="990"/>
                    <a:pt x="788" y="853"/>
                    <a:pt x="910" y="737"/>
                  </a:cubicBezTo>
                  <a:cubicBezTo>
                    <a:pt x="939" y="708"/>
                    <a:pt x="961" y="665"/>
                    <a:pt x="961" y="622"/>
                  </a:cubicBezTo>
                  <a:cubicBezTo>
                    <a:pt x="961" y="578"/>
                    <a:pt x="939" y="535"/>
                    <a:pt x="910" y="506"/>
                  </a:cubicBezTo>
                  <a:cubicBezTo>
                    <a:pt x="788" y="391"/>
                    <a:pt x="694" y="254"/>
                    <a:pt x="629" y="102"/>
                  </a:cubicBezTo>
                  <a:cubicBezTo>
                    <a:pt x="607" y="44"/>
                    <a:pt x="542" y="1"/>
                    <a:pt x="47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4"/>
            <p:cNvSpPr/>
            <p:nvPr/>
          </p:nvSpPr>
          <p:spPr>
            <a:xfrm>
              <a:off x="5788522" y="3901855"/>
              <a:ext cx="154629" cy="291037"/>
            </a:xfrm>
            <a:custGeom>
              <a:avLst/>
              <a:gdLst/>
              <a:ahLst/>
              <a:cxnLst/>
              <a:rect l="l" t="t" r="r" b="b"/>
              <a:pathLst>
                <a:path w="4520" h="8508" extrusionOk="0">
                  <a:moveTo>
                    <a:pt x="2736" y="246"/>
                  </a:moveTo>
                  <a:lnTo>
                    <a:pt x="3206" y="1068"/>
                  </a:lnTo>
                  <a:lnTo>
                    <a:pt x="2736" y="1891"/>
                  </a:lnTo>
                  <a:lnTo>
                    <a:pt x="1784" y="1891"/>
                  </a:lnTo>
                  <a:lnTo>
                    <a:pt x="1307" y="1068"/>
                  </a:lnTo>
                  <a:lnTo>
                    <a:pt x="1784" y="246"/>
                  </a:lnTo>
                  <a:close/>
                  <a:moveTo>
                    <a:pt x="1382" y="2656"/>
                  </a:moveTo>
                  <a:cubicBezTo>
                    <a:pt x="1395" y="2656"/>
                    <a:pt x="1407" y="2662"/>
                    <a:pt x="1416" y="2671"/>
                  </a:cubicBezTo>
                  <a:lnTo>
                    <a:pt x="1697" y="3060"/>
                  </a:lnTo>
                  <a:cubicBezTo>
                    <a:pt x="1712" y="3075"/>
                    <a:pt x="1712" y="3097"/>
                    <a:pt x="1690" y="3111"/>
                  </a:cubicBezTo>
                  <a:lnTo>
                    <a:pt x="1690" y="3118"/>
                  </a:lnTo>
                  <a:lnTo>
                    <a:pt x="1625" y="3169"/>
                  </a:lnTo>
                  <a:lnTo>
                    <a:pt x="1293" y="2714"/>
                  </a:lnTo>
                  <a:lnTo>
                    <a:pt x="1358" y="2663"/>
                  </a:lnTo>
                  <a:cubicBezTo>
                    <a:pt x="1366" y="2658"/>
                    <a:pt x="1374" y="2656"/>
                    <a:pt x="1382" y="2656"/>
                  </a:cubicBezTo>
                  <a:close/>
                  <a:moveTo>
                    <a:pt x="3133" y="2663"/>
                  </a:moveTo>
                  <a:cubicBezTo>
                    <a:pt x="3141" y="2663"/>
                    <a:pt x="3148" y="2663"/>
                    <a:pt x="3155" y="2671"/>
                  </a:cubicBezTo>
                  <a:lnTo>
                    <a:pt x="3220" y="2721"/>
                  </a:lnTo>
                  <a:lnTo>
                    <a:pt x="2888" y="3169"/>
                  </a:lnTo>
                  <a:lnTo>
                    <a:pt x="2823" y="3118"/>
                  </a:lnTo>
                  <a:cubicBezTo>
                    <a:pt x="2809" y="3111"/>
                    <a:pt x="2801" y="3082"/>
                    <a:pt x="2816" y="3068"/>
                  </a:cubicBezTo>
                  <a:lnTo>
                    <a:pt x="3104" y="2678"/>
                  </a:lnTo>
                  <a:cubicBezTo>
                    <a:pt x="3112" y="2671"/>
                    <a:pt x="3119" y="2663"/>
                    <a:pt x="3133" y="2663"/>
                  </a:cubicBezTo>
                  <a:close/>
                  <a:moveTo>
                    <a:pt x="1091" y="2866"/>
                  </a:moveTo>
                  <a:lnTo>
                    <a:pt x="1423" y="3320"/>
                  </a:lnTo>
                  <a:lnTo>
                    <a:pt x="1293" y="3407"/>
                  </a:lnTo>
                  <a:lnTo>
                    <a:pt x="961" y="2959"/>
                  </a:lnTo>
                  <a:lnTo>
                    <a:pt x="1091" y="2866"/>
                  </a:lnTo>
                  <a:close/>
                  <a:moveTo>
                    <a:pt x="3422" y="2873"/>
                  </a:moveTo>
                  <a:lnTo>
                    <a:pt x="3552" y="2959"/>
                  </a:lnTo>
                  <a:lnTo>
                    <a:pt x="3220" y="3414"/>
                  </a:lnTo>
                  <a:lnTo>
                    <a:pt x="3090" y="3320"/>
                  </a:lnTo>
                  <a:lnTo>
                    <a:pt x="3422" y="2873"/>
                  </a:lnTo>
                  <a:close/>
                  <a:moveTo>
                    <a:pt x="3754" y="3104"/>
                  </a:moveTo>
                  <a:lnTo>
                    <a:pt x="3913" y="3234"/>
                  </a:lnTo>
                  <a:lnTo>
                    <a:pt x="3906" y="3234"/>
                  </a:lnTo>
                  <a:cubicBezTo>
                    <a:pt x="3826" y="3284"/>
                    <a:pt x="3761" y="3349"/>
                    <a:pt x="3704" y="3421"/>
                  </a:cubicBezTo>
                  <a:cubicBezTo>
                    <a:pt x="3646" y="3501"/>
                    <a:pt x="3610" y="3587"/>
                    <a:pt x="3581" y="3674"/>
                  </a:cubicBezTo>
                  <a:lnTo>
                    <a:pt x="3422" y="3558"/>
                  </a:lnTo>
                  <a:lnTo>
                    <a:pt x="3754" y="3104"/>
                  </a:lnTo>
                  <a:close/>
                  <a:moveTo>
                    <a:pt x="766" y="3118"/>
                  </a:moveTo>
                  <a:lnTo>
                    <a:pt x="1098" y="3566"/>
                  </a:lnTo>
                  <a:lnTo>
                    <a:pt x="932" y="3681"/>
                  </a:lnTo>
                  <a:lnTo>
                    <a:pt x="925" y="3652"/>
                  </a:lnTo>
                  <a:cubicBezTo>
                    <a:pt x="903" y="3573"/>
                    <a:pt x="860" y="3493"/>
                    <a:pt x="809" y="3429"/>
                  </a:cubicBezTo>
                  <a:cubicBezTo>
                    <a:pt x="752" y="3349"/>
                    <a:pt x="687" y="3291"/>
                    <a:pt x="607" y="3241"/>
                  </a:cubicBezTo>
                  <a:lnTo>
                    <a:pt x="600" y="3241"/>
                  </a:lnTo>
                  <a:lnTo>
                    <a:pt x="766" y="3118"/>
                  </a:lnTo>
                  <a:close/>
                  <a:moveTo>
                    <a:pt x="376" y="3407"/>
                  </a:moveTo>
                  <a:cubicBezTo>
                    <a:pt x="441" y="3414"/>
                    <a:pt x="506" y="3450"/>
                    <a:pt x="549" y="3493"/>
                  </a:cubicBezTo>
                  <a:cubicBezTo>
                    <a:pt x="578" y="3522"/>
                    <a:pt x="607" y="3558"/>
                    <a:pt x="629" y="3595"/>
                  </a:cubicBezTo>
                  <a:cubicBezTo>
                    <a:pt x="723" y="3732"/>
                    <a:pt x="715" y="3840"/>
                    <a:pt x="694" y="3854"/>
                  </a:cubicBezTo>
                  <a:lnTo>
                    <a:pt x="694" y="3862"/>
                  </a:lnTo>
                  <a:lnTo>
                    <a:pt x="672" y="3862"/>
                  </a:lnTo>
                  <a:cubicBezTo>
                    <a:pt x="578" y="3840"/>
                    <a:pt x="492" y="3782"/>
                    <a:pt x="441" y="3696"/>
                  </a:cubicBezTo>
                  <a:cubicBezTo>
                    <a:pt x="391" y="3638"/>
                    <a:pt x="362" y="3566"/>
                    <a:pt x="347" y="3486"/>
                  </a:cubicBezTo>
                  <a:cubicBezTo>
                    <a:pt x="347" y="3465"/>
                    <a:pt x="340" y="3407"/>
                    <a:pt x="376" y="3407"/>
                  </a:cubicBezTo>
                  <a:close/>
                  <a:moveTo>
                    <a:pt x="4148" y="3409"/>
                  </a:moveTo>
                  <a:cubicBezTo>
                    <a:pt x="4151" y="3409"/>
                    <a:pt x="4155" y="3410"/>
                    <a:pt x="4158" y="3414"/>
                  </a:cubicBezTo>
                  <a:cubicBezTo>
                    <a:pt x="4180" y="3429"/>
                    <a:pt x="4187" y="3551"/>
                    <a:pt x="4079" y="3696"/>
                  </a:cubicBezTo>
                  <a:cubicBezTo>
                    <a:pt x="4021" y="3782"/>
                    <a:pt x="3942" y="3840"/>
                    <a:pt x="3841" y="3862"/>
                  </a:cubicBezTo>
                  <a:lnTo>
                    <a:pt x="3826" y="3862"/>
                  </a:lnTo>
                  <a:cubicBezTo>
                    <a:pt x="3805" y="3847"/>
                    <a:pt x="3797" y="3753"/>
                    <a:pt x="3870" y="3631"/>
                  </a:cubicBezTo>
                  <a:cubicBezTo>
                    <a:pt x="3898" y="3580"/>
                    <a:pt x="3927" y="3544"/>
                    <a:pt x="3971" y="3501"/>
                  </a:cubicBezTo>
                  <a:cubicBezTo>
                    <a:pt x="4014" y="3457"/>
                    <a:pt x="4072" y="3421"/>
                    <a:pt x="4144" y="3414"/>
                  </a:cubicBezTo>
                  <a:cubicBezTo>
                    <a:pt x="4144" y="3410"/>
                    <a:pt x="4146" y="3409"/>
                    <a:pt x="4148" y="3409"/>
                  </a:cubicBezTo>
                  <a:close/>
                  <a:moveTo>
                    <a:pt x="1379" y="4158"/>
                  </a:moveTo>
                  <a:cubicBezTo>
                    <a:pt x="1394" y="4158"/>
                    <a:pt x="1408" y="4165"/>
                    <a:pt x="1416" y="4172"/>
                  </a:cubicBezTo>
                  <a:lnTo>
                    <a:pt x="1697" y="4562"/>
                  </a:lnTo>
                  <a:cubicBezTo>
                    <a:pt x="1712" y="4576"/>
                    <a:pt x="1704" y="4598"/>
                    <a:pt x="1690" y="4612"/>
                  </a:cubicBezTo>
                  <a:lnTo>
                    <a:pt x="1690" y="4619"/>
                  </a:lnTo>
                  <a:lnTo>
                    <a:pt x="1625" y="4670"/>
                  </a:lnTo>
                  <a:lnTo>
                    <a:pt x="1293" y="4215"/>
                  </a:lnTo>
                  <a:lnTo>
                    <a:pt x="1358" y="4165"/>
                  </a:lnTo>
                  <a:cubicBezTo>
                    <a:pt x="1365" y="4158"/>
                    <a:pt x="1372" y="4158"/>
                    <a:pt x="1379" y="4158"/>
                  </a:cubicBezTo>
                  <a:close/>
                  <a:moveTo>
                    <a:pt x="3133" y="4165"/>
                  </a:moveTo>
                  <a:cubicBezTo>
                    <a:pt x="3141" y="4165"/>
                    <a:pt x="3148" y="4172"/>
                    <a:pt x="3155" y="4172"/>
                  </a:cubicBezTo>
                  <a:lnTo>
                    <a:pt x="3220" y="4222"/>
                  </a:lnTo>
                  <a:lnTo>
                    <a:pt x="2888" y="4677"/>
                  </a:lnTo>
                  <a:lnTo>
                    <a:pt x="2823" y="4627"/>
                  </a:lnTo>
                  <a:cubicBezTo>
                    <a:pt x="2809" y="4612"/>
                    <a:pt x="2801" y="4591"/>
                    <a:pt x="2816" y="4576"/>
                  </a:cubicBezTo>
                  <a:lnTo>
                    <a:pt x="2816" y="4569"/>
                  </a:lnTo>
                  <a:lnTo>
                    <a:pt x="3104" y="4179"/>
                  </a:lnTo>
                  <a:cubicBezTo>
                    <a:pt x="3112" y="4172"/>
                    <a:pt x="3119" y="4165"/>
                    <a:pt x="3133" y="4165"/>
                  </a:cubicBezTo>
                  <a:close/>
                  <a:moveTo>
                    <a:pt x="1091" y="4367"/>
                  </a:moveTo>
                  <a:lnTo>
                    <a:pt x="1423" y="4814"/>
                  </a:lnTo>
                  <a:lnTo>
                    <a:pt x="1293" y="4908"/>
                  </a:lnTo>
                  <a:lnTo>
                    <a:pt x="961" y="4461"/>
                  </a:lnTo>
                  <a:lnTo>
                    <a:pt x="1091" y="4367"/>
                  </a:lnTo>
                  <a:close/>
                  <a:moveTo>
                    <a:pt x="3422" y="4374"/>
                  </a:moveTo>
                  <a:lnTo>
                    <a:pt x="3552" y="4468"/>
                  </a:lnTo>
                  <a:lnTo>
                    <a:pt x="3321" y="4778"/>
                  </a:lnTo>
                  <a:lnTo>
                    <a:pt x="3220" y="4915"/>
                  </a:lnTo>
                  <a:lnTo>
                    <a:pt x="3090" y="4829"/>
                  </a:lnTo>
                  <a:lnTo>
                    <a:pt x="3422" y="4374"/>
                  </a:lnTo>
                  <a:close/>
                  <a:moveTo>
                    <a:pt x="766" y="4612"/>
                  </a:moveTo>
                  <a:lnTo>
                    <a:pt x="1098" y="5067"/>
                  </a:lnTo>
                  <a:lnTo>
                    <a:pt x="932" y="5182"/>
                  </a:lnTo>
                  <a:lnTo>
                    <a:pt x="925" y="5154"/>
                  </a:lnTo>
                  <a:cubicBezTo>
                    <a:pt x="867" y="4980"/>
                    <a:pt x="759" y="4836"/>
                    <a:pt x="607" y="4742"/>
                  </a:cubicBezTo>
                  <a:lnTo>
                    <a:pt x="600" y="4735"/>
                  </a:lnTo>
                  <a:lnTo>
                    <a:pt x="766" y="4612"/>
                  </a:lnTo>
                  <a:close/>
                  <a:moveTo>
                    <a:pt x="3754" y="4612"/>
                  </a:moveTo>
                  <a:lnTo>
                    <a:pt x="3913" y="4735"/>
                  </a:lnTo>
                  <a:lnTo>
                    <a:pt x="3906" y="4742"/>
                  </a:lnTo>
                  <a:cubicBezTo>
                    <a:pt x="3747" y="4843"/>
                    <a:pt x="3631" y="5002"/>
                    <a:pt x="3581" y="5182"/>
                  </a:cubicBezTo>
                  <a:lnTo>
                    <a:pt x="3422" y="5060"/>
                  </a:lnTo>
                  <a:lnTo>
                    <a:pt x="3754" y="4612"/>
                  </a:lnTo>
                  <a:close/>
                  <a:moveTo>
                    <a:pt x="376" y="4908"/>
                  </a:moveTo>
                  <a:cubicBezTo>
                    <a:pt x="485" y="4908"/>
                    <a:pt x="571" y="5016"/>
                    <a:pt x="629" y="5096"/>
                  </a:cubicBezTo>
                  <a:cubicBezTo>
                    <a:pt x="715" y="5233"/>
                    <a:pt x="708" y="5341"/>
                    <a:pt x="694" y="5356"/>
                  </a:cubicBezTo>
                  <a:lnTo>
                    <a:pt x="687" y="5363"/>
                  </a:lnTo>
                  <a:lnTo>
                    <a:pt x="672" y="5363"/>
                  </a:lnTo>
                  <a:cubicBezTo>
                    <a:pt x="578" y="5341"/>
                    <a:pt x="492" y="5283"/>
                    <a:pt x="441" y="5197"/>
                  </a:cubicBezTo>
                  <a:cubicBezTo>
                    <a:pt x="391" y="5139"/>
                    <a:pt x="362" y="5067"/>
                    <a:pt x="347" y="4988"/>
                  </a:cubicBezTo>
                  <a:cubicBezTo>
                    <a:pt x="347" y="4959"/>
                    <a:pt x="340" y="4908"/>
                    <a:pt x="376" y="4908"/>
                  </a:cubicBezTo>
                  <a:close/>
                  <a:moveTo>
                    <a:pt x="4144" y="4915"/>
                  </a:moveTo>
                  <a:cubicBezTo>
                    <a:pt x="4180" y="4915"/>
                    <a:pt x="4173" y="4973"/>
                    <a:pt x="4165" y="4995"/>
                  </a:cubicBezTo>
                  <a:cubicBezTo>
                    <a:pt x="4158" y="5074"/>
                    <a:pt x="4122" y="5146"/>
                    <a:pt x="4079" y="5204"/>
                  </a:cubicBezTo>
                  <a:cubicBezTo>
                    <a:pt x="4028" y="5291"/>
                    <a:pt x="3942" y="5348"/>
                    <a:pt x="3841" y="5370"/>
                  </a:cubicBezTo>
                  <a:lnTo>
                    <a:pt x="3826" y="5370"/>
                  </a:lnTo>
                  <a:cubicBezTo>
                    <a:pt x="3812" y="5356"/>
                    <a:pt x="3805" y="5262"/>
                    <a:pt x="3870" y="5139"/>
                  </a:cubicBezTo>
                  <a:cubicBezTo>
                    <a:pt x="3898" y="5096"/>
                    <a:pt x="3927" y="5052"/>
                    <a:pt x="3971" y="5009"/>
                  </a:cubicBezTo>
                  <a:cubicBezTo>
                    <a:pt x="4014" y="4966"/>
                    <a:pt x="4079" y="4930"/>
                    <a:pt x="4144" y="4923"/>
                  </a:cubicBezTo>
                  <a:lnTo>
                    <a:pt x="4144" y="4915"/>
                  </a:lnTo>
                  <a:close/>
                  <a:moveTo>
                    <a:pt x="1384" y="5661"/>
                  </a:moveTo>
                  <a:cubicBezTo>
                    <a:pt x="1396" y="5661"/>
                    <a:pt x="1407" y="5665"/>
                    <a:pt x="1416" y="5673"/>
                  </a:cubicBezTo>
                  <a:lnTo>
                    <a:pt x="1697" y="6063"/>
                  </a:lnTo>
                  <a:cubicBezTo>
                    <a:pt x="1712" y="6077"/>
                    <a:pt x="1712" y="6106"/>
                    <a:pt x="1690" y="6113"/>
                  </a:cubicBezTo>
                  <a:lnTo>
                    <a:pt x="1690" y="6121"/>
                  </a:lnTo>
                  <a:lnTo>
                    <a:pt x="1625" y="6171"/>
                  </a:lnTo>
                  <a:lnTo>
                    <a:pt x="1293" y="5716"/>
                  </a:lnTo>
                  <a:lnTo>
                    <a:pt x="1358" y="5666"/>
                  </a:lnTo>
                  <a:cubicBezTo>
                    <a:pt x="1367" y="5663"/>
                    <a:pt x="1376" y="5661"/>
                    <a:pt x="1384" y="5661"/>
                  </a:cubicBezTo>
                  <a:close/>
                  <a:moveTo>
                    <a:pt x="3133" y="5659"/>
                  </a:moveTo>
                  <a:cubicBezTo>
                    <a:pt x="3141" y="5659"/>
                    <a:pt x="3148" y="5666"/>
                    <a:pt x="3155" y="5666"/>
                  </a:cubicBezTo>
                  <a:lnTo>
                    <a:pt x="3220" y="5716"/>
                  </a:lnTo>
                  <a:lnTo>
                    <a:pt x="2888" y="6171"/>
                  </a:lnTo>
                  <a:lnTo>
                    <a:pt x="2823" y="6113"/>
                  </a:lnTo>
                  <a:cubicBezTo>
                    <a:pt x="2801" y="6099"/>
                    <a:pt x="2801" y="6077"/>
                    <a:pt x="2816" y="6063"/>
                  </a:cubicBezTo>
                  <a:lnTo>
                    <a:pt x="3104" y="5673"/>
                  </a:lnTo>
                  <a:cubicBezTo>
                    <a:pt x="3104" y="5666"/>
                    <a:pt x="3119" y="5659"/>
                    <a:pt x="3133" y="5659"/>
                  </a:cubicBezTo>
                  <a:close/>
                  <a:moveTo>
                    <a:pt x="3422" y="5861"/>
                  </a:moveTo>
                  <a:lnTo>
                    <a:pt x="3552" y="5955"/>
                  </a:lnTo>
                  <a:lnTo>
                    <a:pt x="3220" y="6402"/>
                  </a:lnTo>
                  <a:lnTo>
                    <a:pt x="3090" y="6316"/>
                  </a:lnTo>
                  <a:lnTo>
                    <a:pt x="3422" y="5861"/>
                  </a:lnTo>
                  <a:close/>
                  <a:moveTo>
                    <a:pt x="1091" y="5875"/>
                  </a:moveTo>
                  <a:lnTo>
                    <a:pt x="1423" y="6323"/>
                  </a:lnTo>
                  <a:lnTo>
                    <a:pt x="1293" y="6417"/>
                  </a:lnTo>
                  <a:lnTo>
                    <a:pt x="961" y="5962"/>
                  </a:lnTo>
                  <a:lnTo>
                    <a:pt x="1091" y="5875"/>
                  </a:lnTo>
                  <a:close/>
                  <a:moveTo>
                    <a:pt x="3754" y="6106"/>
                  </a:moveTo>
                  <a:lnTo>
                    <a:pt x="3913" y="6229"/>
                  </a:lnTo>
                  <a:lnTo>
                    <a:pt x="3906" y="6236"/>
                  </a:lnTo>
                  <a:cubicBezTo>
                    <a:pt x="3812" y="6294"/>
                    <a:pt x="3732" y="6373"/>
                    <a:pt x="3675" y="6460"/>
                  </a:cubicBezTo>
                  <a:lnTo>
                    <a:pt x="3675" y="6467"/>
                  </a:lnTo>
                  <a:cubicBezTo>
                    <a:pt x="3631" y="6532"/>
                    <a:pt x="3603" y="6604"/>
                    <a:pt x="3581" y="6676"/>
                  </a:cubicBezTo>
                  <a:lnTo>
                    <a:pt x="3422" y="6554"/>
                  </a:lnTo>
                  <a:lnTo>
                    <a:pt x="3754" y="6106"/>
                  </a:lnTo>
                  <a:close/>
                  <a:moveTo>
                    <a:pt x="766" y="6113"/>
                  </a:moveTo>
                  <a:lnTo>
                    <a:pt x="1098" y="6568"/>
                  </a:lnTo>
                  <a:lnTo>
                    <a:pt x="932" y="6684"/>
                  </a:lnTo>
                  <a:cubicBezTo>
                    <a:pt x="918" y="6611"/>
                    <a:pt x="881" y="6539"/>
                    <a:pt x="838" y="6474"/>
                  </a:cubicBezTo>
                  <a:cubicBezTo>
                    <a:pt x="780" y="6380"/>
                    <a:pt x="701" y="6301"/>
                    <a:pt x="607" y="6243"/>
                  </a:cubicBezTo>
                  <a:lnTo>
                    <a:pt x="600" y="6236"/>
                  </a:lnTo>
                  <a:lnTo>
                    <a:pt x="766" y="6113"/>
                  </a:lnTo>
                  <a:close/>
                  <a:moveTo>
                    <a:pt x="369" y="6411"/>
                  </a:moveTo>
                  <a:cubicBezTo>
                    <a:pt x="371" y="6411"/>
                    <a:pt x="373" y="6413"/>
                    <a:pt x="376" y="6417"/>
                  </a:cubicBezTo>
                  <a:cubicBezTo>
                    <a:pt x="470" y="6417"/>
                    <a:pt x="557" y="6503"/>
                    <a:pt x="614" y="6575"/>
                  </a:cubicBezTo>
                  <a:cubicBezTo>
                    <a:pt x="658" y="6640"/>
                    <a:pt x="687" y="6712"/>
                    <a:pt x="701" y="6785"/>
                  </a:cubicBezTo>
                  <a:cubicBezTo>
                    <a:pt x="708" y="6814"/>
                    <a:pt x="701" y="6835"/>
                    <a:pt x="694" y="6864"/>
                  </a:cubicBezTo>
                  <a:lnTo>
                    <a:pt x="679" y="6864"/>
                  </a:lnTo>
                  <a:cubicBezTo>
                    <a:pt x="578" y="6842"/>
                    <a:pt x="492" y="6785"/>
                    <a:pt x="441" y="6698"/>
                  </a:cubicBezTo>
                  <a:cubicBezTo>
                    <a:pt x="333" y="6554"/>
                    <a:pt x="340" y="6431"/>
                    <a:pt x="362" y="6417"/>
                  </a:cubicBezTo>
                  <a:cubicBezTo>
                    <a:pt x="365" y="6413"/>
                    <a:pt x="367" y="6411"/>
                    <a:pt x="369" y="6411"/>
                  </a:cubicBezTo>
                  <a:close/>
                  <a:moveTo>
                    <a:pt x="4158" y="6402"/>
                  </a:moveTo>
                  <a:cubicBezTo>
                    <a:pt x="4180" y="6417"/>
                    <a:pt x="4187" y="6539"/>
                    <a:pt x="4072" y="6691"/>
                  </a:cubicBezTo>
                  <a:lnTo>
                    <a:pt x="4079" y="6698"/>
                  </a:lnTo>
                  <a:cubicBezTo>
                    <a:pt x="4021" y="6785"/>
                    <a:pt x="3942" y="6842"/>
                    <a:pt x="3841" y="6864"/>
                  </a:cubicBezTo>
                  <a:cubicBezTo>
                    <a:pt x="3805" y="6864"/>
                    <a:pt x="3812" y="6806"/>
                    <a:pt x="3819" y="6785"/>
                  </a:cubicBezTo>
                  <a:cubicBezTo>
                    <a:pt x="3826" y="6705"/>
                    <a:pt x="3855" y="6633"/>
                    <a:pt x="3906" y="6568"/>
                  </a:cubicBezTo>
                  <a:cubicBezTo>
                    <a:pt x="3927" y="6539"/>
                    <a:pt x="3956" y="6510"/>
                    <a:pt x="3985" y="6482"/>
                  </a:cubicBezTo>
                  <a:cubicBezTo>
                    <a:pt x="4028" y="6438"/>
                    <a:pt x="4079" y="6409"/>
                    <a:pt x="4137" y="6402"/>
                  </a:cubicBezTo>
                  <a:close/>
                  <a:moveTo>
                    <a:pt x="2256" y="6635"/>
                  </a:moveTo>
                  <a:cubicBezTo>
                    <a:pt x="2368" y="6635"/>
                    <a:pt x="2480" y="6709"/>
                    <a:pt x="2491" y="6857"/>
                  </a:cubicBezTo>
                  <a:cubicBezTo>
                    <a:pt x="2502" y="7023"/>
                    <a:pt x="2379" y="7106"/>
                    <a:pt x="2256" y="7106"/>
                  </a:cubicBezTo>
                  <a:cubicBezTo>
                    <a:pt x="2134" y="7106"/>
                    <a:pt x="2011" y="7023"/>
                    <a:pt x="2022" y="6857"/>
                  </a:cubicBezTo>
                  <a:cubicBezTo>
                    <a:pt x="2033" y="6709"/>
                    <a:pt x="2145" y="6635"/>
                    <a:pt x="2256" y="6635"/>
                  </a:cubicBezTo>
                  <a:close/>
                  <a:moveTo>
                    <a:pt x="2376" y="7326"/>
                  </a:moveTo>
                  <a:lnTo>
                    <a:pt x="2376" y="8142"/>
                  </a:lnTo>
                  <a:cubicBezTo>
                    <a:pt x="2376" y="8221"/>
                    <a:pt x="2316" y="8261"/>
                    <a:pt x="2256" y="8261"/>
                  </a:cubicBezTo>
                  <a:cubicBezTo>
                    <a:pt x="2197" y="8261"/>
                    <a:pt x="2137" y="8221"/>
                    <a:pt x="2137" y="8142"/>
                  </a:cubicBezTo>
                  <a:lnTo>
                    <a:pt x="2137" y="7326"/>
                  </a:lnTo>
                  <a:lnTo>
                    <a:pt x="2166" y="7333"/>
                  </a:lnTo>
                  <a:cubicBezTo>
                    <a:pt x="2195" y="7337"/>
                    <a:pt x="2226" y="7339"/>
                    <a:pt x="2256" y="7339"/>
                  </a:cubicBezTo>
                  <a:cubicBezTo>
                    <a:pt x="2287" y="7339"/>
                    <a:pt x="2318" y="7337"/>
                    <a:pt x="2347" y="7333"/>
                  </a:cubicBezTo>
                  <a:lnTo>
                    <a:pt x="2376" y="7326"/>
                  </a:lnTo>
                  <a:close/>
                  <a:moveTo>
                    <a:pt x="1712" y="0"/>
                  </a:moveTo>
                  <a:cubicBezTo>
                    <a:pt x="1668" y="0"/>
                    <a:pt x="1625" y="22"/>
                    <a:pt x="1603" y="58"/>
                  </a:cubicBezTo>
                  <a:lnTo>
                    <a:pt x="1055" y="1011"/>
                  </a:lnTo>
                  <a:cubicBezTo>
                    <a:pt x="1033" y="1047"/>
                    <a:pt x="1033" y="1097"/>
                    <a:pt x="1055" y="1133"/>
                  </a:cubicBezTo>
                  <a:lnTo>
                    <a:pt x="1603" y="2079"/>
                  </a:lnTo>
                  <a:cubicBezTo>
                    <a:pt x="1625" y="2122"/>
                    <a:pt x="1668" y="2144"/>
                    <a:pt x="1712" y="2144"/>
                  </a:cubicBezTo>
                  <a:lnTo>
                    <a:pt x="2130" y="2144"/>
                  </a:lnTo>
                  <a:lnTo>
                    <a:pt x="2130" y="2281"/>
                  </a:lnTo>
                  <a:lnTo>
                    <a:pt x="1683" y="2613"/>
                  </a:lnTo>
                  <a:lnTo>
                    <a:pt x="1610" y="2526"/>
                  </a:lnTo>
                  <a:cubicBezTo>
                    <a:pt x="1555" y="2450"/>
                    <a:pt x="1470" y="2411"/>
                    <a:pt x="1384" y="2411"/>
                  </a:cubicBezTo>
                  <a:cubicBezTo>
                    <a:pt x="1324" y="2411"/>
                    <a:pt x="1264" y="2430"/>
                    <a:pt x="1213" y="2469"/>
                  </a:cubicBezTo>
                  <a:lnTo>
                    <a:pt x="210" y="3212"/>
                  </a:lnTo>
                  <a:cubicBezTo>
                    <a:pt x="1" y="3364"/>
                    <a:pt x="116" y="3674"/>
                    <a:pt x="239" y="3840"/>
                  </a:cubicBezTo>
                  <a:cubicBezTo>
                    <a:pt x="331" y="3965"/>
                    <a:pt x="505" y="4110"/>
                    <a:pt x="675" y="4110"/>
                  </a:cubicBezTo>
                  <a:cubicBezTo>
                    <a:pt x="731" y="4110"/>
                    <a:pt x="786" y="4094"/>
                    <a:pt x="838" y="4056"/>
                  </a:cubicBezTo>
                  <a:lnTo>
                    <a:pt x="1841" y="3313"/>
                  </a:lnTo>
                  <a:cubicBezTo>
                    <a:pt x="1964" y="3212"/>
                    <a:pt x="1993" y="3039"/>
                    <a:pt x="1899" y="2909"/>
                  </a:cubicBezTo>
                  <a:lnTo>
                    <a:pt x="1834" y="2815"/>
                  </a:lnTo>
                  <a:lnTo>
                    <a:pt x="2130" y="2599"/>
                  </a:lnTo>
                  <a:lnTo>
                    <a:pt x="2130" y="3797"/>
                  </a:lnTo>
                  <a:lnTo>
                    <a:pt x="1683" y="4129"/>
                  </a:lnTo>
                  <a:lnTo>
                    <a:pt x="1610" y="4042"/>
                  </a:lnTo>
                  <a:cubicBezTo>
                    <a:pt x="1555" y="3966"/>
                    <a:pt x="1470" y="3927"/>
                    <a:pt x="1384" y="3927"/>
                  </a:cubicBezTo>
                  <a:cubicBezTo>
                    <a:pt x="1324" y="3927"/>
                    <a:pt x="1264" y="3946"/>
                    <a:pt x="1213" y="3984"/>
                  </a:cubicBezTo>
                  <a:lnTo>
                    <a:pt x="210" y="4720"/>
                  </a:lnTo>
                  <a:cubicBezTo>
                    <a:pt x="1" y="4879"/>
                    <a:pt x="116" y="5190"/>
                    <a:pt x="239" y="5356"/>
                  </a:cubicBezTo>
                  <a:cubicBezTo>
                    <a:pt x="331" y="5474"/>
                    <a:pt x="504" y="5622"/>
                    <a:pt x="672" y="5622"/>
                  </a:cubicBezTo>
                  <a:cubicBezTo>
                    <a:pt x="729" y="5622"/>
                    <a:pt x="785" y="5605"/>
                    <a:pt x="838" y="5565"/>
                  </a:cubicBezTo>
                  <a:lnTo>
                    <a:pt x="1841" y="4822"/>
                  </a:lnTo>
                  <a:cubicBezTo>
                    <a:pt x="1964" y="4728"/>
                    <a:pt x="1993" y="4547"/>
                    <a:pt x="1899" y="4425"/>
                  </a:cubicBezTo>
                  <a:lnTo>
                    <a:pt x="1827" y="4331"/>
                  </a:lnTo>
                  <a:lnTo>
                    <a:pt x="2130" y="4107"/>
                  </a:lnTo>
                  <a:lnTo>
                    <a:pt x="2130" y="5305"/>
                  </a:lnTo>
                  <a:lnTo>
                    <a:pt x="1683" y="5637"/>
                  </a:lnTo>
                  <a:lnTo>
                    <a:pt x="1610" y="5543"/>
                  </a:lnTo>
                  <a:cubicBezTo>
                    <a:pt x="1560" y="5471"/>
                    <a:pt x="1473" y="5428"/>
                    <a:pt x="1379" y="5428"/>
                  </a:cubicBezTo>
                  <a:cubicBezTo>
                    <a:pt x="1322" y="5428"/>
                    <a:pt x="1257" y="5449"/>
                    <a:pt x="1213" y="5486"/>
                  </a:cubicBezTo>
                  <a:lnTo>
                    <a:pt x="210" y="6229"/>
                  </a:lnTo>
                  <a:cubicBezTo>
                    <a:pt x="44" y="6352"/>
                    <a:pt x="59" y="6619"/>
                    <a:pt x="239" y="6857"/>
                  </a:cubicBezTo>
                  <a:cubicBezTo>
                    <a:pt x="331" y="6986"/>
                    <a:pt x="503" y="7128"/>
                    <a:pt x="672" y="7128"/>
                  </a:cubicBezTo>
                  <a:cubicBezTo>
                    <a:pt x="729" y="7128"/>
                    <a:pt x="785" y="7112"/>
                    <a:pt x="838" y="7073"/>
                  </a:cubicBezTo>
                  <a:lnTo>
                    <a:pt x="1841" y="6330"/>
                  </a:lnTo>
                  <a:cubicBezTo>
                    <a:pt x="1899" y="6287"/>
                    <a:pt x="1942" y="6214"/>
                    <a:pt x="1957" y="6142"/>
                  </a:cubicBezTo>
                  <a:cubicBezTo>
                    <a:pt x="1964" y="6063"/>
                    <a:pt x="1942" y="5991"/>
                    <a:pt x="1899" y="5926"/>
                  </a:cubicBezTo>
                  <a:lnTo>
                    <a:pt x="1834" y="5839"/>
                  </a:lnTo>
                  <a:lnTo>
                    <a:pt x="2130" y="5615"/>
                  </a:lnTo>
                  <a:lnTo>
                    <a:pt x="2130" y="6402"/>
                  </a:lnTo>
                  <a:cubicBezTo>
                    <a:pt x="1791" y="6489"/>
                    <a:pt x="1661" y="6907"/>
                    <a:pt x="1885" y="7182"/>
                  </a:cubicBezTo>
                  <a:lnTo>
                    <a:pt x="1885" y="8156"/>
                  </a:lnTo>
                  <a:cubicBezTo>
                    <a:pt x="1899" y="8391"/>
                    <a:pt x="2080" y="8508"/>
                    <a:pt x="2259" y="8508"/>
                  </a:cubicBezTo>
                  <a:cubicBezTo>
                    <a:pt x="2439" y="8508"/>
                    <a:pt x="2617" y="8391"/>
                    <a:pt x="2628" y="8156"/>
                  </a:cubicBezTo>
                  <a:lnTo>
                    <a:pt x="2628" y="7182"/>
                  </a:lnTo>
                  <a:cubicBezTo>
                    <a:pt x="2852" y="6907"/>
                    <a:pt x="2722" y="6489"/>
                    <a:pt x="2383" y="6402"/>
                  </a:cubicBezTo>
                  <a:lnTo>
                    <a:pt x="2383" y="5615"/>
                  </a:lnTo>
                  <a:lnTo>
                    <a:pt x="2686" y="5839"/>
                  </a:lnTo>
                  <a:lnTo>
                    <a:pt x="2614" y="5926"/>
                  </a:lnTo>
                  <a:cubicBezTo>
                    <a:pt x="2520" y="6056"/>
                    <a:pt x="2542" y="6236"/>
                    <a:pt x="2671" y="6330"/>
                  </a:cubicBezTo>
                  <a:lnTo>
                    <a:pt x="3675" y="7073"/>
                  </a:lnTo>
                  <a:cubicBezTo>
                    <a:pt x="3727" y="7113"/>
                    <a:pt x="3783" y="7130"/>
                    <a:pt x="3840" y="7130"/>
                  </a:cubicBezTo>
                  <a:cubicBezTo>
                    <a:pt x="4009" y="7130"/>
                    <a:pt x="4182" y="6981"/>
                    <a:pt x="4274" y="6857"/>
                  </a:cubicBezTo>
                  <a:cubicBezTo>
                    <a:pt x="4454" y="6619"/>
                    <a:pt x="4469" y="6352"/>
                    <a:pt x="4310" y="6229"/>
                  </a:cubicBezTo>
                  <a:lnTo>
                    <a:pt x="4303" y="6229"/>
                  </a:lnTo>
                  <a:lnTo>
                    <a:pt x="3314" y="5486"/>
                  </a:lnTo>
                  <a:cubicBezTo>
                    <a:pt x="3262" y="5448"/>
                    <a:pt x="3203" y="5430"/>
                    <a:pt x="3144" y="5430"/>
                  </a:cubicBezTo>
                  <a:cubicBezTo>
                    <a:pt x="3054" y="5430"/>
                    <a:pt x="2966" y="5472"/>
                    <a:pt x="2910" y="5550"/>
                  </a:cubicBezTo>
                  <a:lnTo>
                    <a:pt x="2837" y="5637"/>
                  </a:lnTo>
                  <a:lnTo>
                    <a:pt x="2390" y="5305"/>
                  </a:lnTo>
                  <a:lnTo>
                    <a:pt x="2390" y="4107"/>
                  </a:lnTo>
                  <a:lnTo>
                    <a:pt x="2693" y="4331"/>
                  </a:lnTo>
                  <a:lnTo>
                    <a:pt x="2621" y="4417"/>
                  </a:lnTo>
                  <a:cubicBezTo>
                    <a:pt x="2527" y="4547"/>
                    <a:pt x="2556" y="4728"/>
                    <a:pt x="2679" y="4822"/>
                  </a:cubicBezTo>
                  <a:lnTo>
                    <a:pt x="3682" y="5565"/>
                  </a:lnTo>
                  <a:cubicBezTo>
                    <a:pt x="3734" y="5603"/>
                    <a:pt x="3789" y="5618"/>
                    <a:pt x="3845" y="5618"/>
                  </a:cubicBezTo>
                  <a:cubicBezTo>
                    <a:pt x="4015" y="5618"/>
                    <a:pt x="4189" y="5473"/>
                    <a:pt x="4281" y="5348"/>
                  </a:cubicBezTo>
                  <a:cubicBezTo>
                    <a:pt x="4404" y="5182"/>
                    <a:pt x="4519" y="4879"/>
                    <a:pt x="4317" y="4720"/>
                  </a:cubicBezTo>
                  <a:lnTo>
                    <a:pt x="4303" y="4706"/>
                  </a:lnTo>
                  <a:lnTo>
                    <a:pt x="3314" y="3970"/>
                  </a:lnTo>
                  <a:cubicBezTo>
                    <a:pt x="3262" y="3932"/>
                    <a:pt x="3201" y="3914"/>
                    <a:pt x="3142" y="3914"/>
                  </a:cubicBezTo>
                  <a:cubicBezTo>
                    <a:pt x="3053" y="3914"/>
                    <a:pt x="2966" y="3954"/>
                    <a:pt x="2910" y="4028"/>
                  </a:cubicBezTo>
                  <a:lnTo>
                    <a:pt x="2845" y="4121"/>
                  </a:lnTo>
                  <a:lnTo>
                    <a:pt x="2390" y="3782"/>
                  </a:lnTo>
                  <a:lnTo>
                    <a:pt x="2390" y="2599"/>
                  </a:lnTo>
                  <a:lnTo>
                    <a:pt x="2693" y="2822"/>
                  </a:lnTo>
                  <a:lnTo>
                    <a:pt x="2621" y="2916"/>
                  </a:lnTo>
                  <a:cubicBezTo>
                    <a:pt x="2534" y="3039"/>
                    <a:pt x="2556" y="3219"/>
                    <a:pt x="2686" y="3313"/>
                  </a:cubicBezTo>
                  <a:lnTo>
                    <a:pt x="3682" y="4056"/>
                  </a:lnTo>
                  <a:cubicBezTo>
                    <a:pt x="3732" y="4093"/>
                    <a:pt x="3790" y="4114"/>
                    <a:pt x="3848" y="4114"/>
                  </a:cubicBezTo>
                  <a:cubicBezTo>
                    <a:pt x="4028" y="4093"/>
                    <a:pt x="4187" y="3999"/>
                    <a:pt x="4281" y="3847"/>
                  </a:cubicBezTo>
                  <a:cubicBezTo>
                    <a:pt x="4461" y="3609"/>
                    <a:pt x="4476" y="3342"/>
                    <a:pt x="4317" y="3212"/>
                  </a:cubicBezTo>
                  <a:lnTo>
                    <a:pt x="4310" y="3205"/>
                  </a:lnTo>
                  <a:lnTo>
                    <a:pt x="3314" y="2469"/>
                  </a:lnTo>
                  <a:cubicBezTo>
                    <a:pt x="3260" y="2430"/>
                    <a:pt x="3200" y="2411"/>
                    <a:pt x="3140" y="2411"/>
                  </a:cubicBezTo>
                  <a:cubicBezTo>
                    <a:pt x="3055" y="2411"/>
                    <a:pt x="2972" y="2450"/>
                    <a:pt x="2917" y="2526"/>
                  </a:cubicBezTo>
                  <a:lnTo>
                    <a:pt x="2845" y="2613"/>
                  </a:lnTo>
                  <a:lnTo>
                    <a:pt x="2390" y="2281"/>
                  </a:lnTo>
                  <a:lnTo>
                    <a:pt x="2390" y="2144"/>
                  </a:lnTo>
                  <a:lnTo>
                    <a:pt x="2816" y="2144"/>
                  </a:lnTo>
                  <a:cubicBezTo>
                    <a:pt x="2859" y="2144"/>
                    <a:pt x="2902" y="2122"/>
                    <a:pt x="2924" y="2079"/>
                  </a:cubicBezTo>
                  <a:lnTo>
                    <a:pt x="3473" y="1133"/>
                  </a:lnTo>
                  <a:cubicBezTo>
                    <a:pt x="3494" y="1097"/>
                    <a:pt x="3494" y="1047"/>
                    <a:pt x="3473" y="1011"/>
                  </a:cubicBezTo>
                  <a:lnTo>
                    <a:pt x="2924" y="58"/>
                  </a:lnTo>
                  <a:cubicBezTo>
                    <a:pt x="2902" y="22"/>
                    <a:pt x="2859" y="0"/>
                    <a:pt x="281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64"/>
          <p:cNvGrpSpPr/>
          <p:nvPr/>
        </p:nvGrpSpPr>
        <p:grpSpPr>
          <a:xfrm>
            <a:off x="471182" y="1720880"/>
            <a:ext cx="292606" cy="365777"/>
            <a:chOff x="2383725" y="1695528"/>
            <a:chExt cx="275835" cy="346183"/>
          </a:xfrm>
        </p:grpSpPr>
        <p:sp>
          <p:nvSpPr>
            <p:cNvPr id="11370" name="Google Shape;11370;p64"/>
            <p:cNvSpPr/>
            <p:nvPr/>
          </p:nvSpPr>
          <p:spPr>
            <a:xfrm>
              <a:off x="2517618" y="1695528"/>
              <a:ext cx="112072" cy="95884"/>
            </a:xfrm>
            <a:custGeom>
              <a:avLst/>
              <a:gdLst/>
              <a:ahLst/>
              <a:cxnLst/>
              <a:rect l="l" t="t" r="r" b="b"/>
              <a:pathLst>
                <a:path w="3276" h="2803" extrusionOk="0">
                  <a:moveTo>
                    <a:pt x="1862" y="290"/>
                  </a:moveTo>
                  <a:cubicBezTo>
                    <a:pt x="2430" y="290"/>
                    <a:pt x="2972" y="731"/>
                    <a:pt x="2972" y="1401"/>
                  </a:cubicBezTo>
                  <a:cubicBezTo>
                    <a:pt x="2972" y="2007"/>
                    <a:pt x="2482" y="2498"/>
                    <a:pt x="1875" y="2505"/>
                  </a:cubicBezTo>
                  <a:cubicBezTo>
                    <a:pt x="887" y="2505"/>
                    <a:pt x="396" y="1314"/>
                    <a:pt x="1089" y="614"/>
                  </a:cubicBezTo>
                  <a:cubicBezTo>
                    <a:pt x="1315" y="390"/>
                    <a:pt x="1591" y="290"/>
                    <a:pt x="1862" y="290"/>
                  </a:cubicBezTo>
                  <a:close/>
                  <a:moveTo>
                    <a:pt x="1866" y="1"/>
                  </a:moveTo>
                  <a:cubicBezTo>
                    <a:pt x="617" y="1"/>
                    <a:pt x="1" y="1511"/>
                    <a:pt x="879" y="2390"/>
                  </a:cubicBezTo>
                  <a:cubicBezTo>
                    <a:pt x="1164" y="2675"/>
                    <a:pt x="1516" y="2802"/>
                    <a:pt x="1861" y="2802"/>
                  </a:cubicBezTo>
                  <a:cubicBezTo>
                    <a:pt x="2582" y="2802"/>
                    <a:pt x="3276" y="2245"/>
                    <a:pt x="3276" y="1401"/>
                  </a:cubicBezTo>
                  <a:cubicBezTo>
                    <a:pt x="3268" y="621"/>
                    <a:pt x="2648" y="1"/>
                    <a:pt x="1875" y="1"/>
                  </a:cubicBezTo>
                  <a:cubicBezTo>
                    <a:pt x="1872" y="1"/>
                    <a:pt x="1869" y="1"/>
                    <a:pt x="186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4"/>
            <p:cNvSpPr/>
            <p:nvPr/>
          </p:nvSpPr>
          <p:spPr>
            <a:xfrm>
              <a:off x="2560755" y="1722450"/>
              <a:ext cx="41770" cy="41767"/>
            </a:xfrm>
            <a:custGeom>
              <a:avLst/>
              <a:gdLst/>
              <a:ahLst/>
              <a:cxnLst/>
              <a:rect l="l" t="t" r="r" b="b"/>
              <a:pathLst>
                <a:path w="1221" h="1221" extrusionOk="0">
                  <a:moveTo>
                    <a:pt x="896" y="296"/>
                  </a:moveTo>
                  <a:cubicBezTo>
                    <a:pt x="910" y="296"/>
                    <a:pt x="925" y="311"/>
                    <a:pt x="925" y="325"/>
                  </a:cubicBezTo>
                  <a:lnTo>
                    <a:pt x="925" y="895"/>
                  </a:lnTo>
                  <a:cubicBezTo>
                    <a:pt x="925" y="910"/>
                    <a:pt x="910" y="924"/>
                    <a:pt x="896" y="924"/>
                  </a:cubicBezTo>
                  <a:lnTo>
                    <a:pt x="326" y="924"/>
                  </a:lnTo>
                  <a:cubicBezTo>
                    <a:pt x="311" y="924"/>
                    <a:pt x="297" y="910"/>
                    <a:pt x="297" y="895"/>
                  </a:cubicBezTo>
                  <a:lnTo>
                    <a:pt x="297" y="325"/>
                  </a:lnTo>
                  <a:cubicBezTo>
                    <a:pt x="297" y="311"/>
                    <a:pt x="311" y="296"/>
                    <a:pt x="326" y="296"/>
                  </a:cubicBezTo>
                  <a:close/>
                  <a:moveTo>
                    <a:pt x="326" y="0"/>
                  </a:moveTo>
                  <a:cubicBezTo>
                    <a:pt x="145" y="0"/>
                    <a:pt x="1" y="145"/>
                    <a:pt x="1" y="325"/>
                  </a:cubicBezTo>
                  <a:lnTo>
                    <a:pt x="1" y="895"/>
                  </a:lnTo>
                  <a:cubicBezTo>
                    <a:pt x="1" y="1076"/>
                    <a:pt x="145" y="1220"/>
                    <a:pt x="326" y="1220"/>
                  </a:cubicBezTo>
                  <a:lnTo>
                    <a:pt x="896" y="1220"/>
                  </a:lnTo>
                  <a:cubicBezTo>
                    <a:pt x="1076" y="1220"/>
                    <a:pt x="1221" y="1076"/>
                    <a:pt x="1221" y="895"/>
                  </a:cubicBezTo>
                  <a:lnTo>
                    <a:pt x="1221" y="325"/>
                  </a:lnTo>
                  <a:cubicBezTo>
                    <a:pt x="1221" y="145"/>
                    <a:pt x="1076" y="0"/>
                    <a:pt x="896"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4"/>
            <p:cNvSpPr/>
            <p:nvPr/>
          </p:nvSpPr>
          <p:spPr>
            <a:xfrm>
              <a:off x="2383725" y="1770582"/>
              <a:ext cx="275835" cy="271129"/>
            </a:xfrm>
            <a:custGeom>
              <a:avLst/>
              <a:gdLst/>
              <a:ahLst/>
              <a:cxnLst/>
              <a:rect l="l" t="t" r="r" b="b"/>
              <a:pathLst>
                <a:path w="8063" h="7926" extrusionOk="0">
                  <a:moveTo>
                    <a:pt x="3754" y="1004"/>
                  </a:moveTo>
                  <a:cubicBezTo>
                    <a:pt x="3768" y="1004"/>
                    <a:pt x="3783" y="1018"/>
                    <a:pt x="3783" y="1040"/>
                  </a:cubicBezTo>
                  <a:lnTo>
                    <a:pt x="3790" y="1415"/>
                  </a:lnTo>
                  <a:lnTo>
                    <a:pt x="3155" y="1415"/>
                  </a:lnTo>
                  <a:lnTo>
                    <a:pt x="3155" y="1040"/>
                  </a:lnTo>
                  <a:cubicBezTo>
                    <a:pt x="3155" y="1018"/>
                    <a:pt x="3169" y="1004"/>
                    <a:pt x="3184" y="1004"/>
                  </a:cubicBezTo>
                  <a:close/>
                  <a:moveTo>
                    <a:pt x="3473" y="217"/>
                  </a:moveTo>
                  <a:cubicBezTo>
                    <a:pt x="4086" y="217"/>
                    <a:pt x="4577" y="708"/>
                    <a:pt x="4577" y="1322"/>
                  </a:cubicBezTo>
                  <a:lnTo>
                    <a:pt x="4577" y="1415"/>
                  </a:lnTo>
                  <a:lnTo>
                    <a:pt x="4086" y="1415"/>
                  </a:lnTo>
                  <a:lnTo>
                    <a:pt x="4086" y="1040"/>
                  </a:lnTo>
                  <a:cubicBezTo>
                    <a:pt x="4079" y="852"/>
                    <a:pt x="3935" y="708"/>
                    <a:pt x="3754" y="708"/>
                  </a:cubicBezTo>
                  <a:lnTo>
                    <a:pt x="3191" y="708"/>
                  </a:lnTo>
                  <a:cubicBezTo>
                    <a:pt x="3011" y="708"/>
                    <a:pt x="2859" y="852"/>
                    <a:pt x="2859" y="1040"/>
                  </a:cubicBezTo>
                  <a:lnTo>
                    <a:pt x="2859" y="1415"/>
                  </a:lnTo>
                  <a:lnTo>
                    <a:pt x="2368" y="1415"/>
                  </a:lnTo>
                  <a:lnTo>
                    <a:pt x="2368" y="1322"/>
                  </a:lnTo>
                  <a:cubicBezTo>
                    <a:pt x="2368" y="715"/>
                    <a:pt x="2866" y="217"/>
                    <a:pt x="3473" y="217"/>
                  </a:cubicBezTo>
                  <a:close/>
                  <a:moveTo>
                    <a:pt x="6562" y="2411"/>
                  </a:moveTo>
                  <a:cubicBezTo>
                    <a:pt x="6713" y="2426"/>
                    <a:pt x="6713" y="2642"/>
                    <a:pt x="6562" y="2657"/>
                  </a:cubicBezTo>
                  <a:lnTo>
                    <a:pt x="3415" y="2657"/>
                  </a:lnTo>
                  <a:cubicBezTo>
                    <a:pt x="3429" y="2577"/>
                    <a:pt x="3429" y="2491"/>
                    <a:pt x="3415" y="2419"/>
                  </a:cubicBezTo>
                  <a:lnTo>
                    <a:pt x="6562" y="2411"/>
                  </a:lnTo>
                  <a:close/>
                  <a:moveTo>
                    <a:pt x="1489" y="2411"/>
                  </a:moveTo>
                  <a:cubicBezTo>
                    <a:pt x="1493" y="2411"/>
                    <a:pt x="1498" y="2411"/>
                    <a:pt x="1502" y="2411"/>
                  </a:cubicBezTo>
                  <a:lnTo>
                    <a:pt x="1502" y="2419"/>
                  </a:lnTo>
                  <a:lnTo>
                    <a:pt x="2347" y="2419"/>
                  </a:lnTo>
                  <a:cubicBezTo>
                    <a:pt x="2325" y="2498"/>
                    <a:pt x="2325" y="2577"/>
                    <a:pt x="2347" y="2657"/>
                  </a:cubicBezTo>
                  <a:lnTo>
                    <a:pt x="1502" y="2657"/>
                  </a:lnTo>
                  <a:cubicBezTo>
                    <a:pt x="1498" y="2657"/>
                    <a:pt x="1493" y="2657"/>
                    <a:pt x="1489" y="2657"/>
                  </a:cubicBezTo>
                  <a:cubicBezTo>
                    <a:pt x="1326" y="2657"/>
                    <a:pt x="1326" y="2411"/>
                    <a:pt x="1489" y="2411"/>
                  </a:cubicBezTo>
                  <a:close/>
                  <a:moveTo>
                    <a:pt x="2855" y="2287"/>
                  </a:moveTo>
                  <a:cubicBezTo>
                    <a:pt x="2864" y="2287"/>
                    <a:pt x="2872" y="2288"/>
                    <a:pt x="2881" y="2289"/>
                  </a:cubicBezTo>
                  <a:cubicBezTo>
                    <a:pt x="3126" y="2296"/>
                    <a:pt x="3213" y="2606"/>
                    <a:pt x="3018" y="2743"/>
                  </a:cubicBezTo>
                  <a:cubicBezTo>
                    <a:pt x="2973" y="2775"/>
                    <a:pt x="2924" y="2789"/>
                    <a:pt x="2877" y="2789"/>
                  </a:cubicBezTo>
                  <a:cubicBezTo>
                    <a:pt x="2721" y="2789"/>
                    <a:pt x="2580" y="2634"/>
                    <a:pt x="2635" y="2462"/>
                  </a:cubicBezTo>
                  <a:lnTo>
                    <a:pt x="2643" y="2462"/>
                  </a:lnTo>
                  <a:cubicBezTo>
                    <a:pt x="2657" y="2411"/>
                    <a:pt x="2686" y="2361"/>
                    <a:pt x="2729" y="2332"/>
                  </a:cubicBezTo>
                  <a:cubicBezTo>
                    <a:pt x="2765" y="2302"/>
                    <a:pt x="2811" y="2287"/>
                    <a:pt x="2855" y="2287"/>
                  </a:cubicBezTo>
                  <a:close/>
                  <a:moveTo>
                    <a:pt x="2585" y="3003"/>
                  </a:moveTo>
                  <a:cubicBezTo>
                    <a:pt x="2628" y="3032"/>
                    <a:pt x="2671" y="3054"/>
                    <a:pt x="2722" y="3068"/>
                  </a:cubicBezTo>
                  <a:cubicBezTo>
                    <a:pt x="2585" y="3523"/>
                    <a:pt x="2477" y="3985"/>
                    <a:pt x="2397" y="4454"/>
                  </a:cubicBezTo>
                  <a:cubicBezTo>
                    <a:pt x="2361" y="4440"/>
                    <a:pt x="2325" y="4440"/>
                    <a:pt x="2289" y="4440"/>
                  </a:cubicBezTo>
                  <a:lnTo>
                    <a:pt x="2253" y="4440"/>
                  </a:lnTo>
                  <a:cubicBezTo>
                    <a:pt x="2332" y="3956"/>
                    <a:pt x="2448" y="3472"/>
                    <a:pt x="2585" y="3003"/>
                  </a:cubicBezTo>
                  <a:close/>
                  <a:moveTo>
                    <a:pt x="3177" y="2996"/>
                  </a:moveTo>
                  <a:cubicBezTo>
                    <a:pt x="3299" y="3429"/>
                    <a:pt x="3480" y="4100"/>
                    <a:pt x="3538" y="4620"/>
                  </a:cubicBezTo>
                  <a:lnTo>
                    <a:pt x="3523" y="4620"/>
                  </a:lnTo>
                  <a:cubicBezTo>
                    <a:pt x="3512" y="4616"/>
                    <a:pt x="3501" y="4615"/>
                    <a:pt x="3491" y="4615"/>
                  </a:cubicBezTo>
                  <a:cubicBezTo>
                    <a:pt x="3480" y="4615"/>
                    <a:pt x="3469" y="4616"/>
                    <a:pt x="3458" y="4620"/>
                  </a:cubicBezTo>
                  <a:cubicBezTo>
                    <a:pt x="3436" y="4620"/>
                    <a:pt x="3408" y="4620"/>
                    <a:pt x="3386" y="4627"/>
                  </a:cubicBezTo>
                  <a:lnTo>
                    <a:pt x="3379" y="4627"/>
                  </a:lnTo>
                  <a:cubicBezTo>
                    <a:pt x="3307" y="4093"/>
                    <a:pt x="3191" y="3573"/>
                    <a:pt x="3032" y="3061"/>
                  </a:cubicBezTo>
                  <a:cubicBezTo>
                    <a:pt x="3083" y="3047"/>
                    <a:pt x="3133" y="3025"/>
                    <a:pt x="3177" y="2996"/>
                  </a:cubicBezTo>
                  <a:close/>
                  <a:moveTo>
                    <a:pt x="2286" y="4735"/>
                  </a:moveTo>
                  <a:cubicBezTo>
                    <a:pt x="2384" y="4735"/>
                    <a:pt x="2479" y="4811"/>
                    <a:pt x="2484" y="4923"/>
                  </a:cubicBezTo>
                  <a:cubicBezTo>
                    <a:pt x="2489" y="5042"/>
                    <a:pt x="2390" y="5128"/>
                    <a:pt x="2285" y="5128"/>
                  </a:cubicBezTo>
                  <a:cubicBezTo>
                    <a:pt x="2250" y="5128"/>
                    <a:pt x="2213" y="5118"/>
                    <a:pt x="2181" y="5096"/>
                  </a:cubicBezTo>
                  <a:cubicBezTo>
                    <a:pt x="2123" y="5060"/>
                    <a:pt x="2087" y="4995"/>
                    <a:pt x="2087" y="4930"/>
                  </a:cubicBezTo>
                  <a:lnTo>
                    <a:pt x="2094" y="4930"/>
                  </a:lnTo>
                  <a:cubicBezTo>
                    <a:pt x="2094" y="4873"/>
                    <a:pt x="2116" y="4815"/>
                    <a:pt x="2166" y="4779"/>
                  </a:cubicBezTo>
                  <a:cubicBezTo>
                    <a:pt x="2203" y="4749"/>
                    <a:pt x="2245" y="4735"/>
                    <a:pt x="2286" y="4735"/>
                  </a:cubicBezTo>
                  <a:close/>
                  <a:moveTo>
                    <a:pt x="3487" y="4916"/>
                  </a:moveTo>
                  <a:cubicBezTo>
                    <a:pt x="3595" y="4916"/>
                    <a:pt x="3682" y="5002"/>
                    <a:pt x="3689" y="5111"/>
                  </a:cubicBezTo>
                  <a:cubicBezTo>
                    <a:pt x="3682" y="5176"/>
                    <a:pt x="3653" y="5241"/>
                    <a:pt x="3595" y="5277"/>
                  </a:cubicBezTo>
                  <a:lnTo>
                    <a:pt x="3595" y="5270"/>
                  </a:lnTo>
                  <a:cubicBezTo>
                    <a:pt x="3563" y="5291"/>
                    <a:pt x="3527" y="5302"/>
                    <a:pt x="3491" y="5302"/>
                  </a:cubicBezTo>
                  <a:cubicBezTo>
                    <a:pt x="3455" y="5302"/>
                    <a:pt x="3418" y="5291"/>
                    <a:pt x="3386" y="5270"/>
                  </a:cubicBezTo>
                  <a:cubicBezTo>
                    <a:pt x="3328" y="5233"/>
                    <a:pt x="3292" y="5176"/>
                    <a:pt x="3292" y="5104"/>
                  </a:cubicBezTo>
                  <a:cubicBezTo>
                    <a:pt x="3299" y="5017"/>
                    <a:pt x="3364" y="4938"/>
                    <a:pt x="3451" y="4916"/>
                  </a:cubicBezTo>
                  <a:close/>
                  <a:moveTo>
                    <a:pt x="2397" y="5407"/>
                  </a:moveTo>
                  <a:cubicBezTo>
                    <a:pt x="2469" y="5609"/>
                    <a:pt x="2505" y="5818"/>
                    <a:pt x="2520" y="6035"/>
                  </a:cubicBezTo>
                  <a:lnTo>
                    <a:pt x="2058" y="6035"/>
                  </a:lnTo>
                  <a:cubicBezTo>
                    <a:pt x="2065" y="5818"/>
                    <a:pt x="2108" y="5609"/>
                    <a:pt x="2173" y="5407"/>
                  </a:cubicBezTo>
                  <a:lnTo>
                    <a:pt x="2181" y="5407"/>
                  </a:lnTo>
                  <a:cubicBezTo>
                    <a:pt x="2217" y="5414"/>
                    <a:pt x="2253" y="5421"/>
                    <a:pt x="2289" y="5421"/>
                  </a:cubicBezTo>
                  <a:cubicBezTo>
                    <a:pt x="2325" y="5421"/>
                    <a:pt x="2361" y="5414"/>
                    <a:pt x="2397" y="5407"/>
                  </a:cubicBezTo>
                  <a:close/>
                  <a:moveTo>
                    <a:pt x="3602" y="5587"/>
                  </a:moveTo>
                  <a:cubicBezTo>
                    <a:pt x="3675" y="5789"/>
                    <a:pt x="3711" y="5999"/>
                    <a:pt x="3725" y="6208"/>
                  </a:cubicBezTo>
                  <a:lnTo>
                    <a:pt x="3263" y="6208"/>
                  </a:lnTo>
                  <a:cubicBezTo>
                    <a:pt x="3270" y="5999"/>
                    <a:pt x="3314" y="5789"/>
                    <a:pt x="3379" y="5587"/>
                  </a:cubicBezTo>
                  <a:cubicBezTo>
                    <a:pt x="3415" y="5594"/>
                    <a:pt x="3451" y="5602"/>
                    <a:pt x="3494" y="5602"/>
                  </a:cubicBezTo>
                  <a:cubicBezTo>
                    <a:pt x="3530" y="5602"/>
                    <a:pt x="3566" y="5594"/>
                    <a:pt x="3602" y="5587"/>
                  </a:cubicBezTo>
                  <a:close/>
                  <a:moveTo>
                    <a:pt x="2520" y="6331"/>
                  </a:moveTo>
                  <a:cubicBezTo>
                    <a:pt x="2520" y="6439"/>
                    <a:pt x="2513" y="6533"/>
                    <a:pt x="2498" y="6605"/>
                  </a:cubicBezTo>
                  <a:lnTo>
                    <a:pt x="2072" y="6605"/>
                  </a:lnTo>
                  <a:cubicBezTo>
                    <a:pt x="2065" y="6533"/>
                    <a:pt x="2058" y="6439"/>
                    <a:pt x="2051" y="6331"/>
                  </a:cubicBezTo>
                  <a:close/>
                  <a:moveTo>
                    <a:pt x="3725" y="6511"/>
                  </a:moveTo>
                  <a:cubicBezTo>
                    <a:pt x="3725" y="6619"/>
                    <a:pt x="3718" y="6713"/>
                    <a:pt x="3704" y="6778"/>
                  </a:cubicBezTo>
                  <a:lnTo>
                    <a:pt x="3270" y="6778"/>
                  </a:lnTo>
                  <a:cubicBezTo>
                    <a:pt x="3263" y="6706"/>
                    <a:pt x="3256" y="6612"/>
                    <a:pt x="3249" y="6511"/>
                  </a:cubicBezTo>
                  <a:close/>
                  <a:moveTo>
                    <a:pt x="6562" y="2967"/>
                  </a:moveTo>
                  <a:cubicBezTo>
                    <a:pt x="7182" y="2967"/>
                    <a:pt x="7753" y="3891"/>
                    <a:pt x="7753" y="4909"/>
                  </a:cubicBezTo>
                  <a:cubicBezTo>
                    <a:pt x="7767" y="5609"/>
                    <a:pt x="7478" y="6280"/>
                    <a:pt x="6959" y="6749"/>
                  </a:cubicBezTo>
                  <a:cubicBezTo>
                    <a:pt x="6309" y="7341"/>
                    <a:pt x="5327" y="7637"/>
                    <a:pt x="4028" y="7637"/>
                  </a:cubicBezTo>
                  <a:cubicBezTo>
                    <a:pt x="2736" y="7637"/>
                    <a:pt x="1748" y="7341"/>
                    <a:pt x="1098" y="6749"/>
                  </a:cubicBezTo>
                  <a:cubicBezTo>
                    <a:pt x="586" y="6273"/>
                    <a:pt x="297" y="5602"/>
                    <a:pt x="304" y="4909"/>
                  </a:cubicBezTo>
                  <a:cubicBezTo>
                    <a:pt x="304" y="3891"/>
                    <a:pt x="874" y="2967"/>
                    <a:pt x="1502" y="2967"/>
                  </a:cubicBezTo>
                  <a:lnTo>
                    <a:pt x="2289" y="2967"/>
                  </a:lnTo>
                  <a:cubicBezTo>
                    <a:pt x="2123" y="3494"/>
                    <a:pt x="2000" y="4043"/>
                    <a:pt x="1928" y="4591"/>
                  </a:cubicBezTo>
                  <a:cubicBezTo>
                    <a:pt x="1841" y="4685"/>
                    <a:pt x="1791" y="4808"/>
                    <a:pt x="1791" y="4930"/>
                  </a:cubicBezTo>
                  <a:cubicBezTo>
                    <a:pt x="1791" y="5053"/>
                    <a:pt x="1834" y="5168"/>
                    <a:pt x="1914" y="5255"/>
                  </a:cubicBezTo>
                  <a:cubicBezTo>
                    <a:pt x="1805" y="5551"/>
                    <a:pt x="1748" y="5869"/>
                    <a:pt x="1755" y="6186"/>
                  </a:cubicBezTo>
                  <a:cubicBezTo>
                    <a:pt x="1748" y="6381"/>
                    <a:pt x="1762" y="6583"/>
                    <a:pt x="1798" y="6785"/>
                  </a:cubicBezTo>
                  <a:cubicBezTo>
                    <a:pt x="1813" y="6857"/>
                    <a:pt x="1870" y="6908"/>
                    <a:pt x="1942" y="6908"/>
                  </a:cubicBezTo>
                  <a:lnTo>
                    <a:pt x="2628" y="6908"/>
                  </a:lnTo>
                  <a:cubicBezTo>
                    <a:pt x="2700" y="6908"/>
                    <a:pt x="2765" y="6850"/>
                    <a:pt x="2772" y="6785"/>
                  </a:cubicBezTo>
                  <a:cubicBezTo>
                    <a:pt x="2809" y="6583"/>
                    <a:pt x="2823" y="6381"/>
                    <a:pt x="2816" y="6186"/>
                  </a:cubicBezTo>
                  <a:cubicBezTo>
                    <a:pt x="2823" y="5869"/>
                    <a:pt x="2765" y="5551"/>
                    <a:pt x="2657" y="5255"/>
                  </a:cubicBezTo>
                  <a:cubicBezTo>
                    <a:pt x="2736" y="5168"/>
                    <a:pt x="2780" y="5053"/>
                    <a:pt x="2780" y="4930"/>
                  </a:cubicBezTo>
                  <a:cubicBezTo>
                    <a:pt x="2780" y="4822"/>
                    <a:pt x="2744" y="4721"/>
                    <a:pt x="2671" y="4634"/>
                  </a:cubicBezTo>
                  <a:cubicBezTo>
                    <a:pt x="2722" y="4295"/>
                    <a:pt x="2787" y="3956"/>
                    <a:pt x="2881" y="3624"/>
                  </a:cubicBezTo>
                  <a:cubicBezTo>
                    <a:pt x="2989" y="4014"/>
                    <a:pt x="3061" y="4418"/>
                    <a:pt x="3097" y="4822"/>
                  </a:cubicBezTo>
                  <a:cubicBezTo>
                    <a:pt x="2953" y="5002"/>
                    <a:pt x="2967" y="5262"/>
                    <a:pt x="3119" y="5443"/>
                  </a:cubicBezTo>
                  <a:cubicBezTo>
                    <a:pt x="3003" y="5739"/>
                    <a:pt x="2953" y="6049"/>
                    <a:pt x="2953" y="6367"/>
                  </a:cubicBezTo>
                  <a:cubicBezTo>
                    <a:pt x="2953" y="6569"/>
                    <a:pt x="2967" y="6771"/>
                    <a:pt x="2996" y="6966"/>
                  </a:cubicBezTo>
                  <a:cubicBezTo>
                    <a:pt x="3011" y="7038"/>
                    <a:pt x="3076" y="7088"/>
                    <a:pt x="3141" y="7088"/>
                  </a:cubicBezTo>
                  <a:lnTo>
                    <a:pt x="3833" y="7088"/>
                  </a:lnTo>
                  <a:cubicBezTo>
                    <a:pt x="3906" y="7088"/>
                    <a:pt x="3963" y="7038"/>
                    <a:pt x="3978" y="6966"/>
                  </a:cubicBezTo>
                  <a:cubicBezTo>
                    <a:pt x="4007" y="6771"/>
                    <a:pt x="4021" y="6569"/>
                    <a:pt x="4021" y="6367"/>
                  </a:cubicBezTo>
                  <a:cubicBezTo>
                    <a:pt x="4021" y="6049"/>
                    <a:pt x="3971" y="5739"/>
                    <a:pt x="3855" y="5443"/>
                  </a:cubicBezTo>
                  <a:cubicBezTo>
                    <a:pt x="4028" y="5248"/>
                    <a:pt x="4021" y="4952"/>
                    <a:pt x="3841" y="4772"/>
                  </a:cubicBezTo>
                  <a:cubicBezTo>
                    <a:pt x="3812" y="4230"/>
                    <a:pt x="3624" y="3494"/>
                    <a:pt x="3465" y="2967"/>
                  </a:cubicBezTo>
                  <a:close/>
                  <a:moveTo>
                    <a:pt x="3473" y="1"/>
                  </a:moveTo>
                  <a:cubicBezTo>
                    <a:pt x="2729" y="1"/>
                    <a:pt x="2116" y="578"/>
                    <a:pt x="2072" y="1322"/>
                  </a:cubicBezTo>
                  <a:lnTo>
                    <a:pt x="2072" y="1408"/>
                  </a:lnTo>
                  <a:lnTo>
                    <a:pt x="1228" y="1408"/>
                  </a:lnTo>
                  <a:cubicBezTo>
                    <a:pt x="636" y="1408"/>
                    <a:pt x="535" y="2245"/>
                    <a:pt x="1105" y="2390"/>
                  </a:cubicBezTo>
                  <a:cubicBezTo>
                    <a:pt x="1091" y="2440"/>
                    <a:pt x="1076" y="2484"/>
                    <a:pt x="1076" y="2534"/>
                  </a:cubicBezTo>
                  <a:cubicBezTo>
                    <a:pt x="1076" y="2599"/>
                    <a:pt x="1098" y="2671"/>
                    <a:pt x="1127" y="2729"/>
                  </a:cubicBezTo>
                  <a:cubicBezTo>
                    <a:pt x="838" y="2866"/>
                    <a:pt x="593" y="3083"/>
                    <a:pt x="434" y="3364"/>
                  </a:cubicBezTo>
                  <a:cubicBezTo>
                    <a:pt x="153" y="3826"/>
                    <a:pt x="8" y="4353"/>
                    <a:pt x="8" y="4894"/>
                  </a:cubicBezTo>
                  <a:cubicBezTo>
                    <a:pt x="1" y="5681"/>
                    <a:pt x="326" y="6424"/>
                    <a:pt x="903" y="6958"/>
                  </a:cubicBezTo>
                  <a:cubicBezTo>
                    <a:pt x="1603" y="7601"/>
                    <a:pt x="2657" y="7926"/>
                    <a:pt x="4028" y="7926"/>
                  </a:cubicBezTo>
                  <a:cubicBezTo>
                    <a:pt x="5400" y="7926"/>
                    <a:pt x="6453" y="7601"/>
                    <a:pt x="7161" y="6958"/>
                  </a:cubicBezTo>
                  <a:cubicBezTo>
                    <a:pt x="7738" y="6424"/>
                    <a:pt x="8063" y="5681"/>
                    <a:pt x="8049" y="4894"/>
                  </a:cubicBezTo>
                  <a:cubicBezTo>
                    <a:pt x="8056" y="4353"/>
                    <a:pt x="7904" y="3826"/>
                    <a:pt x="7630" y="3364"/>
                  </a:cubicBezTo>
                  <a:cubicBezTo>
                    <a:pt x="7464" y="3083"/>
                    <a:pt x="7226" y="2866"/>
                    <a:pt x="6930" y="2729"/>
                  </a:cubicBezTo>
                  <a:cubicBezTo>
                    <a:pt x="6966" y="2671"/>
                    <a:pt x="6980" y="2599"/>
                    <a:pt x="6980" y="2534"/>
                  </a:cubicBezTo>
                  <a:cubicBezTo>
                    <a:pt x="6980" y="2484"/>
                    <a:pt x="6973" y="2440"/>
                    <a:pt x="6959" y="2390"/>
                  </a:cubicBezTo>
                  <a:cubicBezTo>
                    <a:pt x="7529" y="2245"/>
                    <a:pt x="7421" y="1408"/>
                    <a:pt x="6836" y="1408"/>
                  </a:cubicBezTo>
                  <a:lnTo>
                    <a:pt x="6215" y="1408"/>
                  </a:lnTo>
                  <a:cubicBezTo>
                    <a:pt x="6035" y="1423"/>
                    <a:pt x="6035" y="1690"/>
                    <a:pt x="6215" y="1704"/>
                  </a:cubicBezTo>
                  <a:lnTo>
                    <a:pt x="6836" y="1704"/>
                  </a:lnTo>
                  <a:cubicBezTo>
                    <a:pt x="7089" y="1719"/>
                    <a:pt x="7089" y="2094"/>
                    <a:pt x="6836" y="2115"/>
                  </a:cubicBezTo>
                  <a:lnTo>
                    <a:pt x="3227" y="2115"/>
                  </a:lnTo>
                  <a:cubicBezTo>
                    <a:pt x="3155" y="2051"/>
                    <a:pt x="3068" y="2007"/>
                    <a:pt x="2975" y="1993"/>
                  </a:cubicBezTo>
                  <a:cubicBezTo>
                    <a:pt x="2942" y="1986"/>
                    <a:pt x="2910" y="1982"/>
                    <a:pt x="2878" y="1982"/>
                  </a:cubicBezTo>
                  <a:cubicBezTo>
                    <a:pt x="2846" y="1982"/>
                    <a:pt x="2816" y="1986"/>
                    <a:pt x="2787" y="1993"/>
                  </a:cubicBezTo>
                  <a:cubicBezTo>
                    <a:pt x="2686" y="2007"/>
                    <a:pt x="2599" y="2051"/>
                    <a:pt x="2527" y="2115"/>
                  </a:cubicBezTo>
                  <a:lnTo>
                    <a:pt x="1228" y="2115"/>
                  </a:lnTo>
                  <a:cubicBezTo>
                    <a:pt x="1223" y="2116"/>
                    <a:pt x="1219" y="2116"/>
                    <a:pt x="1214" y="2116"/>
                  </a:cubicBezTo>
                  <a:cubicBezTo>
                    <a:pt x="946" y="2116"/>
                    <a:pt x="944" y="1703"/>
                    <a:pt x="1208" y="1703"/>
                  </a:cubicBezTo>
                  <a:cubicBezTo>
                    <a:pt x="1214" y="1703"/>
                    <a:pt x="1221" y="1704"/>
                    <a:pt x="1228" y="1704"/>
                  </a:cubicBezTo>
                  <a:lnTo>
                    <a:pt x="5623" y="1704"/>
                  </a:lnTo>
                  <a:cubicBezTo>
                    <a:pt x="5804" y="1690"/>
                    <a:pt x="5804" y="1423"/>
                    <a:pt x="5623" y="1408"/>
                  </a:cubicBezTo>
                  <a:lnTo>
                    <a:pt x="4873" y="1408"/>
                  </a:lnTo>
                  <a:lnTo>
                    <a:pt x="4873" y="1322"/>
                  </a:lnTo>
                  <a:cubicBezTo>
                    <a:pt x="4822" y="578"/>
                    <a:pt x="4209" y="1"/>
                    <a:pt x="3473"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3" name="Google Shape;11373;p64"/>
          <p:cNvSpPr/>
          <p:nvPr/>
        </p:nvSpPr>
        <p:spPr>
          <a:xfrm>
            <a:off x="1153611" y="1720888"/>
            <a:ext cx="365768" cy="365760"/>
          </a:xfrm>
          <a:custGeom>
            <a:avLst/>
            <a:gdLst/>
            <a:ahLst/>
            <a:cxnLst/>
            <a:rect l="l" t="t" r="r" b="b"/>
            <a:pathLst>
              <a:path w="7426" h="7524" extrusionOk="0">
                <a:moveTo>
                  <a:pt x="6636" y="1302"/>
                </a:moveTo>
                <a:lnTo>
                  <a:pt x="6636" y="1663"/>
                </a:lnTo>
                <a:cubicBezTo>
                  <a:pt x="6636" y="1720"/>
                  <a:pt x="6585" y="1771"/>
                  <a:pt x="6528" y="1771"/>
                </a:cubicBezTo>
                <a:lnTo>
                  <a:pt x="898" y="1764"/>
                </a:lnTo>
                <a:cubicBezTo>
                  <a:pt x="840" y="1764"/>
                  <a:pt x="797" y="1720"/>
                  <a:pt x="797" y="1663"/>
                </a:cubicBezTo>
                <a:lnTo>
                  <a:pt x="797" y="1302"/>
                </a:lnTo>
                <a:cubicBezTo>
                  <a:pt x="905" y="1360"/>
                  <a:pt x="1028" y="1396"/>
                  <a:pt x="1151" y="1410"/>
                </a:cubicBezTo>
                <a:cubicBezTo>
                  <a:pt x="1187" y="1410"/>
                  <a:pt x="1223" y="1417"/>
                  <a:pt x="1259" y="1417"/>
                </a:cubicBezTo>
                <a:lnTo>
                  <a:pt x="6174" y="1417"/>
                </a:lnTo>
                <a:cubicBezTo>
                  <a:pt x="6333" y="1417"/>
                  <a:pt x="6492" y="1374"/>
                  <a:pt x="6636" y="1302"/>
                </a:cubicBezTo>
                <a:close/>
                <a:moveTo>
                  <a:pt x="1887" y="1988"/>
                </a:moveTo>
                <a:lnTo>
                  <a:pt x="1887" y="2334"/>
                </a:lnTo>
                <a:lnTo>
                  <a:pt x="1403" y="2334"/>
                </a:lnTo>
                <a:lnTo>
                  <a:pt x="1403" y="1988"/>
                </a:lnTo>
                <a:close/>
                <a:moveTo>
                  <a:pt x="3251" y="1988"/>
                </a:moveTo>
                <a:lnTo>
                  <a:pt x="3251" y="2334"/>
                </a:lnTo>
                <a:lnTo>
                  <a:pt x="2103" y="2334"/>
                </a:lnTo>
                <a:lnTo>
                  <a:pt x="2103" y="1988"/>
                </a:lnTo>
                <a:close/>
                <a:moveTo>
                  <a:pt x="3951" y="1988"/>
                </a:moveTo>
                <a:lnTo>
                  <a:pt x="3951" y="2334"/>
                </a:lnTo>
                <a:lnTo>
                  <a:pt x="3475" y="2334"/>
                </a:lnTo>
                <a:lnTo>
                  <a:pt x="3475" y="1988"/>
                </a:lnTo>
                <a:close/>
                <a:moveTo>
                  <a:pt x="5322" y="1988"/>
                </a:moveTo>
                <a:lnTo>
                  <a:pt x="5322" y="2334"/>
                </a:lnTo>
                <a:lnTo>
                  <a:pt x="4175" y="2334"/>
                </a:lnTo>
                <a:lnTo>
                  <a:pt x="4175" y="1988"/>
                </a:lnTo>
                <a:close/>
                <a:moveTo>
                  <a:pt x="6022" y="1988"/>
                </a:moveTo>
                <a:lnTo>
                  <a:pt x="6022" y="2334"/>
                </a:lnTo>
                <a:lnTo>
                  <a:pt x="5546" y="2334"/>
                </a:lnTo>
                <a:lnTo>
                  <a:pt x="5546" y="1988"/>
                </a:lnTo>
                <a:close/>
                <a:moveTo>
                  <a:pt x="7156" y="2550"/>
                </a:moveTo>
                <a:lnTo>
                  <a:pt x="7156" y="2875"/>
                </a:lnTo>
                <a:lnTo>
                  <a:pt x="277" y="2868"/>
                </a:lnTo>
                <a:lnTo>
                  <a:pt x="277" y="2550"/>
                </a:lnTo>
                <a:close/>
                <a:moveTo>
                  <a:pt x="1887" y="3092"/>
                </a:moveTo>
                <a:lnTo>
                  <a:pt x="1887" y="3417"/>
                </a:lnTo>
                <a:lnTo>
                  <a:pt x="1403" y="3417"/>
                </a:lnTo>
                <a:lnTo>
                  <a:pt x="1403" y="3092"/>
                </a:lnTo>
                <a:close/>
                <a:moveTo>
                  <a:pt x="3258" y="3092"/>
                </a:moveTo>
                <a:lnTo>
                  <a:pt x="3258" y="3417"/>
                </a:lnTo>
                <a:lnTo>
                  <a:pt x="2103" y="3417"/>
                </a:lnTo>
                <a:lnTo>
                  <a:pt x="2103" y="3092"/>
                </a:lnTo>
                <a:close/>
                <a:moveTo>
                  <a:pt x="3958" y="3092"/>
                </a:moveTo>
                <a:lnTo>
                  <a:pt x="3958" y="3417"/>
                </a:lnTo>
                <a:lnTo>
                  <a:pt x="3475" y="3417"/>
                </a:lnTo>
                <a:lnTo>
                  <a:pt x="3475" y="3092"/>
                </a:lnTo>
                <a:close/>
                <a:moveTo>
                  <a:pt x="5322" y="3092"/>
                </a:moveTo>
                <a:lnTo>
                  <a:pt x="5322" y="3417"/>
                </a:lnTo>
                <a:lnTo>
                  <a:pt x="4175" y="3417"/>
                </a:lnTo>
                <a:lnTo>
                  <a:pt x="4175" y="3092"/>
                </a:lnTo>
                <a:close/>
                <a:moveTo>
                  <a:pt x="6022" y="3092"/>
                </a:moveTo>
                <a:lnTo>
                  <a:pt x="6022" y="3417"/>
                </a:lnTo>
                <a:lnTo>
                  <a:pt x="5546" y="3417"/>
                </a:lnTo>
                <a:lnTo>
                  <a:pt x="5546" y="3092"/>
                </a:lnTo>
                <a:close/>
                <a:moveTo>
                  <a:pt x="7156" y="3633"/>
                </a:moveTo>
                <a:lnTo>
                  <a:pt x="7156" y="3958"/>
                </a:lnTo>
                <a:lnTo>
                  <a:pt x="277" y="3958"/>
                </a:lnTo>
                <a:lnTo>
                  <a:pt x="277" y="3640"/>
                </a:lnTo>
                <a:lnTo>
                  <a:pt x="7156" y="3633"/>
                </a:lnTo>
                <a:close/>
                <a:moveTo>
                  <a:pt x="1887" y="4182"/>
                </a:moveTo>
                <a:lnTo>
                  <a:pt x="1887" y="6585"/>
                </a:lnTo>
                <a:lnTo>
                  <a:pt x="1403" y="6578"/>
                </a:lnTo>
                <a:lnTo>
                  <a:pt x="1403" y="4182"/>
                </a:lnTo>
                <a:close/>
                <a:moveTo>
                  <a:pt x="6022" y="4182"/>
                </a:moveTo>
                <a:lnTo>
                  <a:pt x="6022" y="6585"/>
                </a:lnTo>
                <a:lnTo>
                  <a:pt x="5546" y="6578"/>
                </a:lnTo>
                <a:lnTo>
                  <a:pt x="5546" y="4182"/>
                </a:lnTo>
                <a:close/>
                <a:moveTo>
                  <a:pt x="1995" y="6802"/>
                </a:moveTo>
                <a:cubicBezTo>
                  <a:pt x="2024" y="6802"/>
                  <a:pt x="2046" y="6823"/>
                  <a:pt x="2046" y="6852"/>
                </a:cubicBezTo>
                <a:lnTo>
                  <a:pt x="2046" y="7249"/>
                </a:lnTo>
                <a:cubicBezTo>
                  <a:pt x="2046" y="7278"/>
                  <a:pt x="2024" y="7300"/>
                  <a:pt x="1995" y="7300"/>
                </a:cubicBezTo>
                <a:lnTo>
                  <a:pt x="1295" y="7300"/>
                </a:lnTo>
                <a:cubicBezTo>
                  <a:pt x="1266" y="7300"/>
                  <a:pt x="1244" y="7278"/>
                  <a:pt x="1244" y="7249"/>
                </a:cubicBezTo>
                <a:lnTo>
                  <a:pt x="1244" y="6852"/>
                </a:lnTo>
                <a:cubicBezTo>
                  <a:pt x="1244" y="6823"/>
                  <a:pt x="1266" y="6802"/>
                  <a:pt x="1295" y="6802"/>
                </a:cubicBezTo>
                <a:close/>
                <a:moveTo>
                  <a:pt x="6138" y="6802"/>
                </a:moveTo>
                <a:cubicBezTo>
                  <a:pt x="6160" y="6802"/>
                  <a:pt x="6188" y="6823"/>
                  <a:pt x="6188" y="6852"/>
                </a:cubicBezTo>
                <a:lnTo>
                  <a:pt x="6188" y="7242"/>
                </a:lnTo>
                <a:cubicBezTo>
                  <a:pt x="6188" y="7271"/>
                  <a:pt x="6160" y="7300"/>
                  <a:pt x="6138" y="7300"/>
                </a:cubicBezTo>
                <a:lnTo>
                  <a:pt x="5438" y="7300"/>
                </a:lnTo>
                <a:cubicBezTo>
                  <a:pt x="5409" y="7300"/>
                  <a:pt x="5380" y="7271"/>
                  <a:pt x="5387" y="7242"/>
                </a:cubicBezTo>
                <a:lnTo>
                  <a:pt x="5387" y="6852"/>
                </a:lnTo>
                <a:cubicBezTo>
                  <a:pt x="5387" y="6823"/>
                  <a:pt x="5409" y="6802"/>
                  <a:pt x="5438" y="6802"/>
                </a:cubicBezTo>
                <a:close/>
                <a:moveTo>
                  <a:pt x="7169" y="1"/>
                </a:moveTo>
                <a:cubicBezTo>
                  <a:pt x="7134" y="1"/>
                  <a:pt x="7098" y="10"/>
                  <a:pt x="7062" y="32"/>
                </a:cubicBezTo>
                <a:cubicBezTo>
                  <a:pt x="6160" y="566"/>
                  <a:pt x="4579" y="645"/>
                  <a:pt x="3713" y="645"/>
                </a:cubicBezTo>
                <a:cubicBezTo>
                  <a:pt x="3666" y="646"/>
                  <a:pt x="3620" y="646"/>
                  <a:pt x="3574" y="646"/>
                </a:cubicBezTo>
                <a:cubicBezTo>
                  <a:pt x="3072" y="646"/>
                  <a:pt x="2570" y="611"/>
                  <a:pt x="2074" y="551"/>
                </a:cubicBezTo>
                <a:cubicBezTo>
                  <a:pt x="2064" y="549"/>
                  <a:pt x="2054" y="548"/>
                  <a:pt x="2045" y="548"/>
                </a:cubicBezTo>
                <a:cubicBezTo>
                  <a:pt x="1919" y="548"/>
                  <a:pt x="1898" y="761"/>
                  <a:pt x="2046" y="768"/>
                </a:cubicBezTo>
                <a:cubicBezTo>
                  <a:pt x="2601" y="840"/>
                  <a:pt x="3157" y="876"/>
                  <a:pt x="3713" y="876"/>
                </a:cubicBezTo>
                <a:cubicBezTo>
                  <a:pt x="5618" y="876"/>
                  <a:pt x="6622" y="544"/>
                  <a:pt x="7134" y="255"/>
                </a:cubicBezTo>
                <a:lnTo>
                  <a:pt x="7134" y="255"/>
                </a:lnTo>
                <a:lnTo>
                  <a:pt x="6896" y="746"/>
                </a:lnTo>
                <a:cubicBezTo>
                  <a:pt x="6788" y="970"/>
                  <a:pt x="6571" y="1136"/>
                  <a:pt x="6318" y="1186"/>
                </a:cubicBezTo>
                <a:cubicBezTo>
                  <a:pt x="6268" y="1194"/>
                  <a:pt x="6217" y="1201"/>
                  <a:pt x="6167" y="1201"/>
                </a:cubicBezTo>
                <a:lnTo>
                  <a:pt x="1259" y="1201"/>
                </a:lnTo>
                <a:cubicBezTo>
                  <a:pt x="1208" y="1201"/>
                  <a:pt x="1158" y="1194"/>
                  <a:pt x="1107" y="1186"/>
                </a:cubicBezTo>
                <a:cubicBezTo>
                  <a:pt x="855" y="1136"/>
                  <a:pt x="645" y="970"/>
                  <a:pt x="530" y="746"/>
                </a:cubicBezTo>
                <a:lnTo>
                  <a:pt x="292" y="255"/>
                </a:lnTo>
                <a:lnTo>
                  <a:pt x="292" y="255"/>
                </a:lnTo>
                <a:cubicBezTo>
                  <a:pt x="710" y="486"/>
                  <a:pt x="1230" y="623"/>
                  <a:pt x="1605" y="696"/>
                </a:cubicBezTo>
                <a:cubicBezTo>
                  <a:pt x="1614" y="697"/>
                  <a:pt x="1623" y="698"/>
                  <a:pt x="1631" y="698"/>
                </a:cubicBezTo>
                <a:cubicBezTo>
                  <a:pt x="1754" y="698"/>
                  <a:pt x="1784" y="506"/>
                  <a:pt x="1649" y="479"/>
                </a:cubicBezTo>
                <a:cubicBezTo>
                  <a:pt x="977" y="349"/>
                  <a:pt x="580" y="169"/>
                  <a:pt x="364" y="39"/>
                </a:cubicBezTo>
                <a:cubicBezTo>
                  <a:pt x="328" y="17"/>
                  <a:pt x="291" y="8"/>
                  <a:pt x="256" y="8"/>
                </a:cubicBezTo>
                <a:cubicBezTo>
                  <a:pt x="115" y="8"/>
                  <a:pt x="0" y="163"/>
                  <a:pt x="75" y="313"/>
                </a:cubicBezTo>
                <a:lnTo>
                  <a:pt x="328" y="840"/>
                </a:lnTo>
                <a:cubicBezTo>
                  <a:pt x="393" y="963"/>
                  <a:pt x="472" y="1071"/>
                  <a:pt x="573" y="1165"/>
                </a:cubicBezTo>
                <a:lnTo>
                  <a:pt x="573" y="1670"/>
                </a:lnTo>
                <a:cubicBezTo>
                  <a:pt x="573" y="1850"/>
                  <a:pt x="718" y="1995"/>
                  <a:pt x="898" y="1995"/>
                </a:cubicBezTo>
                <a:lnTo>
                  <a:pt x="1187" y="1995"/>
                </a:lnTo>
                <a:lnTo>
                  <a:pt x="1187" y="2341"/>
                </a:lnTo>
                <a:lnTo>
                  <a:pt x="256" y="2341"/>
                </a:lnTo>
                <a:cubicBezTo>
                  <a:pt x="147" y="2341"/>
                  <a:pt x="54" y="2428"/>
                  <a:pt x="54" y="2543"/>
                </a:cubicBezTo>
                <a:lnTo>
                  <a:pt x="54" y="2897"/>
                </a:lnTo>
                <a:cubicBezTo>
                  <a:pt x="54" y="3005"/>
                  <a:pt x="147" y="3099"/>
                  <a:pt x="256" y="3099"/>
                </a:cubicBezTo>
                <a:lnTo>
                  <a:pt x="1187" y="3099"/>
                </a:lnTo>
                <a:lnTo>
                  <a:pt x="1187" y="3431"/>
                </a:lnTo>
                <a:lnTo>
                  <a:pt x="256" y="3431"/>
                </a:lnTo>
                <a:cubicBezTo>
                  <a:pt x="147" y="3431"/>
                  <a:pt x="54" y="3518"/>
                  <a:pt x="54" y="3633"/>
                </a:cubicBezTo>
                <a:lnTo>
                  <a:pt x="54" y="3980"/>
                </a:lnTo>
                <a:cubicBezTo>
                  <a:pt x="54" y="4088"/>
                  <a:pt x="147" y="4182"/>
                  <a:pt x="256" y="4182"/>
                </a:cubicBezTo>
                <a:lnTo>
                  <a:pt x="1187" y="4182"/>
                </a:lnTo>
                <a:lnTo>
                  <a:pt x="1187" y="6607"/>
                </a:lnTo>
                <a:cubicBezTo>
                  <a:pt x="1086" y="6650"/>
                  <a:pt x="1021" y="6744"/>
                  <a:pt x="1021" y="6852"/>
                </a:cubicBezTo>
                <a:lnTo>
                  <a:pt x="1021" y="7249"/>
                </a:lnTo>
                <a:cubicBezTo>
                  <a:pt x="1021" y="7401"/>
                  <a:pt x="1143" y="7523"/>
                  <a:pt x="1295" y="7523"/>
                </a:cubicBezTo>
                <a:lnTo>
                  <a:pt x="1995" y="7523"/>
                </a:lnTo>
                <a:cubicBezTo>
                  <a:pt x="2139" y="7523"/>
                  <a:pt x="2262" y="7401"/>
                  <a:pt x="2262" y="7249"/>
                </a:cubicBezTo>
                <a:lnTo>
                  <a:pt x="2262" y="6852"/>
                </a:lnTo>
                <a:cubicBezTo>
                  <a:pt x="2262" y="6744"/>
                  <a:pt x="2197" y="6650"/>
                  <a:pt x="2103" y="6607"/>
                </a:cubicBezTo>
                <a:lnTo>
                  <a:pt x="2103" y="4182"/>
                </a:lnTo>
                <a:lnTo>
                  <a:pt x="5322" y="4182"/>
                </a:lnTo>
                <a:lnTo>
                  <a:pt x="5322" y="6607"/>
                </a:lnTo>
                <a:cubicBezTo>
                  <a:pt x="5221" y="6650"/>
                  <a:pt x="5156" y="6744"/>
                  <a:pt x="5156" y="6852"/>
                </a:cubicBezTo>
                <a:lnTo>
                  <a:pt x="5156" y="7249"/>
                </a:lnTo>
                <a:cubicBezTo>
                  <a:pt x="5156" y="7401"/>
                  <a:pt x="5279" y="7523"/>
                  <a:pt x="5431" y="7523"/>
                </a:cubicBezTo>
                <a:lnTo>
                  <a:pt x="6131" y="7523"/>
                </a:lnTo>
                <a:cubicBezTo>
                  <a:pt x="6275" y="7523"/>
                  <a:pt x="6398" y="7401"/>
                  <a:pt x="6398" y="7249"/>
                </a:cubicBezTo>
                <a:lnTo>
                  <a:pt x="6398" y="6852"/>
                </a:lnTo>
                <a:cubicBezTo>
                  <a:pt x="6398" y="6744"/>
                  <a:pt x="6333" y="6650"/>
                  <a:pt x="6239" y="6607"/>
                </a:cubicBezTo>
                <a:lnTo>
                  <a:pt x="6239" y="4182"/>
                </a:lnTo>
                <a:lnTo>
                  <a:pt x="7163" y="4182"/>
                </a:lnTo>
                <a:cubicBezTo>
                  <a:pt x="7278" y="4182"/>
                  <a:pt x="7372" y="4095"/>
                  <a:pt x="7372" y="3980"/>
                </a:cubicBezTo>
                <a:lnTo>
                  <a:pt x="7372" y="3619"/>
                </a:lnTo>
                <a:cubicBezTo>
                  <a:pt x="7372" y="3503"/>
                  <a:pt x="7286" y="3417"/>
                  <a:pt x="7170" y="3417"/>
                </a:cubicBezTo>
                <a:lnTo>
                  <a:pt x="6239" y="3417"/>
                </a:lnTo>
                <a:lnTo>
                  <a:pt x="6239" y="3092"/>
                </a:lnTo>
                <a:lnTo>
                  <a:pt x="7170" y="3092"/>
                </a:lnTo>
                <a:cubicBezTo>
                  <a:pt x="7286" y="3092"/>
                  <a:pt x="7372" y="2998"/>
                  <a:pt x="7372" y="2890"/>
                </a:cubicBezTo>
                <a:lnTo>
                  <a:pt x="7372" y="2536"/>
                </a:lnTo>
                <a:cubicBezTo>
                  <a:pt x="7372" y="2428"/>
                  <a:pt x="7286" y="2334"/>
                  <a:pt x="7170" y="2334"/>
                </a:cubicBezTo>
                <a:lnTo>
                  <a:pt x="6246" y="2334"/>
                </a:lnTo>
                <a:lnTo>
                  <a:pt x="6246" y="1988"/>
                </a:lnTo>
                <a:lnTo>
                  <a:pt x="6528" y="1988"/>
                </a:lnTo>
                <a:cubicBezTo>
                  <a:pt x="6708" y="1988"/>
                  <a:pt x="6852" y="1843"/>
                  <a:pt x="6852" y="1663"/>
                </a:cubicBezTo>
                <a:lnTo>
                  <a:pt x="6852" y="1158"/>
                </a:lnTo>
                <a:cubicBezTo>
                  <a:pt x="6954" y="1064"/>
                  <a:pt x="7033" y="955"/>
                  <a:pt x="7098" y="833"/>
                </a:cubicBezTo>
                <a:lnTo>
                  <a:pt x="7350" y="306"/>
                </a:lnTo>
                <a:cubicBezTo>
                  <a:pt x="7426" y="156"/>
                  <a:pt x="7311" y="1"/>
                  <a:pt x="716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4"/>
          <p:cNvSpPr/>
          <p:nvPr/>
        </p:nvSpPr>
        <p:spPr>
          <a:xfrm>
            <a:off x="1942963" y="1720889"/>
            <a:ext cx="225087" cy="365759"/>
          </a:xfrm>
          <a:custGeom>
            <a:avLst/>
            <a:gdLst/>
            <a:ahLst/>
            <a:cxnLst/>
            <a:rect l="l" t="t" r="r" b="b"/>
            <a:pathLst>
              <a:path w="6475" h="10552" extrusionOk="0">
                <a:moveTo>
                  <a:pt x="5406" y="310"/>
                </a:moveTo>
                <a:lnTo>
                  <a:pt x="5962" y="938"/>
                </a:lnTo>
                <a:lnTo>
                  <a:pt x="2079" y="938"/>
                </a:lnTo>
                <a:cubicBezTo>
                  <a:pt x="1891" y="953"/>
                  <a:pt x="1891" y="1234"/>
                  <a:pt x="2079" y="1249"/>
                </a:cubicBezTo>
                <a:lnTo>
                  <a:pt x="5962" y="1249"/>
                </a:lnTo>
                <a:lnTo>
                  <a:pt x="5406" y="1884"/>
                </a:lnTo>
                <a:lnTo>
                  <a:pt x="1061" y="1884"/>
                </a:lnTo>
                <a:lnTo>
                  <a:pt x="513" y="1249"/>
                </a:lnTo>
                <a:lnTo>
                  <a:pt x="1473" y="1249"/>
                </a:lnTo>
                <a:cubicBezTo>
                  <a:pt x="1660" y="1234"/>
                  <a:pt x="1660" y="953"/>
                  <a:pt x="1473" y="938"/>
                </a:cubicBezTo>
                <a:lnTo>
                  <a:pt x="513" y="938"/>
                </a:lnTo>
                <a:lnTo>
                  <a:pt x="1061" y="310"/>
                </a:lnTo>
                <a:close/>
                <a:moveTo>
                  <a:pt x="5406" y="2187"/>
                </a:moveTo>
                <a:lnTo>
                  <a:pt x="5962" y="2822"/>
                </a:lnTo>
                <a:lnTo>
                  <a:pt x="513" y="2822"/>
                </a:lnTo>
                <a:lnTo>
                  <a:pt x="1061" y="2187"/>
                </a:lnTo>
                <a:close/>
                <a:moveTo>
                  <a:pt x="5969" y="3132"/>
                </a:moveTo>
                <a:lnTo>
                  <a:pt x="5413" y="3760"/>
                </a:lnTo>
                <a:lnTo>
                  <a:pt x="1068" y="3760"/>
                </a:lnTo>
                <a:lnTo>
                  <a:pt x="513" y="3132"/>
                </a:lnTo>
                <a:close/>
                <a:moveTo>
                  <a:pt x="5406" y="4071"/>
                </a:moveTo>
                <a:lnTo>
                  <a:pt x="5962" y="4706"/>
                </a:lnTo>
                <a:lnTo>
                  <a:pt x="513" y="4706"/>
                </a:lnTo>
                <a:lnTo>
                  <a:pt x="1061" y="4071"/>
                </a:lnTo>
                <a:close/>
                <a:moveTo>
                  <a:pt x="5969" y="5009"/>
                </a:moveTo>
                <a:lnTo>
                  <a:pt x="5413" y="5644"/>
                </a:lnTo>
                <a:lnTo>
                  <a:pt x="1068" y="5644"/>
                </a:lnTo>
                <a:lnTo>
                  <a:pt x="513" y="5009"/>
                </a:lnTo>
                <a:close/>
                <a:moveTo>
                  <a:pt x="5406" y="5954"/>
                </a:moveTo>
                <a:lnTo>
                  <a:pt x="5962" y="6590"/>
                </a:lnTo>
                <a:lnTo>
                  <a:pt x="513" y="6590"/>
                </a:lnTo>
                <a:lnTo>
                  <a:pt x="1061" y="5954"/>
                </a:lnTo>
                <a:close/>
                <a:moveTo>
                  <a:pt x="5969" y="6893"/>
                </a:moveTo>
                <a:lnTo>
                  <a:pt x="5406" y="7528"/>
                </a:lnTo>
                <a:lnTo>
                  <a:pt x="1061" y="7528"/>
                </a:lnTo>
                <a:lnTo>
                  <a:pt x="505" y="6893"/>
                </a:lnTo>
                <a:close/>
                <a:moveTo>
                  <a:pt x="3196" y="8734"/>
                </a:moveTo>
                <a:cubicBezTo>
                  <a:pt x="3320" y="8734"/>
                  <a:pt x="3466" y="8825"/>
                  <a:pt x="3400" y="8950"/>
                </a:cubicBezTo>
                <a:cubicBezTo>
                  <a:pt x="3363" y="9015"/>
                  <a:pt x="3300" y="9045"/>
                  <a:pt x="3238" y="9045"/>
                </a:cubicBezTo>
                <a:cubicBezTo>
                  <a:pt x="3142" y="9045"/>
                  <a:pt x="3046" y="8974"/>
                  <a:pt x="3046" y="8856"/>
                </a:cubicBezTo>
                <a:cubicBezTo>
                  <a:pt x="3049" y="8770"/>
                  <a:pt x="3118" y="8734"/>
                  <a:pt x="3196" y="8734"/>
                </a:cubicBezTo>
                <a:close/>
                <a:moveTo>
                  <a:pt x="3450" y="9303"/>
                </a:moveTo>
                <a:cubicBezTo>
                  <a:pt x="3465" y="9397"/>
                  <a:pt x="3479" y="9513"/>
                  <a:pt x="3494" y="9671"/>
                </a:cubicBezTo>
                <a:lnTo>
                  <a:pt x="2981" y="9671"/>
                </a:lnTo>
                <a:cubicBezTo>
                  <a:pt x="2988" y="9513"/>
                  <a:pt x="3003" y="9397"/>
                  <a:pt x="3024" y="9303"/>
                </a:cubicBezTo>
                <a:cubicBezTo>
                  <a:pt x="3024" y="9311"/>
                  <a:pt x="3075" y="9332"/>
                  <a:pt x="3082" y="9332"/>
                </a:cubicBezTo>
                <a:cubicBezTo>
                  <a:pt x="3133" y="9347"/>
                  <a:pt x="3183" y="9354"/>
                  <a:pt x="3234" y="9354"/>
                </a:cubicBezTo>
                <a:cubicBezTo>
                  <a:pt x="3299" y="9354"/>
                  <a:pt x="3364" y="9339"/>
                  <a:pt x="3429" y="9318"/>
                </a:cubicBezTo>
                <a:lnTo>
                  <a:pt x="3450" y="9303"/>
                </a:lnTo>
                <a:close/>
                <a:moveTo>
                  <a:pt x="3508" y="9982"/>
                </a:moveTo>
                <a:cubicBezTo>
                  <a:pt x="3508" y="10061"/>
                  <a:pt x="3508" y="10148"/>
                  <a:pt x="3515" y="10242"/>
                </a:cubicBezTo>
                <a:lnTo>
                  <a:pt x="2959" y="10242"/>
                </a:lnTo>
                <a:cubicBezTo>
                  <a:pt x="2959" y="10148"/>
                  <a:pt x="2959" y="10061"/>
                  <a:pt x="2959" y="9982"/>
                </a:cubicBezTo>
                <a:close/>
                <a:moveTo>
                  <a:pt x="996" y="0"/>
                </a:moveTo>
                <a:cubicBezTo>
                  <a:pt x="946" y="0"/>
                  <a:pt x="910" y="22"/>
                  <a:pt x="881" y="51"/>
                </a:cubicBezTo>
                <a:lnTo>
                  <a:pt x="51" y="996"/>
                </a:lnTo>
                <a:cubicBezTo>
                  <a:pt x="0" y="1054"/>
                  <a:pt x="0" y="1140"/>
                  <a:pt x="51" y="1198"/>
                </a:cubicBezTo>
                <a:lnTo>
                  <a:pt x="787" y="2035"/>
                </a:lnTo>
                <a:lnTo>
                  <a:pt x="51" y="2873"/>
                </a:lnTo>
                <a:cubicBezTo>
                  <a:pt x="0" y="2930"/>
                  <a:pt x="0" y="3017"/>
                  <a:pt x="51" y="3075"/>
                </a:cubicBezTo>
                <a:lnTo>
                  <a:pt x="787" y="3919"/>
                </a:lnTo>
                <a:lnTo>
                  <a:pt x="51" y="4756"/>
                </a:lnTo>
                <a:cubicBezTo>
                  <a:pt x="22" y="4792"/>
                  <a:pt x="7" y="4836"/>
                  <a:pt x="15" y="4879"/>
                </a:cubicBezTo>
                <a:cubicBezTo>
                  <a:pt x="22" y="4908"/>
                  <a:pt x="29" y="4937"/>
                  <a:pt x="51" y="4958"/>
                </a:cubicBezTo>
                <a:lnTo>
                  <a:pt x="787" y="5796"/>
                </a:lnTo>
                <a:cubicBezTo>
                  <a:pt x="787" y="5796"/>
                  <a:pt x="51" y="6633"/>
                  <a:pt x="51" y="6633"/>
                </a:cubicBezTo>
                <a:cubicBezTo>
                  <a:pt x="22" y="6669"/>
                  <a:pt x="7" y="6705"/>
                  <a:pt x="15" y="6748"/>
                </a:cubicBezTo>
                <a:cubicBezTo>
                  <a:pt x="15" y="6784"/>
                  <a:pt x="29" y="6813"/>
                  <a:pt x="51" y="6842"/>
                </a:cubicBezTo>
                <a:lnTo>
                  <a:pt x="874" y="7780"/>
                </a:lnTo>
                <a:cubicBezTo>
                  <a:pt x="902" y="7809"/>
                  <a:pt x="946" y="7831"/>
                  <a:pt x="989" y="7831"/>
                </a:cubicBezTo>
                <a:lnTo>
                  <a:pt x="3082" y="7831"/>
                </a:lnTo>
                <a:lnTo>
                  <a:pt x="3082" y="8394"/>
                </a:lnTo>
                <a:cubicBezTo>
                  <a:pt x="2873" y="8459"/>
                  <a:pt x="2736" y="8647"/>
                  <a:pt x="2736" y="8863"/>
                </a:cubicBezTo>
                <a:cubicBezTo>
                  <a:pt x="2736" y="8921"/>
                  <a:pt x="2750" y="8971"/>
                  <a:pt x="2765" y="9029"/>
                </a:cubicBezTo>
                <a:cubicBezTo>
                  <a:pt x="2721" y="9173"/>
                  <a:pt x="2642" y="9542"/>
                  <a:pt x="2642" y="10400"/>
                </a:cubicBezTo>
                <a:cubicBezTo>
                  <a:pt x="2642" y="10487"/>
                  <a:pt x="2714" y="10552"/>
                  <a:pt x="2801" y="10552"/>
                </a:cubicBezTo>
                <a:lnTo>
                  <a:pt x="3667" y="10552"/>
                </a:lnTo>
                <a:cubicBezTo>
                  <a:pt x="3753" y="10552"/>
                  <a:pt x="3826" y="10487"/>
                  <a:pt x="3826" y="10400"/>
                </a:cubicBezTo>
                <a:cubicBezTo>
                  <a:pt x="3826" y="10018"/>
                  <a:pt x="3804" y="9643"/>
                  <a:pt x="3753" y="9260"/>
                </a:cubicBezTo>
                <a:cubicBezTo>
                  <a:pt x="3739" y="9188"/>
                  <a:pt x="3724" y="9108"/>
                  <a:pt x="3703" y="9036"/>
                </a:cubicBezTo>
                <a:cubicBezTo>
                  <a:pt x="3703" y="9029"/>
                  <a:pt x="3703" y="9029"/>
                  <a:pt x="3703" y="9029"/>
                </a:cubicBezTo>
                <a:cubicBezTo>
                  <a:pt x="3789" y="8762"/>
                  <a:pt x="3652" y="8481"/>
                  <a:pt x="3392" y="8394"/>
                </a:cubicBezTo>
                <a:lnTo>
                  <a:pt x="3392" y="7831"/>
                </a:lnTo>
                <a:lnTo>
                  <a:pt x="5478" y="7831"/>
                </a:lnTo>
                <a:cubicBezTo>
                  <a:pt x="5522" y="7831"/>
                  <a:pt x="5565" y="7817"/>
                  <a:pt x="5594" y="7780"/>
                </a:cubicBezTo>
                <a:lnTo>
                  <a:pt x="6409" y="6849"/>
                </a:lnTo>
                <a:cubicBezTo>
                  <a:pt x="6474" y="6784"/>
                  <a:pt x="6474" y="6691"/>
                  <a:pt x="6409" y="6626"/>
                </a:cubicBezTo>
                <a:lnTo>
                  <a:pt x="5680" y="5796"/>
                </a:lnTo>
                <a:lnTo>
                  <a:pt x="6417" y="4966"/>
                </a:lnTo>
                <a:cubicBezTo>
                  <a:pt x="6467" y="4901"/>
                  <a:pt x="6467" y="4814"/>
                  <a:pt x="6417" y="4756"/>
                </a:cubicBezTo>
                <a:lnTo>
                  <a:pt x="5680" y="3919"/>
                </a:lnTo>
                <a:lnTo>
                  <a:pt x="6409" y="3089"/>
                </a:lnTo>
                <a:cubicBezTo>
                  <a:pt x="6467" y="3031"/>
                  <a:pt x="6467" y="2930"/>
                  <a:pt x="6409" y="2873"/>
                </a:cubicBezTo>
                <a:lnTo>
                  <a:pt x="5680" y="2043"/>
                </a:lnTo>
                <a:lnTo>
                  <a:pt x="6417" y="1198"/>
                </a:lnTo>
                <a:cubicBezTo>
                  <a:pt x="6467" y="1140"/>
                  <a:pt x="6467" y="1054"/>
                  <a:pt x="6417" y="996"/>
                </a:cubicBezTo>
                <a:lnTo>
                  <a:pt x="5594" y="51"/>
                </a:lnTo>
                <a:cubicBezTo>
                  <a:pt x="5565" y="22"/>
                  <a:pt x="5522" y="0"/>
                  <a:pt x="5478"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5" name="Google Shape;11375;p64"/>
          <p:cNvGrpSpPr/>
          <p:nvPr/>
        </p:nvGrpSpPr>
        <p:grpSpPr>
          <a:xfrm>
            <a:off x="2656170" y="1720891"/>
            <a:ext cx="236677" cy="365754"/>
            <a:chOff x="3765177" y="1284750"/>
            <a:chExt cx="199273" cy="308107"/>
          </a:xfrm>
        </p:grpSpPr>
        <p:sp>
          <p:nvSpPr>
            <p:cNvPr id="11376" name="Google Shape;11376;p64"/>
            <p:cNvSpPr/>
            <p:nvPr/>
          </p:nvSpPr>
          <p:spPr>
            <a:xfrm>
              <a:off x="3765177" y="1284750"/>
              <a:ext cx="199273" cy="308107"/>
            </a:xfrm>
            <a:custGeom>
              <a:avLst/>
              <a:gdLst/>
              <a:ahLst/>
              <a:cxnLst/>
              <a:rect l="l" t="t" r="r" b="b"/>
              <a:pathLst>
                <a:path w="5825" h="9007" extrusionOk="0">
                  <a:moveTo>
                    <a:pt x="758" y="4373"/>
                  </a:moveTo>
                  <a:cubicBezTo>
                    <a:pt x="895" y="4373"/>
                    <a:pt x="996" y="4481"/>
                    <a:pt x="996" y="4611"/>
                  </a:cubicBezTo>
                  <a:cubicBezTo>
                    <a:pt x="996" y="4758"/>
                    <a:pt x="880" y="4851"/>
                    <a:pt x="758" y="4851"/>
                  </a:cubicBezTo>
                  <a:cubicBezTo>
                    <a:pt x="700" y="4851"/>
                    <a:pt x="641" y="4830"/>
                    <a:pt x="592" y="4784"/>
                  </a:cubicBezTo>
                  <a:cubicBezTo>
                    <a:pt x="440" y="4632"/>
                    <a:pt x="549" y="4373"/>
                    <a:pt x="758" y="4373"/>
                  </a:cubicBezTo>
                  <a:close/>
                  <a:moveTo>
                    <a:pt x="5067" y="4380"/>
                  </a:moveTo>
                  <a:cubicBezTo>
                    <a:pt x="5197" y="4380"/>
                    <a:pt x="5305" y="4488"/>
                    <a:pt x="5305" y="4618"/>
                  </a:cubicBezTo>
                  <a:cubicBezTo>
                    <a:pt x="5305" y="4759"/>
                    <a:pt x="5186" y="4855"/>
                    <a:pt x="5062" y="4855"/>
                  </a:cubicBezTo>
                  <a:cubicBezTo>
                    <a:pt x="5003" y="4855"/>
                    <a:pt x="4943" y="4833"/>
                    <a:pt x="4894" y="4784"/>
                  </a:cubicBezTo>
                  <a:cubicBezTo>
                    <a:pt x="4749" y="4632"/>
                    <a:pt x="4858" y="4380"/>
                    <a:pt x="5067" y="4380"/>
                  </a:cubicBezTo>
                  <a:close/>
                  <a:moveTo>
                    <a:pt x="2912" y="277"/>
                  </a:moveTo>
                  <a:cubicBezTo>
                    <a:pt x="2943" y="277"/>
                    <a:pt x="2974" y="287"/>
                    <a:pt x="2995" y="309"/>
                  </a:cubicBezTo>
                  <a:lnTo>
                    <a:pt x="5485" y="2799"/>
                  </a:lnTo>
                  <a:cubicBezTo>
                    <a:pt x="5529" y="2842"/>
                    <a:pt x="5529" y="2922"/>
                    <a:pt x="5485" y="2965"/>
                  </a:cubicBezTo>
                  <a:lnTo>
                    <a:pt x="2995" y="5455"/>
                  </a:lnTo>
                  <a:cubicBezTo>
                    <a:pt x="2974" y="5477"/>
                    <a:pt x="2943" y="5488"/>
                    <a:pt x="2912" y="5488"/>
                  </a:cubicBezTo>
                  <a:cubicBezTo>
                    <a:pt x="2882" y="5488"/>
                    <a:pt x="2851" y="5477"/>
                    <a:pt x="2829" y="5455"/>
                  </a:cubicBezTo>
                  <a:lnTo>
                    <a:pt x="339" y="2965"/>
                  </a:lnTo>
                  <a:cubicBezTo>
                    <a:pt x="296" y="2922"/>
                    <a:pt x="296" y="2842"/>
                    <a:pt x="339" y="2799"/>
                  </a:cubicBezTo>
                  <a:lnTo>
                    <a:pt x="2829" y="309"/>
                  </a:lnTo>
                  <a:cubicBezTo>
                    <a:pt x="2851" y="287"/>
                    <a:pt x="2882" y="277"/>
                    <a:pt x="2912" y="277"/>
                  </a:cubicBezTo>
                  <a:close/>
                  <a:moveTo>
                    <a:pt x="758" y="5462"/>
                  </a:moveTo>
                  <a:cubicBezTo>
                    <a:pt x="881" y="5462"/>
                    <a:pt x="953" y="5592"/>
                    <a:pt x="902" y="5693"/>
                  </a:cubicBezTo>
                  <a:cubicBezTo>
                    <a:pt x="869" y="5749"/>
                    <a:pt x="812" y="5778"/>
                    <a:pt x="756" y="5778"/>
                  </a:cubicBezTo>
                  <a:cubicBezTo>
                    <a:pt x="704" y="5778"/>
                    <a:pt x="652" y="5753"/>
                    <a:pt x="621" y="5701"/>
                  </a:cubicBezTo>
                  <a:cubicBezTo>
                    <a:pt x="556" y="5600"/>
                    <a:pt x="635" y="5462"/>
                    <a:pt x="758" y="5462"/>
                  </a:cubicBezTo>
                  <a:close/>
                  <a:moveTo>
                    <a:pt x="5067" y="5462"/>
                  </a:moveTo>
                  <a:cubicBezTo>
                    <a:pt x="5182" y="5470"/>
                    <a:pt x="5262" y="5592"/>
                    <a:pt x="5204" y="5701"/>
                  </a:cubicBezTo>
                  <a:cubicBezTo>
                    <a:pt x="5173" y="5757"/>
                    <a:pt x="5120" y="5783"/>
                    <a:pt x="5068" y="5783"/>
                  </a:cubicBezTo>
                  <a:cubicBezTo>
                    <a:pt x="4988" y="5783"/>
                    <a:pt x="4908" y="5722"/>
                    <a:pt x="4908" y="5621"/>
                  </a:cubicBezTo>
                  <a:cubicBezTo>
                    <a:pt x="4908" y="5535"/>
                    <a:pt x="4980" y="5462"/>
                    <a:pt x="5067" y="5462"/>
                  </a:cubicBezTo>
                  <a:close/>
                  <a:moveTo>
                    <a:pt x="946" y="6004"/>
                  </a:moveTo>
                  <a:cubicBezTo>
                    <a:pt x="953" y="6076"/>
                    <a:pt x="967" y="6184"/>
                    <a:pt x="982" y="6314"/>
                  </a:cubicBezTo>
                  <a:lnTo>
                    <a:pt x="541" y="6314"/>
                  </a:lnTo>
                  <a:cubicBezTo>
                    <a:pt x="549" y="6177"/>
                    <a:pt x="563" y="6076"/>
                    <a:pt x="578" y="6004"/>
                  </a:cubicBezTo>
                  <a:cubicBezTo>
                    <a:pt x="578" y="6004"/>
                    <a:pt x="606" y="6018"/>
                    <a:pt x="628" y="6025"/>
                  </a:cubicBezTo>
                  <a:cubicBezTo>
                    <a:pt x="668" y="6037"/>
                    <a:pt x="711" y="6043"/>
                    <a:pt x="754" y="6043"/>
                  </a:cubicBezTo>
                  <a:cubicBezTo>
                    <a:pt x="819" y="6043"/>
                    <a:pt x="885" y="6030"/>
                    <a:pt x="946" y="6004"/>
                  </a:cubicBezTo>
                  <a:close/>
                  <a:moveTo>
                    <a:pt x="5247" y="6004"/>
                  </a:moveTo>
                  <a:cubicBezTo>
                    <a:pt x="5262" y="6076"/>
                    <a:pt x="5276" y="6184"/>
                    <a:pt x="5283" y="6314"/>
                  </a:cubicBezTo>
                  <a:lnTo>
                    <a:pt x="4850" y="6314"/>
                  </a:lnTo>
                  <a:cubicBezTo>
                    <a:pt x="4858" y="6177"/>
                    <a:pt x="4872" y="6076"/>
                    <a:pt x="4886" y="6004"/>
                  </a:cubicBezTo>
                  <a:cubicBezTo>
                    <a:pt x="4894" y="6011"/>
                    <a:pt x="4901" y="6011"/>
                    <a:pt x="4915" y="6018"/>
                  </a:cubicBezTo>
                  <a:lnTo>
                    <a:pt x="4937" y="6025"/>
                  </a:lnTo>
                  <a:cubicBezTo>
                    <a:pt x="4979" y="6038"/>
                    <a:pt x="5024" y="6045"/>
                    <a:pt x="5070" y="6045"/>
                  </a:cubicBezTo>
                  <a:cubicBezTo>
                    <a:pt x="5125" y="6045"/>
                    <a:pt x="5181" y="6035"/>
                    <a:pt x="5233" y="6011"/>
                  </a:cubicBezTo>
                  <a:lnTo>
                    <a:pt x="5247" y="6004"/>
                  </a:lnTo>
                  <a:close/>
                  <a:moveTo>
                    <a:pt x="2916" y="6307"/>
                  </a:moveTo>
                  <a:cubicBezTo>
                    <a:pt x="3046" y="6307"/>
                    <a:pt x="3154" y="6415"/>
                    <a:pt x="3154" y="6545"/>
                  </a:cubicBezTo>
                  <a:cubicBezTo>
                    <a:pt x="3154" y="6692"/>
                    <a:pt x="3035" y="6789"/>
                    <a:pt x="2911" y="6789"/>
                  </a:cubicBezTo>
                  <a:cubicBezTo>
                    <a:pt x="2852" y="6789"/>
                    <a:pt x="2792" y="6767"/>
                    <a:pt x="2743" y="6718"/>
                  </a:cubicBezTo>
                  <a:cubicBezTo>
                    <a:pt x="2591" y="6567"/>
                    <a:pt x="2699" y="6307"/>
                    <a:pt x="2916" y="6307"/>
                  </a:cubicBezTo>
                  <a:close/>
                  <a:moveTo>
                    <a:pt x="996" y="6574"/>
                  </a:moveTo>
                  <a:cubicBezTo>
                    <a:pt x="996" y="6646"/>
                    <a:pt x="996" y="6718"/>
                    <a:pt x="996" y="6798"/>
                  </a:cubicBezTo>
                  <a:lnTo>
                    <a:pt x="520" y="6798"/>
                  </a:lnTo>
                  <a:cubicBezTo>
                    <a:pt x="520" y="6718"/>
                    <a:pt x="520" y="6646"/>
                    <a:pt x="527" y="6574"/>
                  </a:cubicBezTo>
                  <a:close/>
                  <a:moveTo>
                    <a:pt x="5291" y="6581"/>
                  </a:moveTo>
                  <a:cubicBezTo>
                    <a:pt x="5291" y="6646"/>
                    <a:pt x="5291" y="6718"/>
                    <a:pt x="5298" y="6805"/>
                  </a:cubicBezTo>
                  <a:lnTo>
                    <a:pt x="4829" y="6805"/>
                  </a:lnTo>
                  <a:lnTo>
                    <a:pt x="4829" y="6581"/>
                  </a:lnTo>
                  <a:close/>
                  <a:moveTo>
                    <a:pt x="2912" y="7409"/>
                  </a:moveTo>
                  <a:cubicBezTo>
                    <a:pt x="2986" y="7409"/>
                    <a:pt x="3060" y="7458"/>
                    <a:pt x="3068" y="7555"/>
                  </a:cubicBezTo>
                  <a:cubicBezTo>
                    <a:pt x="3068" y="7584"/>
                    <a:pt x="3068" y="7613"/>
                    <a:pt x="3053" y="7635"/>
                  </a:cubicBezTo>
                  <a:cubicBezTo>
                    <a:pt x="3022" y="7692"/>
                    <a:pt x="2970" y="7717"/>
                    <a:pt x="2917" y="7717"/>
                  </a:cubicBezTo>
                  <a:cubicBezTo>
                    <a:pt x="2837" y="7717"/>
                    <a:pt x="2757" y="7656"/>
                    <a:pt x="2757" y="7555"/>
                  </a:cubicBezTo>
                  <a:cubicBezTo>
                    <a:pt x="2764" y="7458"/>
                    <a:pt x="2838" y="7409"/>
                    <a:pt x="2912" y="7409"/>
                  </a:cubicBezTo>
                  <a:close/>
                  <a:moveTo>
                    <a:pt x="3096" y="7938"/>
                  </a:moveTo>
                  <a:cubicBezTo>
                    <a:pt x="3104" y="8010"/>
                    <a:pt x="3118" y="8118"/>
                    <a:pt x="3133" y="8248"/>
                  </a:cubicBezTo>
                  <a:lnTo>
                    <a:pt x="2692" y="8248"/>
                  </a:lnTo>
                  <a:cubicBezTo>
                    <a:pt x="2707" y="8111"/>
                    <a:pt x="2714" y="8010"/>
                    <a:pt x="2728" y="7938"/>
                  </a:cubicBezTo>
                  <a:cubicBezTo>
                    <a:pt x="2750" y="7945"/>
                    <a:pt x="2764" y="7952"/>
                    <a:pt x="2779" y="7960"/>
                  </a:cubicBezTo>
                  <a:cubicBezTo>
                    <a:pt x="2822" y="7974"/>
                    <a:pt x="2865" y="7981"/>
                    <a:pt x="2916" y="7981"/>
                  </a:cubicBezTo>
                  <a:cubicBezTo>
                    <a:pt x="2974" y="7981"/>
                    <a:pt x="3039" y="7967"/>
                    <a:pt x="3096" y="7938"/>
                  </a:cubicBezTo>
                  <a:close/>
                  <a:moveTo>
                    <a:pt x="3147" y="8515"/>
                  </a:moveTo>
                  <a:cubicBezTo>
                    <a:pt x="3147" y="8580"/>
                    <a:pt x="3147" y="8653"/>
                    <a:pt x="3147" y="8739"/>
                  </a:cubicBezTo>
                  <a:lnTo>
                    <a:pt x="2678" y="8739"/>
                  </a:lnTo>
                  <a:cubicBezTo>
                    <a:pt x="2678" y="8653"/>
                    <a:pt x="2678" y="8580"/>
                    <a:pt x="2678" y="8515"/>
                  </a:cubicBezTo>
                  <a:close/>
                  <a:moveTo>
                    <a:pt x="2910" y="1"/>
                  </a:moveTo>
                  <a:cubicBezTo>
                    <a:pt x="2811" y="1"/>
                    <a:pt x="2714" y="38"/>
                    <a:pt x="2642" y="114"/>
                  </a:cubicBezTo>
                  <a:lnTo>
                    <a:pt x="152" y="2604"/>
                  </a:lnTo>
                  <a:cubicBezTo>
                    <a:pt x="0" y="2756"/>
                    <a:pt x="0" y="2994"/>
                    <a:pt x="152" y="3146"/>
                  </a:cubicBezTo>
                  <a:lnTo>
                    <a:pt x="628" y="3622"/>
                  </a:lnTo>
                  <a:lnTo>
                    <a:pt x="628" y="4127"/>
                  </a:lnTo>
                  <a:cubicBezTo>
                    <a:pt x="130" y="4264"/>
                    <a:pt x="130" y="4957"/>
                    <a:pt x="628" y="5094"/>
                  </a:cubicBezTo>
                  <a:lnTo>
                    <a:pt x="628" y="5224"/>
                  </a:lnTo>
                  <a:cubicBezTo>
                    <a:pt x="455" y="5275"/>
                    <a:pt x="339" y="5441"/>
                    <a:pt x="339" y="5621"/>
                  </a:cubicBezTo>
                  <a:cubicBezTo>
                    <a:pt x="332" y="5672"/>
                    <a:pt x="347" y="5715"/>
                    <a:pt x="361" y="5766"/>
                  </a:cubicBezTo>
                  <a:cubicBezTo>
                    <a:pt x="318" y="5888"/>
                    <a:pt x="253" y="6199"/>
                    <a:pt x="253" y="6935"/>
                  </a:cubicBezTo>
                  <a:cubicBezTo>
                    <a:pt x="253" y="7007"/>
                    <a:pt x="318" y="7065"/>
                    <a:pt x="390" y="7065"/>
                  </a:cubicBezTo>
                  <a:lnTo>
                    <a:pt x="1126" y="7065"/>
                  </a:lnTo>
                  <a:cubicBezTo>
                    <a:pt x="1198" y="7065"/>
                    <a:pt x="1256" y="7007"/>
                    <a:pt x="1256" y="6935"/>
                  </a:cubicBezTo>
                  <a:cubicBezTo>
                    <a:pt x="1263" y="6610"/>
                    <a:pt x="1242" y="6285"/>
                    <a:pt x="1198" y="5968"/>
                  </a:cubicBezTo>
                  <a:cubicBezTo>
                    <a:pt x="1191" y="5895"/>
                    <a:pt x="1177" y="5830"/>
                    <a:pt x="1155" y="5766"/>
                  </a:cubicBezTo>
                  <a:cubicBezTo>
                    <a:pt x="1169" y="5715"/>
                    <a:pt x="1177" y="5672"/>
                    <a:pt x="1177" y="5621"/>
                  </a:cubicBezTo>
                  <a:cubicBezTo>
                    <a:pt x="1177" y="5441"/>
                    <a:pt x="1061" y="5282"/>
                    <a:pt x="888" y="5224"/>
                  </a:cubicBezTo>
                  <a:lnTo>
                    <a:pt x="888" y="5094"/>
                  </a:lnTo>
                  <a:cubicBezTo>
                    <a:pt x="1379" y="4957"/>
                    <a:pt x="1379" y="4264"/>
                    <a:pt x="888" y="4127"/>
                  </a:cubicBezTo>
                  <a:lnTo>
                    <a:pt x="888" y="3889"/>
                  </a:lnTo>
                  <a:lnTo>
                    <a:pt x="2642" y="5636"/>
                  </a:lnTo>
                  <a:cubicBezTo>
                    <a:pt x="2678" y="5679"/>
                    <a:pt x="2728" y="5708"/>
                    <a:pt x="2779" y="5729"/>
                  </a:cubicBezTo>
                  <a:lnTo>
                    <a:pt x="2779" y="6061"/>
                  </a:lnTo>
                  <a:cubicBezTo>
                    <a:pt x="2288" y="6199"/>
                    <a:pt x="2288" y="6899"/>
                    <a:pt x="2779" y="7036"/>
                  </a:cubicBezTo>
                  <a:lnTo>
                    <a:pt x="2779" y="7158"/>
                  </a:lnTo>
                  <a:cubicBezTo>
                    <a:pt x="2606" y="7216"/>
                    <a:pt x="2490" y="7375"/>
                    <a:pt x="2490" y="7563"/>
                  </a:cubicBezTo>
                  <a:cubicBezTo>
                    <a:pt x="2490" y="7606"/>
                    <a:pt x="2497" y="7656"/>
                    <a:pt x="2512" y="7700"/>
                  </a:cubicBezTo>
                  <a:cubicBezTo>
                    <a:pt x="2476" y="7822"/>
                    <a:pt x="2411" y="8140"/>
                    <a:pt x="2411" y="8876"/>
                  </a:cubicBezTo>
                  <a:cubicBezTo>
                    <a:pt x="2411" y="8948"/>
                    <a:pt x="2469" y="9006"/>
                    <a:pt x="2541" y="9006"/>
                  </a:cubicBezTo>
                  <a:lnTo>
                    <a:pt x="3284" y="9006"/>
                  </a:lnTo>
                  <a:cubicBezTo>
                    <a:pt x="3356" y="9006"/>
                    <a:pt x="3414" y="8948"/>
                    <a:pt x="3414" y="8876"/>
                  </a:cubicBezTo>
                  <a:cubicBezTo>
                    <a:pt x="3421" y="8551"/>
                    <a:pt x="3400" y="8227"/>
                    <a:pt x="3356" y="7902"/>
                  </a:cubicBezTo>
                  <a:cubicBezTo>
                    <a:pt x="3342" y="7837"/>
                    <a:pt x="3327" y="7772"/>
                    <a:pt x="3313" y="7707"/>
                  </a:cubicBezTo>
                  <a:cubicBezTo>
                    <a:pt x="3385" y="7483"/>
                    <a:pt x="3270" y="7238"/>
                    <a:pt x="3046" y="7166"/>
                  </a:cubicBezTo>
                  <a:lnTo>
                    <a:pt x="3046" y="7036"/>
                  </a:lnTo>
                  <a:cubicBezTo>
                    <a:pt x="3537" y="6899"/>
                    <a:pt x="3537" y="6199"/>
                    <a:pt x="3046" y="6069"/>
                  </a:cubicBezTo>
                  <a:lnTo>
                    <a:pt x="3046" y="5722"/>
                  </a:lnTo>
                  <a:cubicBezTo>
                    <a:pt x="3096" y="5701"/>
                    <a:pt x="3140" y="5672"/>
                    <a:pt x="3183" y="5636"/>
                  </a:cubicBezTo>
                  <a:lnTo>
                    <a:pt x="4937" y="3889"/>
                  </a:lnTo>
                  <a:lnTo>
                    <a:pt x="4937" y="4127"/>
                  </a:lnTo>
                  <a:cubicBezTo>
                    <a:pt x="4439" y="4264"/>
                    <a:pt x="4439" y="4964"/>
                    <a:pt x="4937" y="5094"/>
                  </a:cubicBezTo>
                  <a:lnTo>
                    <a:pt x="4937" y="5224"/>
                  </a:lnTo>
                  <a:cubicBezTo>
                    <a:pt x="4764" y="5282"/>
                    <a:pt x="4648" y="5441"/>
                    <a:pt x="4648" y="5621"/>
                  </a:cubicBezTo>
                  <a:cubicBezTo>
                    <a:pt x="4641" y="5672"/>
                    <a:pt x="4655" y="5722"/>
                    <a:pt x="4670" y="5766"/>
                  </a:cubicBezTo>
                  <a:cubicBezTo>
                    <a:pt x="4627" y="5888"/>
                    <a:pt x="4562" y="6206"/>
                    <a:pt x="4562" y="6935"/>
                  </a:cubicBezTo>
                  <a:cubicBezTo>
                    <a:pt x="4562" y="7007"/>
                    <a:pt x="4627" y="7072"/>
                    <a:pt x="4699" y="7072"/>
                  </a:cubicBezTo>
                  <a:lnTo>
                    <a:pt x="5435" y="7072"/>
                  </a:lnTo>
                  <a:cubicBezTo>
                    <a:pt x="5507" y="7072"/>
                    <a:pt x="5565" y="7007"/>
                    <a:pt x="5565" y="6935"/>
                  </a:cubicBezTo>
                  <a:cubicBezTo>
                    <a:pt x="5572" y="6617"/>
                    <a:pt x="5550" y="6292"/>
                    <a:pt x="5507" y="5968"/>
                  </a:cubicBezTo>
                  <a:cubicBezTo>
                    <a:pt x="5500" y="5903"/>
                    <a:pt x="5485" y="5838"/>
                    <a:pt x="5464" y="5773"/>
                  </a:cubicBezTo>
                  <a:cubicBezTo>
                    <a:pt x="5464" y="5773"/>
                    <a:pt x="5464" y="5773"/>
                    <a:pt x="5464" y="5766"/>
                  </a:cubicBezTo>
                  <a:cubicBezTo>
                    <a:pt x="5478" y="5722"/>
                    <a:pt x="5493" y="5679"/>
                    <a:pt x="5493" y="5628"/>
                  </a:cubicBezTo>
                  <a:cubicBezTo>
                    <a:pt x="5493" y="5441"/>
                    <a:pt x="5377" y="5275"/>
                    <a:pt x="5204" y="5224"/>
                  </a:cubicBezTo>
                  <a:lnTo>
                    <a:pt x="5204" y="5094"/>
                  </a:lnTo>
                  <a:cubicBezTo>
                    <a:pt x="5695" y="4957"/>
                    <a:pt x="5695" y="4264"/>
                    <a:pt x="5204" y="4127"/>
                  </a:cubicBezTo>
                  <a:lnTo>
                    <a:pt x="5204" y="3622"/>
                  </a:lnTo>
                  <a:lnTo>
                    <a:pt x="5673" y="3146"/>
                  </a:lnTo>
                  <a:cubicBezTo>
                    <a:pt x="5825" y="2994"/>
                    <a:pt x="5825" y="2756"/>
                    <a:pt x="5673" y="2604"/>
                  </a:cubicBezTo>
                  <a:lnTo>
                    <a:pt x="3183" y="114"/>
                  </a:lnTo>
                  <a:cubicBezTo>
                    <a:pt x="3107" y="38"/>
                    <a:pt x="3008" y="1"/>
                    <a:pt x="291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4"/>
            <p:cNvSpPr/>
            <p:nvPr/>
          </p:nvSpPr>
          <p:spPr>
            <a:xfrm>
              <a:off x="3786660" y="1304864"/>
              <a:ext cx="156819" cy="156191"/>
            </a:xfrm>
            <a:custGeom>
              <a:avLst/>
              <a:gdLst/>
              <a:ahLst/>
              <a:cxnLst/>
              <a:rect l="l" t="t" r="r" b="b"/>
              <a:pathLst>
                <a:path w="4584" h="4566" extrusionOk="0">
                  <a:moveTo>
                    <a:pt x="2285" y="1"/>
                  </a:moveTo>
                  <a:cubicBezTo>
                    <a:pt x="2252" y="1"/>
                    <a:pt x="2219" y="13"/>
                    <a:pt x="2194" y="39"/>
                  </a:cubicBezTo>
                  <a:lnTo>
                    <a:pt x="1523" y="710"/>
                  </a:lnTo>
                  <a:cubicBezTo>
                    <a:pt x="1428" y="804"/>
                    <a:pt x="1518" y="938"/>
                    <a:pt x="1620" y="938"/>
                  </a:cubicBezTo>
                  <a:cubicBezTo>
                    <a:pt x="1651" y="938"/>
                    <a:pt x="1682" y="926"/>
                    <a:pt x="1711" y="898"/>
                  </a:cubicBezTo>
                  <a:lnTo>
                    <a:pt x="2288" y="320"/>
                  </a:lnTo>
                  <a:lnTo>
                    <a:pt x="4251" y="2291"/>
                  </a:lnTo>
                  <a:lnTo>
                    <a:pt x="2288" y="4254"/>
                  </a:lnTo>
                  <a:lnTo>
                    <a:pt x="318" y="2291"/>
                  </a:lnTo>
                  <a:lnTo>
                    <a:pt x="1350" y="1258"/>
                  </a:lnTo>
                  <a:cubicBezTo>
                    <a:pt x="1428" y="1163"/>
                    <a:pt x="1345" y="1037"/>
                    <a:pt x="1246" y="1037"/>
                  </a:cubicBezTo>
                  <a:cubicBezTo>
                    <a:pt x="1218" y="1037"/>
                    <a:pt x="1189" y="1047"/>
                    <a:pt x="1162" y="1071"/>
                  </a:cubicBezTo>
                  <a:lnTo>
                    <a:pt x="36" y="2197"/>
                  </a:lnTo>
                  <a:cubicBezTo>
                    <a:pt x="14" y="2218"/>
                    <a:pt x="0" y="2247"/>
                    <a:pt x="0" y="2283"/>
                  </a:cubicBezTo>
                  <a:cubicBezTo>
                    <a:pt x="0" y="2319"/>
                    <a:pt x="14" y="2348"/>
                    <a:pt x="36" y="2377"/>
                  </a:cubicBezTo>
                  <a:lnTo>
                    <a:pt x="2194" y="4528"/>
                  </a:lnTo>
                  <a:cubicBezTo>
                    <a:pt x="2219" y="4553"/>
                    <a:pt x="2252" y="4566"/>
                    <a:pt x="2284" y="4566"/>
                  </a:cubicBezTo>
                  <a:cubicBezTo>
                    <a:pt x="2317" y="4566"/>
                    <a:pt x="2349" y="4553"/>
                    <a:pt x="2375" y="4528"/>
                  </a:cubicBezTo>
                  <a:lnTo>
                    <a:pt x="4533" y="2377"/>
                  </a:lnTo>
                  <a:cubicBezTo>
                    <a:pt x="4583" y="2327"/>
                    <a:pt x="4583" y="2240"/>
                    <a:pt x="4533" y="2189"/>
                  </a:cubicBezTo>
                  <a:lnTo>
                    <a:pt x="4533" y="2197"/>
                  </a:lnTo>
                  <a:lnTo>
                    <a:pt x="2382" y="39"/>
                  </a:lnTo>
                  <a:cubicBezTo>
                    <a:pt x="2353" y="13"/>
                    <a:pt x="2319" y="1"/>
                    <a:pt x="2285"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4"/>
            <p:cNvSpPr/>
            <p:nvPr/>
          </p:nvSpPr>
          <p:spPr>
            <a:xfrm>
              <a:off x="3825658" y="1343897"/>
              <a:ext cx="78786" cy="78164"/>
            </a:xfrm>
            <a:custGeom>
              <a:avLst/>
              <a:gdLst/>
              <a:ahLst/>
              <a:cxnLst/>
              <a:rect l="l" t="t" r="r" b="b"/>
              <a:pathLst>
                <a:path w="2303" h="2285" extrusionOk="0">
                  <a:moveTo>
                    <a:pt x="1148" y="319"/>
                  </a:moveTo>
                  <a:lnTo>
                    <a:pt x="1466" y="637"/>
                  </a:lnTo>
                  <a:lnTo>
                    <a:pt x="1148" y="962"/>
                  </a:lnTo>
                  <a:lnTo>
                    <a:pt x="823" y="637"/>
                  </a:lnTo>
                  <a:lnTo>
                    <a:pt x="1148" y="319"/>
                  </a:lnTo>
                  <a:close/>
                  <a:moveTo>
                    <a:pt x="636" y="825"/>
                  </a:moveTo>
                  <a:lnTo>
                    <a:pt x="960" y="1150"/>
                  </a:lnTo>
                  <a:lnTo>
                    <a:pt x="636" y="1467"/>
                  </a:lnTo>
                  <a:lnTo>
                    <a:pt x="318" y="1150"/>
                  </a:lnTo>
                  <a:lnTo>
                    <a:pt x="636" y="825"/>
                  </a:lnTo>
                  <a:close/>
                  <a:moveTo>
                    <a:pt x="1653" y="825"/>
                  </a:moveTo>
                  <a:lnTo>
                    <a:pt x="1971" y="1150"/>
                  </a:lnTo>
                  <a:lnTo>
                    <a:pt x="1653" y="1467"/>
                  </a:lnTo>
                  <a:lnTo>
                    <a:pt x="1328" y="1150"/>
                  </a:lnTo>
                  <a:lnTo>
                    <a:pt x="1653" y="825"/>
                  </a:lnTo>
                  <a:close/>
                  <a:moveTo>
                    <a:pt x="1148" y="1330"/>
                  </a:moveTo>
                  <a:lnTo>
                    <a:pt x="1466" y="1655"/>
                  </a:lnTo>
                  <a:lnTo>
                    <a:pt x="1148" y="1972"/>
                  </a:lnTo>
                  <a:lnTo>
                    <a:pt x="823" y="1655"/>
                  </a:lnTo>
                  <a:lnTo>
                    <a:pt x="1148" y="1330"/>
                  </a:lnTo>
                  <a:close/>
                  <a:moveTo>
                    <a:pt x="1145" y="0"/>
                  </a:moveTo>
                  <a:cubicBezTo>
                    <a:pt x="1112" y="0"/>
                    <a:pt x="1079" y="13"/>
                    <a:pt x="1054" y="38"/>
                  </a:cubicBezTo>
                  <a:lnTo>
                    <a:pt x="37" y="1056"/>
                  </a:lnTo>
                  <a:cubicBezTo>
                    <a:pt x="15" y="1077"/>
                    <a:pt x="0" y="1106"/>
                    <a:pt x="0" y="1142"/>
                  </a:cubicBezTo>
                  <a:cubicBezTo>
                    <a:pt x="0" y="1178"/>
                    <a:pt x="15" y="1207"/>
                    <a:pt x="37" y="1236"/>
                  </a:cubicBezTo>
                  <a:lnTo>
                    <a:pt x="1054" y="2247"/>
                  </a:lnTo>
                  <a:cubicBezTo>
                    <a:pt x="1079" y="2272"/>
                    <a:pt x="1112" y="2284"/>
                    <a:pt x="1145" y="2284"/>
                  </a:cubicBezTo>
                  <a:cubicBezTo>
                    <a:pt x="1179" y="2284"/>
                    <a:pt x="1213" y="2272"/>
                    <a:pt x="1242" y="2247"/>
                  </a:cubicBezTo>
                  <a:lnTo>
                    <a:pt x="2252" y="1236"/>
                  </a:lnTo>
                  <a:cubicBezTo>
                    <a:pt x="2303" y="1186"/>
                    <a:pt x="2303" y="1099"/>
                    <a:pt x="2252" y="1048"/>
                  </a:cubicBezTo>
                  <a:lnTo>
                    <a:pt x="2252" y="1056"/>
                  </a:lnTo>
                  <a:lnTo>
                    <a:pt x="1242" y="38"/>
                  </a:lnTo>
                  <a:cubicBezTo>
                    <a:pt x="1213" y="13"/>
                    <a:pt x="1179" y="0"/>
                    <a:pt x="1145"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4"/>
            <p:cNvSpPr/>
            <p:nvPr/>
          </p:nvSpPr>
          <p:spPr>
            <a:xfrm>
              <a:off x="3785668" y="1438005"/>
              <a:ext cx="9647" cy="8518"/>
            </a:xfrm>
            <a:custGeom>
              <a:avLst/>
              <a:gdLst/>
              <a:ahLst/>
              <a:cxnLst/>
              <a:rect l="l" t="t" r="r" b="b"/>
              <a:pathLst>
                <a:path w="282" h="249" extrusionOk="0">
                  <a:moveTo>
                    <a:pt x="159" y="1"/>
                  </a:moveTo>
                  <a:cubicBezTo>
                    <a:pt x="51" y="1"/>
                    <a:pt x="0" y="138"/>
                    <a:pt x="72" y="210"/>
                  </a:cubicBezTo>
                  <a:cubicBezTo>
                    <a:pt x="99" y="237"/>
                    <a:pt x="132" y="249"/>
                    <a:pt x="163" y="249"/>
                  </a:cubicBezTo>
                  <a:cubicBezTo>
                    <a:pt x="225" y="249"/>
                    <a:pt x="282" y="202"/>
                    <a:pt x="282" y="131"/>
                  </a:cubicBezTo>
                  <a:cubicBezTo>
                    <a:pt x="282" y="59"/>
                    <a:pt x="231" y="1"/>
                    <a:pt x="15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4"/>
            <p:cNvSpPr/>
            <p:nvPr/>
          </p:nvSpPr>
          <p:spPr>
            <a:xfrm>
              <a:off x="3932800" y="1438005"/>
              <a:ext cx="9921" cy="8620"/>
            </a:xfrm>
            <a:custGeom>
              <a:avLst/>
              <a:gdLst/>
              <a:ahLst/>
              <a:cxnLst/>
              <a:rect l="l" t="t" r="r" b="b"/>
              <a:pathLst>
                <a:path w="290" h="252" extrusionOk="0">
                  <a:moveTo>
                    <a:pt x="167" y="1"/>
                  </a:moveTo>
                  <a:cubicBezTo>
                    <a:pt x="59" y="1"/>
                    <a:pt x="1" y="138"/>
                    <a:pt x="80" y="217"/>
                  </a:cubicBezTo>
                  <a:cubicBezTo>
                    <a:pt x="106" y="241"/>
                    <a:pt x="137" y="251"/>
                    <a:pt x="166" y="251"/>
                  </a:cubicBezTo>
                  <a:cubicBezTo>
                    <a:pt x="230" y="251"/>
                    <a:pt x="290" y="204"/>
                    <a:pt x="290" y="131"/>
                  </a:cubicBezTo>
                  <a:cubicBezTo>
                    <a:pt x="290" y="59"/>
                    <a:pt x="232" y="1"/>
                    <a:pt x="167"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4"/>
            <p:cNvSpPr/>
            <p:nvPr/>
          </p:nvSpPr>
          <p:spPr>
            <a:xfrm>
              <a:off x="3858977" y="1504438"/>
              <a:ext cx="10160" cy="8449"/>
            </a:xfrm>
            <a:custGeom>
              <a:avLst/>
              <a:gdLst/>
              <a:ahLst/>
              <a:cxnLst/>
              <a:rect l="l" t="t" r="r" b="b"/>
              <a:pathLst>
                <a:path w="297" h="247" extrusionOk="0">
                  <a:moveTo>
                    <a:pt x="174" y="0"/>
                  </a:moveTo>
                  <a:cubicBezTo>
                    <a:pt x="59" y="0"/>
                    <a:pt x="1" y="130"/>
                    <a:pt x="80" y="210"/>
                  </a:cubicBezTo>
                  <a:cubicBezTo>
                    <a:pt x="106" y="235"/>
                    <a:pt x="137" y="247"/>
                    <a:pt x="168" y="247"/>
                  </a:cubicBezTo>
                  <a:cubicBezTo>
                    <a:pt x="234" y="247"/>
                    <a:pt x="297" y="196"/>
                    <a:pt x="297" y="123"/>
                  </a:cubicBezTo>
                  <a:cubicBezTo>
                    <a:pt x="297" y="51"/>
                    <a:pt x="239" y="0"/>
                    <a:pt x="17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2" name="Google Shape;11382;p64"/>
          <p:cNvSpPr/>
          <p:nvPr/>
        </p:nvSpPr>
        <p:spPr>
          <a:xfrm>
            <a:off x="3310622" y="1769652"/>
            <a:ext cx="365773" cy="268233"/>
          </a:xfrm>
          <a:custGeom>
            <a:avLst/>
            <a:gdLst/>
            <a:ahLst/>
            <a:cxnLst/>
            <a:rect l="l" t="t" r="r" b="b"/>
            <a:pathLst>
              <a:path w="12033" h="8830" extrusionOk="0">
                <a:moveTo>
                  <a:pt x="6069" y="357"/>
                </a:moveTo>
                <a:cubicBezTo>
                  <a:pt x="6881" y="357"/>
                  <a:pt x="7648" y="709"/>
                  <a:pt x="8186" y="1325"/>
                </a:cubicBezTo>
                <a:lnTo>
                  <a:pt x="7666" y="1563"/>
                </a:lnTo>
                <a:cubicBezTo>
                  <a:pt x="7175" y="1729"/>
                  <a:pt x="6663" y="1823"/>
                  <a:pt x="6143" y="1830"/>
                </a:cubicBezTo>
                <a:lnTo>
                  <a:pt x="5890" y="1830"/>
                </a:lnTo>
                <a:cubicBezTo>
                  <a:pt x="5371" y="1823"/>
                  <a:pt x="4858" y="1729"/>
                  <a:pt x="4368" y="1563"/>
                </a:cubicBezTo>
                <a:lnTo>
                  <a:pt x="3848" y="1325"/>
                </a:lnTo>
                <a:cubicBezTo>
                  <a:pt x="4379" y="709"/>
                  <a:pt x="5152" y="357"/>
                  <a:pt x="5964" y="357"/>
                </a:cubicBezTo>
                <a:cubicBezTo>
                  <a:pt x="5981" y="357"/>
                  <a:pt x="5997" y="358"/>
                  <a:pt x="6013" y="358"/>
                </a:cubicBezTo>
                <a:lnTo>
                  <a:pt x="6020" y="358"/>
                </a:lnTo>
                <a:cubicBezTo>
                  <a:pt x="6037" y="358"/>
                  <a:pt x="6053" y="357"/>
                  <a:pt x="6069" y="357"/>
                </a:cubicBezTo>
                <a:close/>
                <a:moveTo>
                  <a:pt x="3631" y="1628"/>
                </a:moveTo>
                <a:cubicBezTo>
                  <a:pt x="3631" y="1628"/>
                  <a:pt x="3631" y="1628"/>
                  <a:pt x="3631" y="1628"/>
                </a:cubicBezTo>
                <a:cubicBezTo>
                  <a:pt x="4230" y="1939"/>
                  <a:pt x="4894" y="2126"/>
                  <a:pt x="5566" y="2169"/>
                </a:cubicBezTo>
                <a:cubicBezTo>
                  <a:pt x="5717" y="2180"/>
                  <a:pt x="5871" y="2186"/>
                  <a:pt x="6025" y="2186"/>
                </a:cubicBezTo>
                <a:cubicBezTo>
                  <a:pt x="6179" y="2186"/>
                  <a:pt x="6334" y="2180"/>
                  <a:pt x="6490" y="2169"/>
                </a:cubicBezTo>
                <a:cubicBezTo>
                  <a:pt x="7154" y="2126"/>
                  <a:pt x="7810" y="1939"/>
                  <a:pt x="8402" y="1628"/>
                </a:cubicBezTo>
                <a:cubicBezTo>
                  <a:pt x="8431" y="1671"/>
                  <a:pt x="8453" y="1708"/>
                  <a:pt x="8474" y="1751"/>
                </a:cubicBezTo>
                <a:cubicBezTo>
                  <a:pt x="8532" y="1859"/>
                  <a:pt x="8583" y="1975"/>
                  <a:pt x="8619" y="2090"/>
                </a:cubicBezTo>
                <a:cubicBezTo>
                  <a:pt x="8597" y="2105"/>
                  <a:pt x="8583" y="2112"/>
                  <a:pt x="8561" y="2119"/>
                </a:cubicBezTo>
                <a:cubicBezTo>
                  <a:pt x="8287" y="2256"/>
                  <a:pt x="7998" y="2372"/>
                  <a:pt x="7702" y="2458"/>
                </a:cubicBezTo>
                <a:cubicBezTo>
                  <a:pt x="7428" y="2545"/>
                  <a:pt x="7146" y="2603"/>
                  <a:pt x="6858" y="2639"/>
                </a:cubicBezTo>
                <a:cubicBezTo>
                  <a:pt x="6583" y="2675"/>
                  <a:pt x="6302" y="2689"/>
                  <a:pt x="6020" y="2696"/>
                </a:cubicBezTo>
                <a:lnTo>
                  <a:pt x="6013" y="2696"/>
                </a:lnTo>
                <a:cubicBezTo>
                  <a:pt x="5537" y="2696"/>
                  <a:pt x="5068" y="2639"/>
                  <a:pt x="4606" y="2530"/>
                </a:cubicBezTo>
                <a:cubicBezTo>
                  <a:pt x="4194" y="2437"/>
                  <a:pt x="3797" y="2285"/>
                  <a:pt x="3422" y="2097"/>
                </a:cubicBezTo>
                <a:lnTo>
                  <a:pt x="3415" y="2097"/>
                </a:lnTo>
                <a:lnTo>
                  <a:pt x="3437" y="2040"/>
                </a:lnTo>
                <a:lnTo>
                  <a:pt x="3437" y="2032"/>
                </a:lnTo>
                <a:cubicBezTo>
                  <a:pt x="3444" y="2018"/>
                  <a:pt x="3607" y="1628"/>
                  <a:pt x="3631" y="1628"/>
                </a:cubicBezTo>
                <a:close/>
                <a:moveTo>
                  <a:pt x="8705" y="2437"/>
                </a:moveTo>
                <a:lnTo>
                  <a:pt x="8705" y="2451"/>
                </a:lnTo>
                <a:cubicBezTo>
                  <a:pt x="8720" y="2530"/>
                  <a:pt x="8727" y="2617"/>
                  <a:pt x="8734" y="2704"/>
                </a:cubicBezTo>
                <a:cubicBezTo>
                  <a:pt x="8186" y="3050"/>
                  <a:pt x="7572" y="3274"/>
                  <a:pt x="6930" y="3368"/>
                </a:cubicBezTo>
                <a:cubicBezTo>
                  <a:pt x="6627" y="3415"/>
                  <a:pt x="6322" y="3438"/>
                  <a:pt x="6018" y="3438"/>
                </a:cubicBezTo>
                <a:cubicBezTo>
                  <a:pt x="5714" y="3438"/>
                  <a:pt x="5411" y="3415"/>
                  <a:pt x="5111" y="3368"/>
                </a:cubicBezTo>
                <a:cubicBezTo>
                  <a:pt x="4469" y="3281"/>
                  <a:pt x="3855" y="3050"/>
                  <a:pt x="3307" y="2704"/>
                </a:cubicBezTo>
                <a:cubicBezTo>
                  <a:pt x="3307" y="2631"/>
                  <a:pt x="3321" y="2559"/>
                  <a:pt x="3328" y="2487"/>
                </a:cubicBezTo>
                <a:cubicBezTo>
                  <a:pt x="3328" y="2465"/>
                  <a:pt x="3328" y="2451"/>
                  <a:pt x="3328" y="2437"/>
                </a:cubicBezTo>
                <a:lnTo>
                  <a:pt x="3379" y="2465"/>
                </a:lnTo>
                <a:cubicBezTo>
                  <a:pt x="3761" y="2646"/>
                  <a:pt x="4165" y="2790"/>
                  <a:pt x="4577" y="2884"/>
                </a:cubicBezTo>
                <a:cubicBezTo>
                  <a:pt x="4851" y="2949"/>
                  <a:pt x="5133" y="2992"/>
                  <a:pt x="5414" y="3014"/>
                </a:cubicBezTo>
                <a:cubicBezTo>
                  <a:pt x="5616" y="3036"/>
                  <a:pt x="5818" y="3043"/>
                  <a:pt x="6020" y="3043"/>
                </a:cubicBezTo>
                <a:cubicBezTo>
                  <a:pt x="6605" y="3043"/>
                  <a:pt x="7190" y="2963"/>
                  <a:pt x="7760" y="2805"/>
                </a:cubicBezTo>
                <a:cubicBezTo>
                  <a:pt x="8056" y="2718"/>
                  <a:pt x="8344" y="2610"/>
                  <a:pt x="8626" y="2480"/>
                </a:cubicBezTo>
                <a:lnTo>
                  <a:pt x="8705" y="2437"/>
                </a:lnTo>
                <a:close/>
                <a:moveTo>
                  <a:pt x="10676" y="1289"/>
                </a:moveTo>
                <a:cubicBezTo>
                  <a:pt x="11203" y="1289"/>
                  <a:pt x="11679" y="1361"/>
                  <a:pt x="11679" y="1895"/>
                </a:cubicBezTo>
                <a:cubicBezTo>
                  <a:pt x="11679" y="2653"/>
                  <a:pt x="11145" y="3303"/>
                  <a:pt x="10560" y="3728"/>
                </a:cubicBezTo>
                <a:cubicBezTo>
                  <a:pt x="9615" y="4421"/>
                  <a:pt x="8085" y="4912"/>
                  <a:pt x="6020" y="4912"/>
                </a:cubicBezTo>
                <a:cubicBezTo>
                  <a:pt x="3949" y="4912"/>
                  <a:pt x="2419" y="4421"/>
                  <a:pt x="1473" y="3728"/>
                </a:cubicBezTo>
                <a:cubicBezTo>
                  <a:pt x="889" y="3303"/>
                  <a:pt x="362" y="2653"/>
                  <a:pt x="362" y="1895"/>
                </a:cubicBezTo>
                <a:cubicBezTo>
                  <a:pt x="362" y="1578"/>
                  <a:pt x="485" y="1289"/>
                  <a:pt x="1365" y="1289"/>
                </a:cubicBezTo>
                <a:cubicBezTo>
                  <a:pt x="1892" y="1289"/>
                  <a:pt x="2578" y="1390"/>
                  <a:pt x="3299" y="1505"/>
                </a:cubicBezTo>
                <a:cubicBezTo>
                  <a:pt x="3220" y="1643"/>
                  <a:pt x="3155" y="1787"/>
                  <a:pt x="3105" y="1931"/>
                </a:cubicBezTo>
                <a:cubicBezTo>
                  <a:pt x="3003" y="2206"/>
                  <a:pt x="2953" y="2502"/>
                  <a:pt x="2953" y="2797"/>
                </a:cubicBezTo>
                <a:cubicBezTo>
                  <a:pt x="2953" y="2848"/>
                  <a:pt x="2975" y="2898"/>
                  <a:pt x="3018" y="2935"/>
                </a:cubicBezTo>
                <a:cubicBezTo>
                  <a:pt x="3061" y="2971"/>
                  <a:pt x="4072" y="3765"/>
                  <a:pt x="5890" y="3801"/>
                </a:cubicBezTo>
                <a:lnTo>
                  <a:pt x="6114" y="3801"/>
                </a:lnTo>
                <a:cubicBezTo>
                  <a:pt x="7955" y="3772"/>
                  <a:pt x="8980" y="2971"/>
                  <a:pt x="9023" y="2935"/>
                </a:cubicBezTo>
                <a:cubicBezTo>
                  <a:pt x="9059" y="2898"/>
                  <a:pt x="9088" y="2848"/>
                  <a:pt x="9088" y="2797"/>
                </a:cubicBezTo>
                <a:cubicBezTo>
                  <a:pt x="9088" y="2372"/>
                  <a:pt x="8980" y="1960"/>
                  <a:pt x="8785" y="1592"/>
                </a:cubicBezTo>
                <a:cubicBezTo>
                  <a:pt x="8770" y="1563"/>
                  <a:pt x="8756" y="1534"/>
                  <a:pt x="8741" y="1505"/>
                </a:cubicBezTo>
                <a:cubicBezTo>
                  <a:pt x="9463" y="1390"/>
                  <a:pt x="10149" y="1289"/>
                  <a:pt x="10676" y="1289"/>
                </a:cubicBezTo>
                <a:close/>
                <a:moveTo>
                  <a:pt x="492" y="3252"/>
                </a:moveTo>
                <a:lnTo>
                  <a:pt x="492" y="3252"/>
                </a:lnTo>
                <a:cubicBezTo>
                  <a:pt x="845" y="3707"/>
                  <a:pt x="1293" y="4089"/>
                  <a:pt x="1813" y="4356"/>
                </a:cubicBezTo>
                <a:cubicBezTo>
                  <a:pt x="2325" y="4631"/>
                  <a:pt x="2866" y="4833"/>
                  <a:pt x="3429" y="4970"/>
                </a:cubicBezTo>
                <a:cubicBezTo>
                  <a:pt x="4253" y="5165"/>
                  <a:pt x="5089" y="5266"/>
                  <a:pt x="5933" y="5266"/>
                </a:cubicBezTo>
                <a:cubicBezTo>
                  <a:pt x="5962" y="5266"/>
                  <a:pt x="5991" y="5266"/>
                  <a:pt x="6020" y="5266"/>
                </a:cubicBezTo>
                <a:cubicBezTo>
                  <a:pt x="6050" y="5266"/>
                  <a:pt x="6079" y="5266"/>
                  <a:pt x="6108" y="5266"/>
                </a:cubicBezTo>
                <a:cubicBezTo>
                  <a:pt x="6952" y="5266"/>
                  <a:pt x="7795" y="5165"/>
                  <a:pt x="8611" y="4970"/>
                </a:cubicBezTo>
                <a:cubicBezTo>
                  <a:pt x="9600" y="4724"/>
                  <a:pt x="10596" y="4299"/>
                  <a:pt x="11304" y="3548"/>
                </a:cubicBezTo>
                <a:cubicBezTo>
                  <a:pt x="11390" y="3454"/>
                  <a:pt x="11477" y="3353"/>
                  <a:pt x="11556" y="3252"/>
                </a:cubicBezTo>
                <a:lnTo>
                  <a:pt x="11556" y="3252"/>
                </a:lnTo>
                <a:cubicBezTo>
                  <a:pt x="11499" y="3519"/>
                  <a:pt x="11434" y="3786"/>
                  <a:pt x="11340" y="4053"/>
                </a:cubicBezTo>
                <a:lnTo>
                  <a:pt x="11325" y="4060"/>
                </a:lnTo>
                <a:cubicBezTo>
                  <a:pt x="10842" y="4479"/>
                  <a:pt x="10286" y="4804"/>
                  <a:pt x="9687" y="5035"/>
                </a:cubicBezTo>
                <a:cubicBezTo>
                  <a:pt x="9398" y="5143"/>
                  <a:pt x="9110" y="5244"/>
                  <a:pt x="8806" y="5316"/>
                </a:cubicBezTo>
                <a:cubicBezTo>
                  <a:pt x="8600" y="5376"/>
                  <a:pt x="8658" y="5669"/>
                  <a:pt x="8849" y="5669"/>
                </a:cubicBezTo>
                <a:cubicBezTo>
                  <a:pt x="8865" y="5669"/>
                  <a:pt x="8882" y="5667"/>
                  <a:pt x="8900" y="5663"/>
                </a:cubicBezTo>
                <a:cubicBezTo>
                  <a:pt x="9535" y="5497"/>
                  <a:pt x="10149" y="5251"/>
                  <a:pt x="10719" y="4927"/>
                </a:cubicBezTo>
                <a:cubicBezTo>
                  <a:pt x="10834" y="4862"/>
                  <a:pt x="10950" y="4789"/>
                  <a:pt x="11058" y="4710"/>
                </a:cubicBezTo>
                <a:lnTo>
                  <a:pt x="11058" y="4710"/>
                </a:lnTo>
                <a:cubicBezTo>
                  <a:pt x="10604" y="5627"/>
                  <a:pt x="9889" y="6385"/>
                  <a:pt x="9008" y="6904"/>
                </a:cubicBezTo>
                <a:cubicBezTo>
                  <a:pt x="8092" y="7464"/>
                  <a:pt x="7056" y="7743"/>
                  <a:pt x="6019" y="7743"/>
                </a:cubicBezTo>
                <a:cubicBezTo>
                  <a:pt x="4983" y="7743"/>
                  <a:pt x="3945" y="7464"/>
                  <a:pt x="3025" y="6904"/>
                </a:cubicBezTo>
                <a:cubicBezTo>
                  <a:pt x="2145" y="6385"/>
                  <a:pt x="1437" y="5627"/>
                  <a:pt x="975" y="4710"/>
                </a:cubicBezTo>
                <a:lnTo>
                  <a:pt x="975" y="4710"/>
                </a:lnTo>
                <a:lnTo>
                  <a:pt x="1026" y="4746"/>
                </a:lnTo>
                <a:cubicBezTo>
                  <a:pt x="1979" y="5381"/>
                  <a:pt x="3119" y="5721"/>
                  <a:pt x="4245" y="5879"/>
                </a:cubicBezTo>
                <a:cubicBezTo>
                  <a:pt x="4837" y="5966"/>
                  <a:pt x="5429" y="6002"/>
                  <a:pt x="6020" y="6002"/>
                </a:cubicBezTo>
                <a:cubicBezTo>
                  <a:pt x="6057" y="6002"/>
                  <a:pt x="6093" y="6003"/>
                  <a:pt x="6130" y="6003"/>
                </a:cubicBezTo>
                <a:cubicBezTo>
                  <a:pt x="6823" y="6003"/>
                  <a:pt x="7522" y="5938"/>
                  <a:pt x="8207" y="5814"/>
                </a:cubicBezTo>
                <a:cubicBezTo>
                  <a:pt x="8301" y="5793"/>
                  <a:pt x="8366" y="5699"/>
                  <a:pt x="8344" y="5605"/>
                </a:cubicBezTo>
                <a:cubicBezTo>
                  <a:pt x="8325" y="5521"/>
                  <a:pt x="8253" y="5466"/>
                  <a:pt x="8171" y="5466"/>
                </a:cubicBezTo>
                <a:cubicBezTo>
                  <a:pt x="8162" y="5466"/>
                  <a:pt x="8152" y="5466"/>
                  <a:pt x="8142" y="5468"/>
                </a:cubicBezTo>
                <a:cubicBezTo>
                  <a:pt x="7760" y="5540"/>
                  <a:pt x="7370" y="5591"/>
                  <a:pt x="6980" y="5619"/>
                </a:cubicBezTo>
                <a:cubicBezTo>
                  <a:pt x="6670" y="5641"/>
                  <a:pt x="6352" y="5648"/>
                  <a:pt x="6020" y="5648"/>
                </a:cubicBezTo>
                <a:cubicBezTo>
                  <a:pt x="4822" y="5648"/>
                  <a:pt x="3610" y="5511"/>
                  <a:pt x="2477" y="5093"/>
                </a:cubicBezTo>
                <a:cubicBezTo>
                  <a:pt x="1863" y="4869"/>
                  <a:pt x="1300" y="4544"/>
                  <a:pt x="795" y="4133"/>
                </a:cubicBezTo>
                <a:cubicBezTo>
                  <a:pt x="773" y="4118"/>
                  <a:pt x="701" y="4075"/>
                  <a:pt x="701" y="4053"/>
                </a:cubicBezTo>
                <a:cubicBezTo>
                  <a:pt x="614" y="3786"/>
                  <a:pt x="542" y="3519"/>
                  <a:pt x="492" y="3252"/>
                </a:cubicBezTo>
                <a:close/>
                <a:moveTo>
                  <a:pt x="8510" y="7554"/>
                </a:moveTo>
                <a:cubicBezTo>
                  <a:pt x="8510" y="7806"/>
                  <a:pt x="8344" y="8037"/>
                  <a:pt x="8106" y="8117"/>
                </a:cubicBezTo>
                <a:lnTo>
                  <a:pt x="8099" y="8117"/>
                </a:lnTo>
                <a:cubicBezTo>
                  <a:pt x="7424" y="8355"/>
                  <a:pt x="6720" y="8474"/>
                  <a:pt x="6017" y="8474"/>
                </a:cubicBezTo>
                <a:cubicBezTo>
                  <a:pt x="5313" y="8474"/>
                  <a:pt x="4609" y="8355"/>
                  <a:pt x="3935" y="8117"/>
                </a:cubicBezTo>
                <a:lnTo>
                  <a:pt x="3927" y="8117"/>
                </a:lnTo>
                <a:cubicBezTo>
                  <a:pt x="3682" y="8037"/>
                  <a:pt x="3523" y="7806"/>
                  <a:pt x="3523" y="7554"/>
                </a:cubicBezTo>
                <a:lnTo>
                  <a:pt x="3523" y="7554"/>
                </a:lnTo>
                <a:cubicBezTo>
                  <a:pt x="4086" y="7799"/>
                  <a:pt x="4685" y="7965"/>
                  <a:pt x="5291" y="8045"/>
                </a:cubicBezTo>
                <a:cubicBezTo>
                  <a:pt x="5533" y="8077"/>
                  <a:pt x="5775" y="8093"/>
                  <a:pt x="6016" y="8093"/>
                </a:cubicBezTo>
                <a:cubicBezTo>
                  <a:pt x="6257" y="8093"/>
                  <a:pt x="6497" y="8077"/>
                  <a:pt x="6735" y="8045"/>
                </a:cubicBezTo>
                <a:cubicBezTo>
                  <a:pt x="7348" y="7965"/>
                  <a:pt x="7940" y="7799"/>
                  <a:pt x="8503" y="7554"/>
                </a:cubicBezTo>
                <a:close/>
                <a:moveTo>
                  <a:pt x="6020" y="1"/>
                </a:moveTo>
                <a:cubicBezTo>
                  <a:pt x="5093" y="1"/>
                  <a:pt x="4165" y="394"/>
                  <a:pt x="3516" y="1181"/>
                </a:cubicBezTo>
                <a:lnTo>
                  <a:pt x="3379" y="1159"/>
                </a:lnTo>
                <a:cubicBezTo>
                  <a:pt x="2635" y="1044"/>
                  <a:pt x="1928" y="935"/>
                  <a:pt x="1365" y="935"/>
                </a:cubicBezTo>
                <a:cubicBezTo>
                  <a:pt x="946" y="935"/>
                  <a:pt x="636" y="993"/>
                  <a:pt x="420" y="1123"/>
                </a:cubicBezTo>
                <a:cubicBezTo>
                  <a:pt x="145" y="1282"/>
                  <a:pt x="8" y="1542"/>
                  <a:pt x="8" y="1888"/>
                </a:cubicBezTo>
                <a:cubicBezTo>
                  <a:pt x="1" y="2675"/>
                  <a:pt x="131" y="3461"/>
                  <a:pt x="391" y="4205"/>
                </a:cubicBezTo>
                <a:lnTo>
                  <a:pt x="391" y="4219"/>
                </a:lnTo>
                <a:cubicBezTo>
                  <a:pt x="838" y="5475"/>
                  <a:pt x="1704" y="6529"/>
                  <a:pt x="2852" y="7200"/>
                </a:cubicBezTo>
                <a:cubicBezTo>
                  <a:pt x="2960" y="7265"/>
                  <a:pt x="3068" y="7323"/>
                  <a:pt x="3177" y="7381"/>
                </a:cubicBezTo>
                <a:lnTo>
                  <a:pt x="3177" y="7554"/>
                </a:lnTo>
                <a:cubicBezTo>
                  <a:pt x="3177" y="7958"/>
                  <a:pt x="3437" y="8319"/>
                  <a:pt x="3819" y="8456"/>
                </a:cubicBezTo>
                <a:lnTo>
                  <a:pt x="3826" y="8456"/>
                </a:lnTo>
                <a:cubicBezTo>
                  <a:pt x="4537" y="8705"/>
                  <a:pt x="5281" y="8829"/>
                  <a:pt x="6024" y="8829"/>
                </a:cubicBezTo>
                <a:cubicBezTo>
                  <a:pt x="6767" y="8829"/>
                  <a:pt x="7511" y="8705"/>
                  <a:pt x="8222" y="8456"/>
                </a:cubicBezTo>
                <a:cubicBezTo>
                  <a:pt x="8611" y="8319"/>
                  <a:pt x="8871" y="7958"/>
                  <a:pt x="8864" y="7554"/>
                </a:cubicBezTo>
                <a:lnTo>
                  <a:pt x="8864" y="7381"/>
                </a:lnTo>
                <a:cubicBezTo>
                  <a:pt x="8980" y="7323"/>
                  <a:pt x="9088" y="7258"/>
                  <a:pt x="9196" y="7200"/>
                </a:cubicBezTo>
                <a:cubicBezTo>
                  <a:pt x="10344" y="6529"/>
                  <a:pt x="11210" y="5475"/>
                  <a:pt x="11650" y="4219"/>
                </a:cubicBezTo>
                <a:lnTo>
                  <a:pt x="11657" y="4205"/>
                </a:lnTo>
                <a:cubicBezTo>
                  <a:pt x="11910" y="3461"/>
                  <a:pt x="12033" y="2675"/>
                  <a:pt x="12025" y="1888"/>
                </a:cubicBezTo>
                <a:cubicBezTo>
                  <a:pt x="12025" y="1542"/>
                  <a:pt x="11888" y="1282"/>
                  <a:pt x="11621" y="1123"/>
                </a:cubicBezTo>
                <a:cubicBezTo>
                  <a:pt x="11397" y="993"/>
                  <a:pt x="11094" y="935"/>
                  <a:pt x="10676" y="935"/>
                </a:cubicBezTo>
                <a:cubicBezTo>
                  <a:pt x="10113" y="935"/>
                  <a:pt x="9405" y="1044"/>
                  <a:pt x="8655" y="1159"/>
                </a:cubicBezTo>
                <a:lnTo>
                  <a:pt x="8525" y="1181"/>
                </a:lnTo>
                <a:cubicBezTo>
                  <a:pt x="7875" y="394"/>
                  <a:pt x="6948" y="1"/>
                  <a:pt x="6020"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3" name="Google Shape;11383;p64"/>
          <p:cNvGrpSpPr/>
          <p:nvPr/>
        </p:nvGrpSpPr>
        <p:grpSpPr>
          <a:xfrm>
            <a:off x="4029644" y="1741212"/>
            <a:ext cx="365755" cy="325113"/>
            <a:chOff x="4583656" y="1263335"/>
            <a:chExt cx="415583" cy="368859"/>
          </a:xfrm>
        </p:grpSpPr>
        <p:sp>
          <p:nvSpPr>
            <p:cNvPr id="11384" name="Google Shape;11384;p64"/>
            <p:cNvSpPr/>
            <p:nvPr/>
          </p:nvSpPr>
          <p:spPr>
            <a:xfrm>
              <a:off x="4583656" y="1263335"/>
              <a:ext cx="415583" cy="368859"/>
            </a:xfrm>
            <a:custGeom>
              <a:avLst/>
              <a:gdLst/>
              <a:ahLst/>
              <a:cxnLst/>
              <a:rect l="l" t="t" r="r" b="b"/>
              <a:pathLst>
                <a:path w="12148" h="10783" extrusionOk="0">
                  <a:moveTo>
                    <a:pt x="4208" y="625"/>
                  </a:moveTo>
                  <a:lnTo>
                    <a:pt x="4201" y="632"/>
                  </a:lnTo>
                  <a:cubicBezTo>
                    <a:pt x="3559" y="1159"/>
                    <a:pt x="3183" y="1946"/>
                    <a:pt x="3183" y="2776"/>
                  </a:cubicBezTo>
                  <a:cubicBezTo>
                    <a:pt x="3183" y="4053"/>
                    <a:pt x="4143" y="5237"/>
                    <a:pt x="5392" y="5497"/>
                  </a:cubicBezTo>
                  <a:cubicBezTo>
                    <a:pt x="5579" y="5533"/>
                    <a:pt x="5767" y="5554"/>
                    <a:pt x="5962" y="5554"/>
                  </a:cubicBezTo>
                  <a:cubicBezTo>
                    <a:pt x="7319" y="5554"/>
                    <a:pt x="8423" y="6651"/>
                    <a:pt x="8423" y="8015"/>
                  </a:cubicBezTo>
                  <a:cubicBezTo>
                    <a:pt x="8423" y="9372"/>
                    <a:pt x="7319" y="10477"/>
                    <a:pt x="5962" y="10477"/>
                  </a:cubicBezTo>
                  <a:lnTo>
                    <a:pt x="5955" y="10477"/>
                  </a:lnTo>
                  <a:cubicBezTo>
                    <a:pt x="3494" y="10469"/>
                    <a:pt x="1386" y="8701"/>
                    <a:pt x="960" y="6283"/>
                  </a:cubicBezTo>
                  <a:cubicBezTo>
                    <a:pt x="527" y="3858"/>
                    <a:pt x="1899" y="1476"/>
                    <a:pt x="4208" y="625"/>
                  </a:cubicBezTo>
                  <a:close/>
                  <a:moveTo>
                    <a:pt x="5968" y="0"/>
                  </a:moveTo>
                  <a:cubicBezTo>
                    <a:pt x="4477" y="0"/>
                    <a:pt x="2995" y="616"/>
                    <a:pt x="1935" y="1816"/>
                  </a:cubicBezTo>
                  <a:cubicBezTo>
                    <a:pt x="0" y="4003"/>
                    <a:pt x="159" y="7323"/>
                    <a:pt x="2281" y="9315"/>
                  </a:cubicBezTo>
                  <a:cubicBezTo>
                    <a:pt x="3321" y="10295"/>
                    <a:pt x="4649" y="10782"/>
                    <a:pt x="5976" y="10782"/>
                  </a:cubicBezTo>
                  <a:cubicBezTo>
                    <a:pt x="7355" y="10782"/>
                    <a:pt x="8731" y="10255"/>
                    <a:pt x="9780" y="9206"/>
                  </a:cubicBezTo>
                  <a:cubicBezTo>
                    <a:pt x="11844" y="7142"/>
                    <a:pt x="11895" y="3822"/>
                    <a:pt x="9896" y="1700"/>
                  </a:cubicBezTo>
                  <a:lnTo>
                    <a:pt x="9888" y="1700"/>
                  </a:lnTo>
                  <a:cubicBezTo>
                    <a:pt x="9854" y="1664"/>
                    <a:pt x="9814" y="1649"/>
                    <a:pt x="9776" y="1649"/>
                  </a:cubicBezTo>
                  <a:cubicBezTo>
                    <a:pt x="9655" y="1649"/>
                    <a:pt x="9548" y="1801"/>
                    <a:pt x="9657" y="1917"/>
                  </a:cubicBezTo>
                  <a:cubicBezTo>
                    <a:pt x="12147" y="4565"/>
                    <a:pt x="11130" y="8903"/>
                    <a:pt x="7716" y="10166"/>
                  </a:cubicBezTo>
                  <a:lnTo>
                    <a:pt x="7723" y="10159"/>
                  </a:lnTo>
                  <a:cubicBezTo>
                    <a:pt x="7781" y="10109"/>
                    <a:pt x="7846" y="10058"/>
                    <a:pt x="7904" y="10000"/>
                  </a:cubicBezTo>
                  <a:cubicBezTo>
                    <a:pt x="8430" y="9473"/>
                    <a:pt x="8734" y="8759"/>
                    <a:pt x="8741" y="8015"/>
                  </a:cubicBezTo>
                  <a:cubicBezTo>
                    <a:pt x="8734" y="6478"/>
                    <a:pt x="7492" y="5237"/>
                    <a:pt x="5962" y="5237"/>
                  </a:cubicBezTo>
                  <a:cubicBezTo>
                    <a:pt x="5774" y="5237"/>
                    <a:pt x="5587" y="5215"/>
                    <a:pt x="5406" y="5172"/>
                  </a:cubicBezTo>
                  <a:cubicBezTo>
                    <a:pt x="4186" y="4890"/>
                    <a:pt x="3378" y="3743"/>
                    <a:pt x="3515" y="2501"/>
                  </a:cubicBezTo>
                  <a:cubicBezTo>
                    <a:pt x="3660" y="1253"/>
                    <a:pt x="4713" y="314"/>
                    <a:pt x="5962" y="314"/>
                  </a:cubicBezTo>
                  <a:lnTo>
                    <a:pt x="5969" y="314"/>
                  </a:lnTo>
                  <a:cubicBezTo>
                    <a:pt x="7160" y="322"/>
                    <a:pt x="8308" y="733"/>
                    <a:pt x="9217" y="1498"/>
                  </a:cubicBezTo>
                  <a:cubicBezTo>
                    <a:pt x="9251" y="1524"/>
                    <a:pt x="9286" y="1536"/>
                    <a:pt x="9319" y="1536"/>
                  </a:cubicBezTo>
                  <a:cubicBezTo>
                    <a:pt x="9450" y="1536"/>
                    <a:pt x="9552" y="1362"/>
                    <a:pt x="9419" y="1253"/>
                  </a:cubicBezTo>
                  <a:cubicBezTo>
                    <a:pt x="8413" y="412"/>
                    <a:pt x="7188" y="0"/>
                    <a:pt x="5968"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4"/>
            <p:cNvSpPr/>
            <p:nvPr/>
          </p:nvSpPr>
          <p:spPr>
            <a:xfrm>
              <a:off x="4748576" y="1329118"/>
              <a:ext cx="68181" cy="58426"/>
            </a:xfrm>
            <a:custGeom>
              <a:avLst/>
              <a:gdLst/>
              <a:ahLst/>
              <a:cxnLst/>
              <a:rect l="l" t="t" r="r" b="b"/>
              <a:pathLst>
                <a:path w="1993" h="1708" extrusionOk="0">
                  <a:moveTo>
                    <a:pt x="1136" y="318"/>
                  </a:moveTo>
                  <a:cubicBezTo>
                    <a:pt x="1412" y="318"/>
                    <a:pt x="1675" y="531"/>
                    <a:pt x="1675" y="853"/>
                  </a:cubicBezTo>
                  <a:cubicBezTo>
                    <a:pt x="1675" y="1148"/>
                    <a:pt x="1437" y="1387"/>
                    <a:pt x="1141" y="1387"/>
                  </a:cubicBezTo>
                  <a:cubicBezTo>
                    <a:pt x="665" y="1387"/>
                    <a:pt x="419" y="809"/>
                    <a:pt x="758" y="477"/>
                  </a:cubicBezTo>
                  <a:cubicBezTo>
                    <a:pt x="869" y="367"/>
                    <a:pt x="1004" y="318"/>
                    <a:pt x="1136" y="318"/>
                  </a:cubicBezTo>
                  <a:close/>
                  <a:moveTo>
                    <a:pt x="1141" y="1"/>
                  </a:moveTo>
                  <a:cubicBezTo>
                    <a:pt x="383" y="1"/>
                    <a:pt x="1" y="917"/>
                    <a:pt x="535" y="1459"/>
                  </a:cubicBezTo>
                  <a:cubicBezTo>
                    <a:pt x="709" y="1631"/>
                    <a:pt x="922" y="1708"/>
                    <a:pt x="1131" y="1708"/>
                  </a:cubicBezTo>
                  <a:cubicBezTo>
                    <a:pt x="1571" y="1708"/>
                    <a:pt x="1993" y="1366"/>
                    <a:pt x="1993" y="853"/>
                  </a:cubicBezTo>
                  <a:cubicBezTo>
                    <a:pt x="1993" y="383"/>
                    <a:pt x="1610" y="1"/>
                    <a:pt x="114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4"/>
            <p:cNvSpPr/>
            <p:nvPr/>
          </p:nvSpPr>
          <p:spPr>
            <a:xfrm>
              <a:off x="4748576" y="1508372"/>
              <a:ext cx="68181" cy="58255"/>
            </a:xfrm>
            <a:custGeom>
              <a:avLst/>
              <a:gdLst/>
              <a:ahLst/>
              <a:cxnLst/>
              <a:rect l="l" t="t" r="r" b="b"/>
              <a:pathLst>
                <a:path w="1993" h="1703" extrusionOk="0">
                  <a:moveTo>
                    <a:pt x="1132" y="315"/>
                  </a:moveTo>
                  <a:cubicBezTo>
                    <a:pt x="1409" y="315"/>
                    <a:pt x="1675" y="529"/>
                    <a:pt x="1675" y="852"/>
                  </a:cubicBezTo>
                  <a:cubicBezTo>
                    <a:pt x="1675" y="1148"/>
                    <a:pt x="1437" y="1387"/>
                    <a:pt x="1141" y="1387"/>
                  </a:cubicBezTo>
                  <a:cubicBezTo>
                    <a:pt x="665" y="1387"/>
                    <a:pt x="419" y="809"/>
                    <a:pt x="758" y="470"/>
                  </a:cubicBezTo>
                  <a:cubicBezTo>
                    <a:pt x="867" y="363"/>
                    <a:pt x="1001" y="315"/>
                    <a:pt x="1132" y="315"/>
                  </a:cubicBezTo>
                  <a:close/>
                  <a:moveTo>
                    <a:pt x="1141" y="1"/>
                  </a:moveTo>
                  <a:cubicBezTo>
                    <a:pt x="383" y="1"/>
                    <a:pt x="1" y="917"/>
                    <a:pt x="535" y="1451"/>
                  </a:cubicBezTo>
                  <a:cubicBezTo>
                    <a:pt x="710" y="1625"/>
                    <a:pt x="925" y="1702"/>
                    <a:pt x="1135" y="1702"/>
                  </a:cubicBezTo>
                  <a:cubicBezTo>
                    <a:pt x="1574" y="1702"/>
                    <a:pt x="1993" y="1365"/>
                    <a:pt x="1993" y="852"/>
                  </a:cubicBezTo>
                  <a:cubicBezTo>
                    <a:pt x="1993" y="383"/>
                    <a:pt x="1610" y="1"/>
                    <a:pt x="114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7" name="Google Shape;11387;p64"/>
          <p:cNvSpPr/>
          <p:nvPr/>
        </p:nvSpPr>
        <p:spPr>
          <a:xfrm>
            <a:off x="4750646" y="1758335"/>
            <a:ext cx="361771" cy="290866"/>
          </a:xfrm>
          <a:custGeom>
            <a:avLst/>
            <a:gdLst/>
            <a:ahLst/>
            <a:cxnLst/>
            <a:rect l="l" t="t" r="r" b="b"/>
            <a:pathLst>
              <a:path w="10575" h="8503" extrusionOk="0">
                <a:moveTo>
                  <a:pt x="1581" y="635"/>
                </a:moveTo>
                <a:cubicBezTo>
                  <a:pt x="1769" y="635"/>
                  <a:pt x="1956" y="678"/>
                  <a:pt x="2129" y="772"/>
                </a:cubicBezTo>
                <a:cubicBezTo>
                  <a:pt x="2259" y="837"/>
                  <a:pt x="2375" y="931"/>
                  <a:pt x="2476" y="1039"/>
                </a:cubicBezTo>
                <a:lnTo>
                  <a:pt x="2469" y="1054"/>
                </a:lnTo>
                <a:cubicBezTo>
                  <a:pt x="2461" y="1090"/>
                  <a:pt x="2454" y="1126"/>
                  <a:pt x="2440" y="1162"/>
                </a:cubicBezTo>
                <a:cubicBezTo>
                  <a:pt x="2187" y="1018"/>
                  <a:pt x="1920" y="916"/>
                  <a:pt x="1639" y="859"/>
                </a:cubicBezTo>
                <a:cubicBezTo>
                  <a:pt x="1620" y="853"/>
                  <a:pt x="1602" y="850"/>
                  <a:pt x="1586" y="850"/>
                </a:cubicBezTo>
                <a:cubicBezTo>
                  <a:pt x="1413" y="850"/>
                  <a:pt x="1376" y="1136"/>
                  <a:pt x="1574" y="1162"/>
                </a:cubicBezTo>
                <a:cubicBezTo>
                  <a:pt x="1862" y="1220"/>
                  <a:pt x="2137" y="1335"/>
                  <a:pt x="2389" y="1487"/>
                </a:cubicBezTo>
                <a:cubicBezTo>
                  <a:pt x="2389" y="1523"/>
                  <a:pt x="2375" y="1559"/>
                  <a:pt x="2375" y="1595"/>
                </a:cubicBezTo>
                <a:cubicBezTo>
                  <a:pt x="2375" y="1609"/>
                  <a:pt x="2368" y="1703"/>
                  <a:pt x="2368" y="1703"/>
                </a:cubicBezTo>
                <a:cubicBezTo>
                  <a:pt x="2332" y="1710"/>
                  <a:pt x="2295" y="1710"/>
                  <a:pt x="2259" y="1710"/>
                </a:cubicBezTo>
                <a:cubicBezTo>
                  <a:pt x="2065" y="1710"/>
                  <a:pt x="1877" y="1667"/>
                  <a:pt x="1711" y="1573"/>
                </a:cubicBezTo>
                <a:cubicBezTo>
                  <a:pt x="1386" y="1414"/>
                  <a:pt x="1155" y="1104"/>
                  <a:pt x="1097" y="750"/>
                </a:cubicBezTo>
                <a:cubicBezTo>
                  <a:pt x="1249" y="671"/>
                  <a:pt x="1408" y="635"/>
                  <a:pt x="1581" y="635"/>
                </a:cubicBezTo>
                <a:close/>
                <a:moveTo>
                  <a:pt x="3103" y="301"/>
                </a:moveTo>
                <a:cubicBezTo>
                  <a:pt x="3106" y="301"/>
                  <a:pt x="3108" y="302"/>
                  <a:pt x="3111" y="303"/>
                </a:cubicBezTo>
                <a:lnTo>
                  <a:pt x="3342" y="433"/>
                </a:lnTo>
                <a:cubicBezTo>
                  <a:pt x="3364" y="447"/>
                  <a:pt x="3371" y="476"/>
                  <a:pt x="3364" y="505"/>
                </a:cubicBezTo>
                <a:cubicBezTo>
                  <a:pt x="3349" y="541"/>
                  <a:pt x="3320" y="613"/>
                  <a:pt x="3284" y="693"/>
                </a:cubicBezTo>
                <a:cubicBezTo>
                  <a:pt x="3176" y="916"/>
                  <a:pt x="3097" y="1147"/>
                  <a:pt x="3032" y="1386"/>
                </a:cubicBezTo>
                <a:cubicBezTo>
                  <a:pt x="2967" y="1703"/>
                  <a:pt x="2960" y="2021"/>
                  <a:pt x="3017" y="2331"/>
                </a:cubicBezTo>
                <a:lnTo>
                  <a:pt x="2858" y="2331"/>
                </a:lnTo>
                <a:cubicBezTo>
                  <a:pt x="2844" y="2333"/>
                  <a:pt x="2828" y="2334"/>
                  <a:pt x="2813" y="2334"/>
                </a:cubicBezTo>
                <a:cubicBezTo>
                  <a:pt x="2775" y="2334"/>
                  <a:pt x="2735" y="2329"/>
                  <a:pt x="2700" y="2324"/>
                </a:cubicBezTo>
                <a:cubicBezTo>
                  <a:pt x="2671" y="2165"/>
                  <a:pt x="2664" y="1999"/>
                  <a:pt x="2671" y="1840"/>
                </a:cubicBezTo>
                <a:cubicBezTo>
                  <a:pt x="2678" y="1674"/>
                  <a:pt x="2692" y="1508"/>
                  <a:pt x="2721" y="1350"/>
                </a:cubicBezTo>
                <a:cubicBezTo>
                  <a:pt x="2779" y="1068"/>
                  <a:pt x="2873" y="794"/>
                  <a:pt x="2988" y="541"/>
                </a:cubicBezTo>
                <a:cubicBezTo>
                  <a:pt x="3032" y="447"/>
                  <a:pt x="3061" y="375"/>
                  <a:pt x="3082" y="325"/>
                </a:cubicBezTo>
                <a:cubicBezTo>
                  <a:pt x="3082" y="313"/>
                  <a:pt x="3092" y="301"/>
                  <a:pt x="3103" y="301"/>
                </a:cubicBezTo>
                <a:close/>
                <a:moveTo>
                  <a:pt x="5637" y="1292"/>
                </a:moveTo>
                <a:cubicBezTo>
                  <a:pt x="5825" y="1292"/>
                  <a:pt x="6013" y="1342"/>
                  <a:pt x="6186" y="1429"/>
                </a:cubicBezTo>
                <a:cubicBezTo>
                  <a:pt x="6316" y="1494"/>
                  <a:pt x="6438" y="1588"/>
                  <a:pt x="6532" y="1696"/>
                </a:cubicBezTo>
                <a:cubicBezTo>
                  <a:pt x="6532" y="1703"/>
                  <a:pt x="6532" y="1710"/>
                  <a:pt x="6532" y="1710"/>
                </a:cubicBezTo>
                <a:cubicBezTo>
                  <a:pt x="6518" y="1746"/>
                  <a:pt x="6511" y="1783"/>
                  <a:pt x="6503" y="1819"/>
                </a:cubicBezTo>
                <a:cubicBezTo>
                  <a:pt x="6251" y="1682"/>
                  <a:pt x="5976" y="1573"/>
                  <a:pt x="5695" y="1516"/>
                </a:cubicBezTo>
                <a:cubicBezTo>
                  <a:pt x="5678" y="1511"/>
                  <a:pt x="5662" y="1509"/>
                  <a:pt x="5648" y="1509"/>
                </a:cubicBezTo>
                <a:cubicBezTo>
                  <a:pt x="5476" y="1509"/>
                  <a:pt x="5431" y="1792"/>
                  <a:pt x="5637" y="1819"/>
                </a:cubicBezTo>
                <a:cubicBezTo>
                  <a:pt x="5919" y="1884"/>
                  <a:pt x="6193" y="1992"/>
                  <a:pt x="6446" y="2143"/>
                </a:cubicBezTo>
                <a:cubicBezTo>
                  <a:pt x="6438" y="2216"/>
                  <a:pt x="6431" y="2281"/>
                  <a:pt x="6424" y="2353"/>
                </a:cubicBezTo>
                <a:lnTo>
                  <a:pt x="6424" y="2367"/>
                </a:lnTo>
                <a:cubicBezTo>
                  <a:pt x="6388" y="2367"/>
                  <a:pt x="6352" y="2374"/>
                  <a:pt x="6316" y="2374"/>
                </a:cubicBezTo>
                <a:cubicBezTo>
                  <a:pt x="6121" y="2367"/>
                  <a:pt x="5933" y="2324"/>
                  <a:pt x="5767" y="2237"/>
                </a:cubicBezTo>
                <a:cubicBezTo>
                  <a:pt x="5442" y="2071"/>
                  <a:pt x="5219" y="1768"/>
                  <a:pt x="5161" y="1407"/>
                </a:cubicBezTo>
                <a:cubicBezTo>
                  <a:pt x="5305" y="1328"/>
                  <a:pt x="5471" y="1292"/>
                  <a:pt x="5637" y="1292"/>
                </a:cubicBezTo>
                <a:close/>
                <a:moveTo>
                  <a:pt x="8250" y="1566"/>
                </a:moveTo>
                <a:cubicBezTo>
                  <a:pt x="8492" y="1566"/>
                  <a:pt x="8719" y="1651"/>
                  <a:pt x="8907" y="1797"/>
                </a:cubicBezTo>
                <a:cubicBezTo>
                  <a:pt x="8777" y="2136"/>
                  <a:pt x="8488" y="2389"/>
                  <a:pt x="8142" y="2483"/>
                </a:cubicBezTo>
                <a:cubicBezTo>
                  <a:pt x="8033" y="2512"/>
                  <a:pt x="7925" y="2526"/>
                  <a:pt x="7810" y="2526"/>
                </a:cubicBezTo>
                <a:cubicBezTo>
                  <a:pt x="7658" y="2526"/>
                  <a:pt x="7499" y="2497"/>
                  <a:pt x="7355" y="2432"/>
                </a:cubicBezTo>
                <a:cubicBezTo>
                  <a:pt x="7355" y="2410"/>
                  <a:pt x="7362" y="2331"/>
                  <a:pt x="7369" y="2302"/>
                </a:cubicBezTo>
                <a:cubicBezTo>
                  <a:pt x="7680" y="2172"/>
                  <a:pt x="8012" y="2107"/>
                  <a:pt x="8351" y="2107"/>
                </a:cubicBezTo>
                <a:cubicBezTo>
                  <a:pt x="8356" y="2108"/>
                  <a:pt x="8360" y="2108"/>
                  <a:pt x="8365" y="2108"/>
                </a:cubicBezTo>
                <a:cubicBezTo>
                  <a:pt x="8570" y="2108"/>
                  <a:pt x="8570" y="1797"/>
                  <a:pt x="8365" y="1797"/>
                </a:cubicBezTo>
                <a:cubicBezTo>
                  <a:pt x="8360" y="1797"/>
                  <a:pt x="8356" y="1797"/>
                  <a:pt x="8351" y="1797"/>
                </a:cubicBezTo>
                <a:cubicBezTo>
                  <a:pt x="8041" y="1797"/>
                  <a:pt x="7738" y="1848"/>
                  <a:pt x="7442" y="1949"/>
                </a:cubicBezTo>
                <a:lnTo>
                  <a:pt x="7442" y="1941"/>
                </a:lnTo>
                <a:cubicBezTo>
                  <a:pt x="7456" y="1898"/>
                  <a:pt x="7470" y="1862"/>
                  <a:pt x="7485" y="1826"/>
                </a:cubicBezTo>
                <a:lnTo>
                  <a:pt x="7492" y="1804"/>
                </a:lnTo>
                <a:cubicBezTo>
                  <a:pt x="7709" y="1645"/>
                  <a:pt x="7961" y="1566"/>
                  <a:pt x="8221" y="1566"/>
                </a:cubicBezTo>
                <a:cubicBezTo>
                  <a:pt x="8231" y="1566"/>
                  <a:pt x="8241" y="1566"/>
                  <a:pt x="8250" y="1566"/>
                </a:cubicBezTo>
                <a:close/>
                <a:moveTo>
                  <a:pt x="7355" y="2764"/>
                </a:moveTo>
                <a:lnTo>
                  <a:pt x="7355" y="2764"/>
                </a:lnTo>
                <a:cubicBezTo>
                  <a:pt x="7449" y="2793"/>
                  <a:pt x="7543" y="2815"/>
                  <a:pt x="7636" y="2829"/>
                </a:cubicBezTo>
                <a:cubicBezTo>
                  <a:pt x="7550" y="2829"/>
                  <a:pt x="7456" y="2836"/>
                  <a:pt x="7369" y="2844"/>
                </a:cubicBezTo>
                <a:lnTo>
                  <a:pt x="7362" y="2844"/>
                </a:lnTo>
                <a:cubicBezTo>
                  <a:pt x="7362" y="2815"/>
                  <a:pt x="7355" y="2793"/>
                  <a:pt x="7355" y="2764"/>
                </a:cubicBezTo>
                <a:close/>
                <a:moveTo>
                  <a:pt x="7163" y="965"/>
                </a:moveTo>
                <a:cubicBezTo>
                  <a:pt x="7164" y="965"/>
                  <a:pt x="7166" y="966"/>
                  <a:pt x="7167" y="967"/>
                </a:cubicBezTo>
                <a:lnTo>
                  <a:pt x="7406" y="1097"/>
                </a:lnTo>
                <a:cubicBezTo>
                  <a:pt x="7427" y="1111"/>
                  <a:pt x="7434" y="1140"/>
                  <a:pt x="7427" y="1169"/>
                </a:cubicBezTo>
                <a:cubicBezTo>
                  <a:pt x="7413" y="1205"/>
                  <a:pt x="7384" y="1277"/>
                  <a:pt x="7348" y="1357"/>
                </a:cubicBezTo>
                <a:cubicBezTo>
                  <a:pt x="7146" y="1833"/>
                  <a:pt x="6994" y="2338"/>
                  <a:pt x="7059" y="2858"/>
                </a:cubicBezTo>
                <a:lnTo>
                  <a:pt x="6742" y="2858"/>
                </a:lnTo>
                <a:cubicBezTo>
                  <a:pt x="6727" y="2714"/>
                  <a:pt x="6727" y="2569"/>
                  <a:pt x="6734" y="2425"/>
                </a:cubicBezTo>
                <a:cubicBezTo>
                  <a:pt x="6742" y="2180"/>
                  <a:pt x="6778" y="1941"/>
                  <a:pt x="6850" y="1718"/>
                </a:cubicBezTo>
                <a:cubicBezTo>
                  <a:pt x="6908" y="1544"/>
                  <a:pt x="6994" y="1342"/>
                  <a:pt x="7052" y="1198"/>
                </a:cubicBezTo>
                <a:cubicBezTo>
                  <a:pt x="7095" y="1111"/>
                  <a:pt x="7124" y="1032"/>
                  <a:pt x="7146" y="981"/>
                </a:cubicBezTo>
                <a:cubicBezTo>
                  <a:pt x="7146" y="976"/>
                  <a:pt x="7155" y="965"/>
                  <a:pt x="7163" y="965"/>
                </a:cubicBezTo>
                <a:close/>
                <a:moveTo>
                  <a:pt x="3638" y="2620"/>
                </a:moveTo>
                <a:cubicBezTo>
                  <a:pt x="4201" y="2620"/>
                  <a:pt x="4627" y="2742"/>
                  <a:pt x="4944" y="2988"/>
                </a:cubicBezTo>
                <a:cubicBezTo>
                  <a:pt x="4006" y="3298"/>
                  <a:pt x="3479" y="4027"/>
                  <a:pt x="3371" y="5168"/>
                </a:cubicBezTo>
                <a:cubicBezTo>
                  <a:pt x="3342" y="5492"/>
                  <a:pt x="3342" y="5824"/>
                  <a:pt x="3385" y="6149"/>
                </a:cubicBezTo>
                <a:cubicBezTo>
                  <a:pt x="3421" y="6416"/>
                  <a:pt x="3494" y="6669"/>
                  <a:pt x="3602" y="6914"/>
                </a:cubicBezTo>
                <a:cubicBezTo>
                  <a:pt x="3385" y="6943"/>
                  <a:pt x="3162" y="6950"/>
                  <a:pt x="2945" y="6950"/>
                </a:cubicBezTo>
                <a:lnTo>
                  <a:pt x="2945" y="6958"/>
                </a:lnTo>
                <a:cubicBezTo>
                  <a:pt x="1162" y="6958"/>
                  <a:pt x="296" y="6236"/>
                  <a:pt x="296" y="4749"/>
                </a:cubicBezTo>
                <a:cubicBezTo>
                  <a:pt x="296" y="3991"/>
                  <a:pt x="477" y="3428"/>
                  <a:pt x="845" y="3082"/>
                </a:cubicBezTo>
                <a:cubicBezTo>
                  <a:pt x="1162" y="2771"/>
                  <a:pt x="1639" y="2620"/>
                  <a:pt x="2252" y="2620"/>
                </a:cubicBezTo>
                <a:cubicBezTo>
                  <a:pt x="2490" y="2620"/>
                  <a:pt x="2729" y="2649"/>
                  <a:pt x="2967" y="2649"/>
                </a:cubicBezTo>
                <a:cubicBezTo>
                  <a:pt x="3190" y="2649"/>
                  <a:pt x="3414" y="2620"/>
                  <a:pt x="3638" y="2620"/>
                </a:cubicBezTo>
                <a:close/>
                <a:moveTo>
                  <a:pt x="3109" y="1"/>
                </a:moveTo>
                <a:cubicBezTo>
                  <a:pt x="2974" y="1"/>
                  <a:pt x="2847" y="85"/>
                  <a:pt x="2801" y="224"/>
                </a:cubicBezTo>
                <a:cubicBezTo>
                  <a:pt x="2786" y="260"/>
                  <a:pt x="2757" y="339"/>
                  <a:pt x="2721" y="418"/>
                </a:cubicBezTo>
                <a:cubicBezTo>
                  <a:pt x="2685" y="505"/>
                  <a:pt x="2642" y="613"/>
                  <a:pt x="2599" y="714"/>
                </a:cubicBezTo>
                <a:cubicBezTo>
                  <a:pt x="2505" y="628"/>
                  <a:pt x="2397" y="556"/>
                  <a:pt x="2281" y="498"/>
                </a:cubicBezTo>
                <a:cubicBezTo>
                  <a:pt x="2065" y="382"/>
                  <a:pt x="1826" y="325"/>
                  <a:pt x="1588" y="325"/>
                </a:cubicBezTo>
                <a:cubicBezTo>
                  <a:pt x="1328" y="325"/>
                  <a:pt x="1076" y="397"/>
                  <a:pt x="866" y="534"/>
                </a:cubicBezTo>
                <a:cubicBezTo>
                  <a:pt x="823" y="563"/>
                  <a:pt x="794" y="613"/>
                  <a:pt x="794" y="671"/>
                </a:cubicBezTo>
                <a:cubicBezTo>
                  <a:pt x="823" y="1176"/>
                  <a:pt x="1126" y="1631"/>
                  <a:pt x="1581" y="1848"/>
                </a:cubicBezTo>
                <a:cubicBezTo>
                  <a:pt x="1790" y="1963"/>
                  <a:pt x="2028" y="2021"/>
                  <a:pt x="2267" y="2021"/>
                </a:cubicBezTo>
                <a:lnTo>
                  <a:pt x="2375" y="2021"/>
                </a:lnTo>
                <a:cubicBezTo>
                  <a:pt x="2375" y="2122"/>
                  <a:pt x="2382" y="2216"/>
                  <a:pt x="2397" y="2317"/>
                </a:cubicBezTo>
                <a:lnTo>
                  <a:pt x="2267" y="2317"/>
                </a:lnTo>
                <a:cubicBezTo>
                  <a:pt x="1567" y="2317"/>
                  <a:pt x="1018" y="2497"/>
                  <a:pt x="643" y="2858"/>
                </a:cubicBezTo>
                <a:cubicBezTo>
                  <a:pt x="217" y="3269"/>
                  <a:pt x="0" y="3905"/>
                  <a:pt x="0" y="4756"/>
                </a:cubicBezTo>
                <a:cubicBezTo>
                  <a:pt x="0" y="5709"/>
                  <a:pt x="340" y="6409"/>
                  <a:pt x="1004" y="6820"/>
                </a:cubicBezTo>
                <a:cubicBezTo>
                  <a:pt x="1487" y="7124"/>
                  <a:pt x="2129" y="7275"/>
                  <a:pt x="2960" y="7275"/>
                </a:cubicBezTo>
                <a:cubicBezTo>
                  <a:pt x="3234" y="7275"/>
                  <a:pt x="3501" y="7253"/>
                  <a:pt x="3768" y="7217"/>
                </a:cubicBezTo>
                <a:cubicBezTo>
                  <a:pt x="3977" y="7535"/>
                  <a:pt x="4259" y="7802"/>
                  <a:pt x="4591" y="7997"/>
                </a:cubicBezTo>
                <a:cubicBezTo>
                  <a:pt x="5175" y="8336"/>
                  <a:pt x="5955" y="8502"/>
                  <a:pt x="6972" y="8502"/>
                </a:cubicBezTo>
                <a:cubicBezTo>
                  <a:pt x="7990" y="8502"/>
                  <a:pt x="8770" y="8336"/>
                  <a:pt x="9354" y="7997"/>
                </a:cubicBezTo>
                <a:cubicBezTo>
                  <a:pt x="10170" y="7520"/>
                  <a:pt x="10574" y="6727"/>
                  <a:pt x="10574" y="5629"/>
                </a:cubicBezTo>
                <a:cubicBezTo>
                  <a:pt x="10574" y="4684"/>
                  <a:pt x="10336" y="3977"/>
                  <a:pt x="9852" y="3508"/>
                </a:cubicBezTo>
                <a:lnTo>
                  <a:pt x="9838" y="3500"/>
                </a:lnTo>
                <a:cubicBezTo>
                  <a:pt x="9806" y="3472"/>
                  <a:pt x="9771" y="3460"/>
                  <a:pt x="9737" y="3460"/>
                </a:cubicBezTo>
                <a:cubicBezTo>
                  <a:pt x="9618" y="3460"/>
                  <a:pt x="9514" y="3612"/>
                  <a:pt x="9621" y="3724"/>
                </a:cubicBezTo>
                <a:cubicBezTo>
                  <a:pt x="10040" y="4128"/>
                  <a:pt x="10256" y="4771"/>
                  <a:pt x="10256" y="5622"/>
                </a:cubicBezTo>
                <a:cubicBezTo>
                  <a:pt x="10256" y="7347"/>
                  <a:pt x="9174" y="8192"/>
                  <a:pt x="6958" y="8192"/>
                </a:cubicBezTo>
                <a:cubicBezTo>
                  <a:pt x="5435" y="8192"/>
                  <a:pt x="4446" y="7795"/>
                  <a:pt x="3977" y="6986"/>
                </a:cubicBezTo>
                <a:cubicBezTo>
                  <a:pt x="3790" y="6626"/>
                  <a:pt x="3681" y="6229"/>
                  <a:pt x="3667" y="5824"/>
                </a:cubicBezTo>
                <a:cubicBezTo>
                  <a:pt x="3660" y="5644"/>
                  <a:pt x="3660" y="5471"/>
                  <a:pt x="3674" y="5297"/>
                </a:cubicBezTo>
                <a:cubicBezTo>
                  <a:pt x="3725" y="4597"/>
                  <a:pt x="3984" y="3854"/>
                  <a:pt x="4612" y="3479"/>
                </a:cubicBezTo>
                <a:cubicBezTo>
                  <a:pt x="4990" y="3254"/>
                  <a:pt x="5489" y="3136"/>
                  <a:pt x="6100" y="3136"/>
                </a:cubicBezTo>
                <a:cubicBezTo>
                  <a:pt x="6236" y="3136"/>
                  <a:pt x="6378" y="3142"/>
                  <a:pt x="6525" y="3154"/>
                </a:cubicBezTo>
                <a:cubicBezTo>
                  <a:pt x="6669" y="3165"/>
                  <a:pt x="6812" y="3170"/>
                  <a:pt x="6954" y="3170"/>
                </a:cubicBezTo>
                <a:cubicBezTo>
                  <a:pt x="7097" y="3170"/>
                  <a:pt x="7240" y="3165"/>
                  <a:pt x="7384" y="3154"/>
                </a:cubicBezTo>
                <a:cubicBezTo>
                  <a:pt x="7530" y="3142"/>
                  <a:pt x="7672" y="3136"/>
                  <a:pt x="7807" y="3136"/>
                </a:cubicBezTo>
                <a:cubicBezTo>
                  <a:pt x="8340" y="3136"/>
                  <a:pt x="8788" y="3225"/>
                  <a:pt x="9145" y="3392"/>
                </a:cubicBezTo>
                <a:cubicBezTo>
                  <a:pt x="9169" y="3404"/>
                  <a:pt x="9192" y="3409"/>
                  <a:pt x="9214" y="3409"/>
                </a:cubicBezTo>
                <a:cubicBezTo>
                  <a:pt x="9356" y="3409"/>
                  <a:pt x="9437" y="3193"/>
                  <a:pt x="9275" y="3118"/>
                </a:cubicBezTo>
                <a:cubicBezTo>
                  <a:pt x="8871" y="2930"/>
                  <a:pt x="8423" y="2836"/>
                  <a:pt x="7976" y="2829"/>
                </a:cubicBezTo>
                <a:cubicBezTo>
                  <a:pt x="8062" y="2822"/>
                  <a:pt x="8142" y="2807"/>
                  <a:pt x="8221" y="2786"/>
                </a:cubicBezTo>
                <a:cubicBezTo>
                  <a:pt x="8712" y="2663"/>
                  <a:pt x="9094" y="2281"/>
                  <a:pt x="9232" y="1790"/>
                </a:cubicBezTo>
                <a:cubicBezTo>
                  <a:pt x="9239" y="1739"/>
                  <a:pt x="9224" y="1689"/>
                  <a:pt x="9188" y="1645"/>
                </a:cubicBezTo>
                <a:cubicBezTo>
                  <a:pt x="8942" y="1399"/>
                  <a:pt x="8599" y="1255"/>
                  <a:pt x="8247" y="1255"/>
                </a:cubicBezTo>
                <a:cubicBezTo>
                  <a:pt x="8238" y="1255"/>
                  <a:pt x="8230" y="1256"/>
                  <a:pt x="8221" y="1256"/>
                </a:cubicBezTo>
                <a:cubicBezTo>
                  <a:pt x="8084" y="1256"/>
                  <a:pt x="7947" y="1277"/>
                  <a:pt x="7817" y="1313"/>
                </a:cubicBezTo>
                <a:cubicBezTo>
                  <a:pt x="7774" y="1328"/>
                  <a:pt x="7723" y="1342"/>
                  <a:pt x="7680" y="1357"/>
                </a:cubicBezTo>
                <a:cubicBezTo>
                  <a:pt x="7694" y="1321"/>
                  <a:pt x="7709" y="1292"/>
                  <a:pt x="7716" y="1270"/>
                </a:cubicBezTo>
                <a:cubicBezTo>
                  <a:pt x="7774" y="1104"/>
                  <a:pt x="7709" y="916"/>
                  <a:pt x="7550" y="830"/>
                </a:cubicBezTo>
                <a:lnTo>
                  <a:pt x="7319" y="700"/>
                </a:lnTo>
                <a:cubicBezTo>
                  <a:pt x="7268" y="671"/>
                  <a:pt x="7218" y="657"/>
                  <a:pt x="7160" y="657"/>
                </a:cubicBezTo>
                <a:cubicBezTo>
                  <a:pt x="7023" y="657"/>
                  <a:pt x="6893" y="750"/>
                  <a:pt x="6850" y="880"/>
                </a:cubicBezTo>
                <a:cubicBezTo>
                  <a:pt x="6835" y="924"/>
                  <a:pt x="6806" y="996"/>
                  <a:pt x="6770" y="1082"/>
                </a:cubicBezTo>
                <a:cubicBezTo>
                  <a:pt x="6734" y="1169"/>
                  <a:pt x="6691" y="1277"/>
                  <a:pt x="6648" y="1378"/>
                </a:cubicBezTo>
                <a:cubicBezTo>
                  <a:pt x="6373" y="1126"/>
                  <a:pt x="6013" y="989"/>
                  <a:pt x="5637" y="989"/>
                </a:cubicBezTo>
                <a:cubicBezTo>
                  <a:pt x="5625" y="988"/>
                  <a:pt x="5614" y="988"/>
                  <a:pt x="5602" y="988"/>
                </a:cubicBezTo>
                <a:cubicBezTo>
                  <a:pt x="5355" y="988"/>
                  <a:pt x="5122" y="1060"/>
                  <a:pt x="4915" y="1198"/>
                </a:cubicBezTo>
                <a:cubicBezTo>
                  <a:pt x="4872" y="1227"/>
                  <a:pt x="4843" y="1277"/>
                  <a:pt x="4843" y="1328"/>
                </a:cubicBezTo>
                <a:cubicBezTo>
                  <a:pt x="4872" y="1840"/>
                  <a:pt x="5175" y="2288"/>
                  <a:pt x="5630" y="2512"/>
                </a:cubicBezTo>
                <a:cubicBezTo>
                  <a:pt x="5839" y="2620"/>
                  <a:pt x="6077" y="2678"/>
                  <a:pt x="6323" y="2685"/>
                </a:cubicBezTo>
                <a:lnTo>
                  <a:pt x="6424" y="2685"/>
                </a:lnTo>
                <a:cubicBezTo>
                  <a:pt x="6424" y="2735"/>
                  <a:pt x="6431" y="2786"/>
                  <a:pt x="6431" y="2836"/>
                </a:cubicBezTo>
                <a:cubicBezTo>
                  <a:pt x="6337" y="2831"/>
                  <a:pt x="6243" y="2828"/>
                  <a:pt x="6150" y="2828"/>
                </a:cubicBezTo>
                <a:cubicBezTo>
                  <a:pt x="5868" y="2828"/>
                  <a:pt x="5587" y="2853"/>
                  <a:pt x="5305" y="2901"/>
                </a:cubicBezTo>
                <a:cubicBezTo>
                  <a:pt x="4930" y="2512"/>
                  <a:pt x="4367" y="2317"/>
                  <a:pt x="3638" y="2317"/>
                </a:cubicBezTo>
                <a:cubicBezTo>
                  <a:pt x="3544" y="2317"/>
                  <a:pt x="3443" y="2317"/>
                  <a:pt x="3335" y="2324"/>
                </a:cubicBezTo>
                <a:cubicBezTo>
                  <a:pt x="3284" y="2035"/>
                  <a:pt x="3284" y="1739"/>
                  <a:pt x="3342" y="1451"/>
                </a:cubicBezTo>
                <a:cubicBezTo>
                  <a:pt x="3407" y="1234"/>
                  <a:pt x="3479" y="1025"/>
                  <a:pt x="3573" y="823"/>
                </a:cubicBezTo>
                <a:cubicBezTo>
                  <a:pt x="3616" y="729"/>
                  <a:pt x="3645" y="657"/>
                  <a:pt x="3667" y="613"/>
                </a:cubicBezTo>
                <a:cubicBezTo>
                  <a:pt x="3725" y="447"/>
                  <a:pt x="3660" y="260"/>
                  <a:pt x="3501" y="166"/>
                </a:cubicBezTo>
                <a:lnTo>
                  <a:pt x="3270" y="43"/>
                </a:lnTo>
                <a:cubicBezTo>
                  <a:pt x="3218" y="14"/>
                  <a:pt x="3163" y="1"/>
                  <a:pt x="3109"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88" name="Google Shape;11388;p64"/>
          <p:cNvGrpSpPr/>
          <p:nvPr/>
        </p:nvGrpSpPr>
        <p:grpSpPr>
          <a:xfrm>
            <a:off x="5467656" y="1725969"/>
            <a:ext cx="365772" cy="355599"/>
            <a:chOff x="5873976" y="1337431"/>
            <a:chExt cx="329169" cy="315667"/>
          </a:xfrm>
        </p:grpSpPr>
        <p:sp>
          <p:nvSpPr>
            <p:cNvPr id="11389" name="Google Shape;11389;p64"/>
            <p:cNvSpPr/>
            <p:nvPr/>
          </p:nvSpPr>
          <p:spPr>
            <a:xfrm>
              <a:off x="5976910" y="1447412"/>
              <a:ext cx="116109" cy="104949"/>
            </a:xfrm>
            <a:custGeom>
              <a:avLst/>
              <a:gdLst/>
              <a:ahLst/>
              <a:cxnLst/>
              <a:rect l="l" t="t" r="r" b="b"/>
              <a:pathLst>
                <a:path w="3394" h="3068" extrusionOk="0">
                  <a:moveTo>
                    <a:pt x="1671" y="1"/>
                  </a:moveTo>
                  <a:cubicBezTo>
                    <a:pt x="1248" y="1"/>
                    <a:pt x="829" y="174"/>
                    <a:pt x="528" y="512"/>
                  </a:cubicBezTo>
                  <a:cubicBezTo>
                    <a:pt x="1" y="1097"/>
                    <a:pt x="8" y="1992"/>
                    <a:pt x="542" y="2569"/>
                  </a:cubicBezTo>
                  <a:cubicBezTo>
                    <a:pt x="843" y="2898"/>
                    <a:pt x="1255" y="3067"/>
                    <a:pt x="1672" y="3067"/>
                  </a:cubicBezTo>
                  <a:cubicBezTo>
                    <a:pt x="1996" y="3067"/>
                    <a:pt x="2322" y="2965"/>
                    <a:pt x="2599" y="2757"/>
                  </a:cubicBezTo>
                  <a:cubicBezTo>
                    <a:pt x="3227" y="2281"/>
                    <a:pt x="3393" y="1407"/>
                    <a:pt x="2982" y="729"/>
                  </a:cubicBezTo>
                  <a:lnTo>
                    <a:pt x="2982" y="729"/>
                  </a:lnTo>
                  <a:lnTo>
                    <a:pt x="2982" y="736"/>
                  </a:lnTo>
                  <a:cubicBezTo>
                    <a:pt x="2951" y="688"/>
                    <a:pt x="2907" y="667"/>
                    <a:pt x="2864" y="667"/>
                  </a:cubicBezTo>
                  <a:cubicBezTo>
                    <a:pt x="2767" y="667"/>
                    <a:pt x="2674" y="771"/>
                    <a:pt x="2744" y="881"/>
                  </a:cubicBezTo>
                  <a:cubicBezTo>
                    <a:pt x="3076" y="1436"/>
                    <a:pt x="2938" y="2158"/>
                    <a:pt x="2419" y="2548"/>
                  </a:cubicBezTo>
                  <a:cubicBezTo>
                    <a:pt x="2194" y="2716"/>
                    <a:pt x="1929" y="2798"/>
                    <a:pt x="1666" y="2798"/>
                  </a:cubicBezTo>
                  <a:cubicBezTo>
                    <a:pt x="1320" y="2798"/>
                    <a:pt x="976" y="2656"/>
                    <a:pt x="730" y="2382"/>
                  </a:cubicBezTo>
                  <a:cubicBezTo>
                    <a:pt x="290" y="1905"/>
                    <a:pt x="290" y="1169"/>
                    <a:pt x="723" y="686"/>
                  </a:cubicBezTo>
                  <a:cubicBezTo>
                    <a:pt x="973" y="411"/>
                    <a:pt x="1316" y="269"/>
                    <a:pt x="1661" y="269"/>
                  </a:cubicBezTo>
                  <a:cubicBezTo>
                    <a:pt x="1923" y="269"/>
                    <a:pt x="2187" y="351"/>
                    <a:pt x="2412" y="520"/>
                  </a:cubicBezTo>
                  <a:cubicBezTo>
                    <a:pt x="2440" y="540"/>
                    <a:pt x="2469" y="549"/>
                    <a:pt x="2496" y="549"/>
                  </a:cubicBezTo>
                  <a:cubicBezTo>
                    <a:pt x="2614" y="549"/>
                    <a:pt x="2701" y="384"/>
                    <a:pt x="2578" y="296"/>
                  </a:cubicBezTo>
                  <a:cubicBezTo>
                    <a:pt x="2306" y="98"/>
                    <a:pt x="1987" y="1"/>
                    <a:pt x="167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4"/>
            <p:cNvSpPr/>
            <p:nvPr/>
          </p:nvSpPr>
          <p:spPr>
            <a:xfrm>
              <a:off x="5873976" y="1337431"/>
              <a:ext cx="329169" cy="315667"/>
            </a:xfrm>
            <a:custGeom>
              <a:avLst/>
              <a:gdLst/>
              <a:ahLst/>
              <a:cxnLst/>
              <a:rect l="l" t="t" r="r" b="b"/>
              <a:pathLst>
                <a:path w="9622" h="9228" extrusionOk="0">
                  <a:moveTo>
                    <a:pt x="8618" y="328"/>
                  </a:moveTo>
                  <a:lnTo>
                    <a:pt x="9000" y="862"/>
                  </a:lnTo>
                  <a:lnTo>
                    <a:pt x="8596" y="1151"/>
                  </a:lnTo>
                  <a:cubicBezTo>
                    <a:pt x="8416" y="1281"/>
                    <a:pt x="8221" y="1389"/>
                    <a:pt x="8012" y="1468"/>
                  </a:cubicBezTo>
                  <a:cubicBezTo>
                    <a:pt x="7687" y="1591"/>
                    <a:pt x="7348" y="1656"/>
                    <a:pt x="7001" y="1656"/>
                  </a:cubicBezTo>
                  <a:lnTo>
                    <a:pt x="2346" y="1656"/>
                  </a:lnTo>
                  <a:cubicBezTo>
                    <a:pt x="1999" y="1656"/>
                    <a:pt x="1660" y="1591"/>
                    <a:pt x="1335" y="1468"/>
                  </a:cubicBezTo>
                  <a:cubicBezTo>
                    <a:pt x="1126" y="1389"/>
                    <a:pt x="931" y="1281"/>
                    <a:pt x="751" y="1151"/>
                  </a:cubicBezTo>
                  <a:lnTo>
                    <a:pt x="354" y="862"/>
                  </a:lnTo>
                  <a:lnTo>
                    <a:pt x="736" y="328"/>
                  </a:lnTo>
                  <a:lnTo>
                    <a:pt x="1133" y="617"/>
                  </a:lnTo>
                  <a:cubicBezTo>
                    <a:pt x="1487" y="869"/>
                    <a:pt x="1913" y="999"/>
                    <a:pt x="2353" y="999"/>
                  </a:cubicBezTo>
                  <a:lnTo>
                    <a:pt x="7001" y="999"/>
                  </a:lnTo>
                  <a:cubicBezTo>
                    <a:pt x="7434" y="999"/>
                    <a:pt x="7860" y="869"/>
                    <a:pt x="8214" y="617"/>
                  </a:cubicBezTo>
                  <a:lnTo>
                    <a:pt x="8618" y="328"/>
                  </a:lnTo>
                  <a:close/>
                  <a:moveTo>
                    <a:pt x="6352" y="1930"/>
                  </a:moveTo>
                  <a:lnTo>
                    <a:pt x="5868" y="2919"/>
                  </a:lnTo>
                  <a:cubicBezTo>
                    <a:pt x="5504" y="2681"/>
                    <a:pt x="5087" y="2562"/>
                    <a:pt x="4670" y="2562"/>
                  </a:cubicBezTo>
                  <a:cubicBezTo>
                    <a:pt x="4253" y="2562"/>
                    <a:pt x="3836" y="2681"/>
                    <a:pt x="3472" y="2919"/>
                  </a:cubicBezTo>
                  <a:lnTo>
                    <a:pt x="2995" y="1930"/>
                  </a:lnTo>
                  <a:close/>
                  <a:moveTo>
                    <a:pt x="8979" y="2024"/>
                  </a:moveTo>
                  <a:lnTo>
                    <a:pt x="8979" y="5294"/>
                  </a:lnTo>
                  <a:lnTo>
                    <a:pt x="8957" y="5294"/>
                  </a:lnTo>
                  <a:cubicBezTo>
                    <a:pt x="8928" y="5286"/>
                    <a:pt x="8899" y="5286"/>
                    <a:pt x="8871" y="5286"/>
                  </a:cubicBezTo>
                  <a:cubicBezTo>
                    <a:pt x="8834" y="5286"/>
                    <a:pt x="8798" y="5286"/>
                    <a:pt x="8762" y="5294"/>
                  </a:cubicBezTo>
                  <a:lnTo>
                    <a:pt x="8762" y="2024"/>
                  </a:lnTo>
                  <a:close/>
                  <a:moveTo>
                    <a:pt x="8871" y="5554"/>
                  </a:moveTo>
                  <a:cubicBezTo>
                    <a:pt x="9029" y="5561"/>
                    <a:pt x="9159" y="5683"/>
                    <a:pt x="9159" y="5842"/>
                  </a:cubicBezTo>
                  <a:cubicBezTo>
                    <a:pt x="9159" y="6033"/>
                    <a:pt x="9017" y="6129"/>
                    <a:pt x="8874" y="6129"/>
                  </a:cubicBezTo>
                  <a:cubicBezTo>
                    <a:pt x="8732" y="6129"/>
                    <a:pt x="8589" y="6033"/>
                    <a:pt x="8589" y="5842"/>
                  </a:cubicBezTo>
                  <a:cubicBezTo>
                    <a:pt x="8589" y="5683"/>
                    <a:pt x="8719" y="5561"/>
                    <a:pt x="8871" y="5554"/>
                  </a:cubicBezTo>
                  <a:close/>
                  <a:moveTo>
                    <a:pt x="4670" y="2840"/>
                  </a:moveTo>
                  <a:cubicBezTo>
                    <a:pt x="5731" y="2840"/>
                    <a:pt x="6583" y="3699"/>
                    <a:pt x="6590" y="4752"/>
                  </a:cubicBezTo>
                  <a:cubicBezTo>
                    <a:pt x="6590" y="5910"/>
                    <a:pt x="5642" y="6677"/>
                    <a:pt x="4655" y="6677"/>
                  </a:cubicBezTo>
                  <a:cubicBezTo>
                    <a:pt x="4184" y="6677"/>
                    <a:pt x="3703" y="6502"/>
                    <a:pt x="3313" y="6109"/>
                  </a:cubicBezTo>
                  <a:cubicBezTo>
                    <a:pt x="2108" y="4904"/>
                    <a:pt x="2959" y="2840"/>
                    <a:pt x="4670" y="2840"/>
                  </a:cubicBezTo>
                  <a:close/>
                  <a:moveTo>
                    <a:pt x="7081" y="1930"/>
                  </a:moveTo>
                  <a:lnTo>
                    <a:pt x="7081" y="7279"/>
                  </a:lnTo>
                  <a:lnTo>
                    <a:pt x="2259" y="7279"/>
                  </a:lnTo>
                  <a:lnTo>
                    <a:pt x="2259" y="1938"/>
                  </a:lnTo>
                  <a:lnTo>
                    <a:pt x="2685" y="1938"/>
                  </a:lnTo>
                  <a:lnTo>
                    <a:pt x="3248" y="3085"/>
                  </a:lnTo>
                  <a:cubicBezTo>
                    <a:pt x="1696" y="4406"/>
                    <a:pt x="2627" y="6954"/>
                    <a:pt x="4670" y="6954"/>
                  </a:cubicBezTo>
                  <a:cubicBezTo>
                    <a:pt x="5587" y="6954"/>
                    <a:pt x="6409" y="6376"/>
                    <a:pt x="6727" y="5510"/>
                  </a:cubicBezTo>
                  <a:cubicBezTo>
                    <a:pt x="7045" y="4651"/>
                    <a:pt x="6792" y="3684"/>
                    <a:pt x="6092" y="3085"/>
                  </a:cubicBezTo>
                  <a:lnTo>
                    <a:pt x="6655" y="1930"/>
                  </a:lnTo>
                  <a:close/>
                  <a:moveTo>
                    <a:pt x="1141" y="7553"/>
                  </a:moveTo>
                  <a:lnTo>
                    <a:pt x="1141" y="8210"/>
                  </a:lnTo>
                  <a:lnTo>
                    <a:pt x="383" y="8210"/>
                  </a:lnTo>
                  <a:lnTo>
                    <a:pt x="383" y="7553"/>
                  </a:lnTo>
                  <a:close/>
                  <a:moveTo>
                    <a:pt x="7081" y="7553"/>
                  </a:moveTo>
                  <a:lnTo>
                    <a:pt x="7081" y="8210"/>
                  </a:lnTo>
                  <a:lnTo>
                    <a:pt x="2259" y="8210"/>
                  </a:lnTo>
                  <a:lnTo>
                    <a:pt x="2259" y="7553"/>
                  </a:lnTo>
                  <a:close/>
                  <a:moveTo>
                    <a:pt x="8199" y="7553"/>
                  </a:moveTo>
                  <a:lnTo>
                    <a:pt x="8957" y="7560"/>
                  </a:lnTo>
                  <a:lnTo>
                    <a:pt x="8957" y="8210"/>
                  </a:lnTo>
                  <a:lnTo>
                    <a:pt x="8199" y="8210"/>
                  </a:lnTo>
                  <a:lnTo>
                    <a:pt x="8199" y="7553"/>
                  </a:lnTo>
                  <a:close/>
                  <a:moveTo>
                    <a:pt x="1422" y="1793"/>
                  </a:moveTo>
                  <a:lnTo>
                    <a:pt x="1480" y="1808"/>
                  </a:lnTo>
                  <a:cubicBezTo>
                    <a:pt x="1646" y="1858"/>
                    <a:pt x="1812" y="1894"/>
                    <a:pt x="1985" y="1916"/>
                  </a:cubicBezTo>
                  <a:lnTo>
                    <a:pt x="1985" y="8946"/>
                  </a:lnTo>
                  <a:lnTo>
                    <a:pt x="1422" y="8946"/>
                  </a:lnTo>
                  <a:lnTo>
                    <a:pt x="1422" y="1793"/>
                  </a:lnTo>
                  <a:close/>
                  <a:moveTo>
                    <a:pt x="7918" y="1793"/>
                  </a:moveTo>
                  <a:lnTo>
                    <a:pt x="7918" y="8953"/>
                  </a:lnTo>
                  <a:lnTo>
                    <a:pt x="7355" y="8953"/>
                  </a:lnTo>
                  <a:lnTo>
                    <a:pt x="7355" y="1916"/>
                  </a:lnTo>
                  <a:lnTo>
                    <a:pt x="7377" y="1916"/>
                  </a:lnTo>
                  <a:cubicBezTo>
                    <a:pt x="7564" y="1887"/>
                    <a:pt x="7745" y="1851"/>
                    <a:pt x="7918" y="1793"/>
                  </a:cubicBezTo>
                  <a:close/>
                  <a:moveTo>
                    <a:pt x="699" y="0"/>
                  </a:moveTo>
                  <a:cubicBezTo>
                    <a:pt x="655" y="0"/>
                    <a:pt x="612" y="21"/>
                    <a:pt x="585" y="61"/>
                  </a:cubicBezTo>
                  <a:lnTo>
                    <a:pt x="44" y="819"/>
                  </a:lnTo>
                  <a:cubicBezTo>
                    <a:pt x="0" y="877"/>
                    <a:pt x="15" y="963"/>
                    <a:pt x="80" y="1006"/>
                  </a:cubicBezTo>
                  <a:lnTo>
                    <a:pt x="592" y="1375"/>
                  </a:lnTo>
                  <a:cubicBezTo>
                    <a:pt x="765" y="1505"/>
                    <a:pt x="953" y="1606"/>
                    <a:pt x="1148" y="1692"/>
                  </a:cubicBezTo>
                  <a:lnTo>
                    <a:pt x="1148" y="7286"/>
                  </a:lnTo>
                  <a:lnTo>
                    <a:pt x="246" y="7286"/>
                  </a:lnTo>
                  <a:cubicBezTo>
                    <a:pt x="166" y="7286"/>
                    <a:pt x="108" y="7343"/>
                    <a:pt x="108" y="7423"/>
                  </a:cubicBezTo>
                  <a:lnTo>
                    <a:pt x="108" y="8354"/>
                  </a:lnTo>
                  <a:cubicBezTo>
                    <a:pt x="108" y="8426"/>
                    <a:pt x="166" y="8491"/>
                    <a:pt x="246" y="8491"/>
                  </a:cubicBezTo>
                  <a:lnTo>
                    <a:pt x="1148" y="8491"/>
                  </a:lnTo>
                  <a:lnTo>
                    <a:pt x="1148" y="9090"/>
                  </a:lnTo>
                  <a:cubicBezTo>
                    <a:pt x="1148" y="9169"/>
                    <a:pt x="1206" y="9227"/>
                    <a:pt x="1285" y="9227"/>
                  </a:cubicBezTo>
                  <a:lnTo>
                    <a:pt x="2122" y="9227"/>
                  </a:lnTo>
                  <a:cubicBezTo>
                    <a:pt x="2202" y="9227"/>
                    <a:pt x="2259" y="9169"/>
                    <a:pt x="2259" y="9090"/>
                  </a:cubicBezTo>
                  <a:lnTo>
                    <a:pt x="2259" y="8491"/>
                  </a:lnTo>
                  <a:lnTo>
                    <a:pt x="7088" y="8491"/>
                  </a:lnTo>
                  <a:lnTo>
                    <a:pt x="7088" y="9090"/>
                  </a:lnTo>
                  <a:cubicBezTo>
                    <a:pt x="7088" y="9169"/>
                    <a:pt x="7146" y="9227"/>
                    <a:pt x="7225" y="9227"/>
                  </a:cubicBezTo>
                  <a:lnTo>
                    <a:pt x="8062" y="9227"/>
                  </a:lnTo>
                  <a:cubicBezTo>
                    <a:pt x="8134" y="9227"/>
                    <a:pt x="8199" y="9169"/>
                    <a:pt x="8199" y="9090"/>
                  </a:cubicBezTo>
                  <a:lnTo>
                    <a:pt x="8199" y="8491"/>
                  </a:lnTo>
                  <a:lnTo>
                    <a:pt x="9102" y="8491"/>
                  </a:lnTo>
                  <a:cubicBezTo>
                    <a:pt x="9181" y="8491"/>
                    <a:pt x="9239" y="8426"/>
                    <a:pt x="9239" y="8354"/>
                  </a:cubicBezTo>
                  <a:lnTo>
                    <a:pt x="9239" y="7416"/>
                  </a:lnTo>
                  <a:cubicBezTo>
                    <a:pt x="9239" y="7343"/>
                    <a:pt x="9181" y="7279"/>
                    <a:pt x="9102" y="7279"/>
                  </a:cubicBezTo>
                  <a:lnTo>
                    <a:pt x="8199" y="7279"/>
                  </a:lnTo>
                  <a:lnTo>
                    <a:pt x="8199" y="1685"/>
                  </a:lnTo>
                  <a:cubicBezTo>
                    <a:pt x="8387" y="1606"/>
                    <a:pt x="8567" y="1505"/>
                    <a:pt x="8733" y="1389"/>
                  </a:cubicBezTo>
                  <a:lnTo>
                    <a:pt x="8733" y="1750"/>
                  </a:lnTo>
                  <a:lnTo>
                    <a:pt x="8618" y="1750"/>
                  </a:lnTo>
                  <a:cubicBezTo>
                    <a:pt x="8546" y="1750"/>
                    <a:pt x="8481" y="1815"/>
                    <a:pt x="8481" y="1887"/>
                  </a:cubicBezTo>
                  <a:lnTo>
                    <a:pt x="8481" y="5438"/>
                  </a:lnTo>
                  <a:cubicBezTo>
                    <a:pt x="8113" y="5784"/>
                    <a:pt x="8358" y="6405"/>
                    <a:pt x="8871" y="6405"/>
                  </a:cubicBezTo>
                  <a:cubicBezTo>
                    <a:pt x="9376" y="6405"/>
                    <a:pt x="9621" y="5784"/>
                    <a:pt x="9253" y="5438"/>
                  </a:cubicBezTo>
                  <a:lnTo>
                    <a:pt x="9253" y="1887"/>
                  </a:lnTo>
                  <a:cubicBezTo>
                    <a:pt x="9253" y="1815"/>
                    <a:pt x="9195" y="1750"/>
                    <a:pt x="9116" y="1750"/>
                  </a:cubicBezTo>
                  <a:lnTo>
                    <a:pt x="9008" y="1750"/>
                  </a:lnTo>
                  <a:lnTo>
                    <a:pt x="9008" y="1194"/>
                  </a:lnTo>
                  <a:lnTo>
                    <a:pt x="9268" y="1006"/>
                  </a:lnTo>
                  <a:cubicBezTo>
                    <a:pt x="9325" y="963"/>
                    <a:pt x="9340" y="877"/>
                    <a:pt x="9296" y="819"/>
                  </a:cubicBezTo>
                  <a:lnTo>
                    <a:pt x="8755" y="61"/>
                  </a:lnTo>
                  <a:cubicBezTo>
                    <a:pt x="8728" y="21"/>
                    <a:pt x="8685" y="0"/>
                    <a:pt x="8643" y="0"/>
                  </a:cubicBezTo>
                  <a:cubicBezTo>
                    <a:pt x="8616" y="0"/>
                    <a:pt x="8590" y="8"/>
                    <a:pt x="8567" y="25"/>
                  </a:cubicBezTo>
                  <a:lnTo>
                    <a:pt x="8048" y="393"/>
                  </a:lnTo>
                  <a:cubicBezTo>
                    <a:pt x="7753" y="603"/>
                    <a:pt x="7397" y="725"/>
                    <a:pt x="7026" y="725"/>
                  </a:cubicBezTo>
                  <a:cubicBezTo>
                    <a:pt x="7015" y="725"/>
                    <a:pt x="7005" y="725"/>
                    <a:pt x="6994" y="725"/>
                  </a:cubicBezTo>
                  <a:lnTo>
                    <a:pt x="2346" y="725"/>
                  </a:lnTo>
                  <a:cubicBezTo>
                    <a:pt x="2335" y="725"/>
                    <a:pt x="2325" y="725"/>
                    <a:pt x="2315" y="725"/>
                  </a:cubicBezTo>
                  <a:cubicBezTo>
                    <a:pt x="1950" y="725"/>
                    <a:pt x="1594" y="603"/>
                    <a:pt x="1292" y="393"/>
                  </a:cubicBezTo>
                  <a:lnTo>
                    <a:pt x="780" y="25"/>
                  </a:lnTo>
                  <a:cubicBezTo>
                    <a:pt x="755" y="8"/>
                    <a:pt x="727" y="0"/>
                    <a:pt x="699"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91" name="Google Shape;11391;p64"/>
          <p:cNvSpPr/>
          <p:nvPr/>
        </p:nvSpPr>
        <p:spPr>
          <a:xfrm>
            <a:off x="6186669" y="1759682"/>
            <a:ext cx="365770" cy="288172"/>
          </a:xfrm>
          <a:custGeom>
            <a:avLst/>
            <a:gdLst/>
            <a:ahLst/>
            <a:cxnLst/>
            <a:rect l="l" t="t" r="r" b="b"/>
            <a:pathLst>
              <a:path w="8872" h="6892" extrusionOk="0">
                <a:moveTo>
                  <a:pt x="4981" y="1439"/>
                </a:moveTo>
                <a:cubicBezTo>
                  <a:pt x="5032" y="1439"/>
                  <a:pt x="5075" y="1475"/>
                  <a:pt x="5075" y="1525"/>
                </a:cubicBezTo>
                <a:lnTo>
                  <a:pt x="5075" y="2240"/>
                </a:lnTo>
                <a:cubicBezTo>
                  <a:pt x="5039" y="2182"/>
                  <a:pt x="4988" y="2139"/>
                  <a:pt x="4931" y="2110"/>
                </a:cubicBezTo>
                <a:cubicBezTo>
                  <a:pt x="4916" y="2103"/>
                  <a:pt x="4902" y="2096"/>
                  <a:pt x="4894" y="2096"/>
                </a:cubicBezTo>
                <a:lnTo>
                  <a:pt x="4894" y="1735"/>
                </a:lnTo>
                <a:cubicBezTo>
                  <a:pt x="4894" y="1670"/>
                  <a:pt x="4837" y="1619"/>
                  <a:pt x="4779" y="1619"/>
                </a:cubicBezTo>
                <a:lnTo>
                  <a:pt x="4101" y="1619"/>
                </a:lnTo>
                <a:cubicBezTo>
                  <a:pt x="4036" y="1619"/>
                  <a:pt x="3985" y="1670"/>
                  <a:pt x="3985" y="1735"/>
                </a:cubicBezTo>
                <a:lnTo>
                  <a:pt x="3985" y="2096"/>
                </a:lnTo>
                <a:lnTo>
                  <a:pt x="3978" y="2096"/>
                </a:lnTo>
                <a:cubicBezTo>
                  <a:pt x="3956" y="2103"/>
                  <a:pt x="3935" y="2110"/>
                  <a:pt x="3920" y="2117"/>
                </a:cubicBezTo>
                <a:cubicBezTo>
                  <a:pt x="3870" y="2153"/>
                  <a:pt x="3826" y="2189"/>
                  <a:pt x="3805" y="2240"/>
                </a:cubicBezTo>
                <a:lnTo>
                  <a:pt x="3805" y="1525"/>
                </a:lnTo>
                <a:cubicBezTo>
                  <a:pt x="3805" y="1475"/>
                  <a:pt x="3841" y="1439"/>
                  <a:pt x="3891" y="1439"/>
                </a:cubicBezTo>
                <a:close/>
                <a:moveTo>
                  <a:pt x="4664" y="1843"/>
                </a:moveTo>
                <a:lnTo>
                  <a:pt x="4664" y="2088"/>
                </a:lnTo>
                <a:lnTo>
                  <a:pt x="4649" y="2088"/>
                </a:lnTo>
                <a:cubicBezTo>
                  <a:pt x="4555" y="2125"/>
                  <a:pt x="4483" y="2204"/>
                  <a:pt x="4454" y="2298"/>
                </a:cubicBezTo>
                <a:lnTo>
                  <a:pt x="4418" y="2298"/>
                </a:lnTo>
                <a:cubicBezTo>
                  <a:pt x="4418" y="2291"/>
                  <a:pt x="4418" y="2291"/>
                  <a:pt x="4418" y="2283"/>
                </a:cubicBezTo>
                <a:cubicBezTo>
                  <a:pt x="4382" y="2189"/>
                  <a:pt x="4310" y="2117"/>
                  <a:pt x="4216" y="2088"/>
                </a:cubicBezTo>
                <a:lnTo>
                  <a:pt x="4216" y="1843"/>
                </a:lnTo>
                <a:close/>
                <a:moveTo>
                  <a:pt x="4454" y="2529"/>
                </a:moveTo>
                <a:cubicBezTo>
                  <a:pt x="4461" y="2550"/>
                  <a:pt x="4469" y="2565"/>
                  <a:pt x="4483" y="2586"/>
                </a:cubicBezTo>
                <a:lnTo>
                  <a:pt x="4555" y="2716"/>
                </a:lnTo>
                <a:lnTo>
                  <a:pt x="4324" y="2716"/>
                </a:lnTo>
                <a:lnTo>
                  <a:pt x="4396" y="2586"/>
                </a:lnTo>
                <a:cubicBezTo>
                  <a:pt x="4404" y="2572"/>
                  <a:pt x="4411" y="2558"/>
                  <a:pt x="4418" y="2543"/>
                </a:cubicBezTo>
                <a:cubicBezTo>
                  <a:pt x="4418" y="2543"/>
                  <a:pt x="4425" y="2536"/>
                  <a:pt x="4425" y="2529"/>
                </a:cubicBezTo>
                <a:close/>
                <a:moveTo>
                  <a:pt x="4440" y="609"/>
                </a:moveTo>
                <a:cubicBezTo>
                  <a:pt x="5241" y="609"/>
                  <a:pt x="5876" y="1280"/>
                  <a:pt x="5833" y="2081"/>
                </a:cubicBezTo>
                <a:cubicBezTo>
                  <a:pt x="5840" y="2413"/>
                  <a:pt x="5717" y="2738"/>
                  <a:pt x="5494" y="2998"/>
                </a:cubicBezTo>
                <a:lnTo>
                  <a:pt x="5306" y="2651"/>
                </a:lnTo>
                <a:lnTo>
                  <a:pt x="5306" y="2623"/>
                </a:lnTo>
                <a:lnTo>
                  <a:pt x="5306" y="1525"/>
                </a:lnTo>
                <a:cubicBezTo>
                  <a:pt x="5299" y="1352"/>
                  <a:pt x="5154" y="1208"/>
                  <a:pt x="4981" y="1208"/>
                </a:cubicBezTo>
                <a:lnTo>
                  <a:pt x="3891" y="1208"/>
                </a:lnTo>
                <a:cubicBezTo>
                  <a:pt x="3711" y="1208"/>
                  <a:pt x="3566" y="1352"/>
                  <a:pt x="3566" y="1525"/>
                </a:cubicBezTo>
                <a:lnTo>
                  <a:pt x="3566" y="2623"/>
                </a:lnTo>
                <a:lnTo>
                  <a:pt x="3566" y="2651"/>
                </a:lnTo>
                <a:lnTo>
                  <a:pt x="3372" y="2991"/>
                </a:lnTo>
                <a:cubicBezTo>
                  <a:pt x="3155" y="2738"/>
                  <a:pt x="3040" y="2413"/>
                  <a:pt x="3040" y="2081"/>
                </a:cubicBezTo>
                <a:cubicBezTo>
                  <a:pt x="2996" y="1280"/>
                  <a:pt x="3639" y="609"/>
                  <a:pt x="4440" y="609"/>
                </a:cubicBezTo>
                <a:close/>
                <a:moveTo>
                  <a:pt x="4678" y="2947"/>
                </a:moveTo>
                <a:lnTo>
                  <a:pt x="4931" y="3388"/>
                </a:lnTo>
                <a:cubicBezTo>
                  <a:pt x="4772" y="3445"/>
                  <a:pt x="4606" y="3474"/>
                  <a:pt x="4440" y="3474"/>
                </a:cubicBezTo>
                <a:cubicBezTo>
                  <a:pt x="4274" y="3474"/>
                  <a:pt x="4108" y="3445"/>
                  <a:pt x="3949" y="3388"/>
                </a:cubicBezTo>
                <a:lnTo>
                  <a:pt x="4202" y="2947"/>
                </a:lnTo>
                <a:close/>
                <a:moveTo>
                  <a:pt x="5039" y="3590"/>
                </a:moveTo>
                <a:lnTo>
                  <a:pt x="5147" y="3777"/>
                </a:lnTo>
                <a:lnTo>
                  <a:pt x="5140" y="3777"/>
                </a:lnTo>
                <a:cubicBezTo>
                  <a:pt x="5046" y="3813"/>
                  <a:pt x="4959" y="3842"/>
                  <a:pt x="4866" y="3864"/>
                </a:cubicBezTo>
                <a:cubicBezTo>
                  <a:pt x="4728" y="3900"/>
                  <a:pt x="4584" y="3914"/>
                  <a:pt x="4440" y="3914"/>
                </a:cubicBezTo>
                <a:cubicBezTo>
                  <a:pt x="4245" y="3914"/>
                  <a:pt x="4050" y="3886"/>
                  <a:pt x="3862" y="3821"/>
                </a:cubicBezTo>
                <a:cubicBezTo>
                  <a:pt x="3819" y="3806"/>
                  <a:pt x="3776" y="3792"/>
                  <a:pt x="3732" y="3777"/>
                </a:cubicBezTo>
                <a:lnTo>
                  <a:pt x="3841" y="3590"/>
                </a:lnTo>
                <a:cubicBezTo>
                  <a:pt x="4032" y="3665"/>
                  <a:pt x="4236" y="3703"/>
                  <a:pt x="4440" y="3703"/>
                </a:cubicBezTo>
                <a:cubicBezTo>
                  <a:pt x="4644" y="3703"/>
                  <a:pt x="4848" y="3665"/>
                  <a:pt x="5039" y="3590"/>
                </a:cubicBezTo>
                <a:close/>
                <a:moveTo>
                  <a:pt x="3624" y="3979"/>
                </a:moveTo>
                <a:cubicBezTo>
                  <a:pt x="3660" y="3994"/>
                  <a:pt x="3704" y="4008"/>
                  <a:pt x="3747" y="4023"/>
                </a:cubicBezTo>
                <a:lnTo>
                  <a:pt x="3754" y="4023"/>
                </a:lnTo>
                <a:cubicBezTo>
                  <a:pt x="3848" y="4160"/>
                  <a:pt x="3920" y="4319"/>
                  <a:pt x="3963" y="4477"/>
                </a:cubicBezTo>
                <a:lnTo>
                  <a:pt x="3473" y="4477"/>
                </a:lnTo>
                <a:lnTo>
                  <a:pt x="3473" y="4275"/>
                </a:lnTo>
                <a:lnTo>
                  <a:pt x="3473" y="4246"/>
                </a:lnTo>
                <a:lnTo>
                  <a:pt x="3624" y="3979"/>
                </a:lnTo>
                <a:close/>
                <a:moveTo>
                  <a:pt x="4072" y="4109"/>
                </a:moveTo>
                <a:cubicBezTo>
                  <a:pt x="4108" y="4117"/>
                  <a:pt x="4144" y="4124"/>
                  <a:pt x="4180" y="4124"/>
                </a:cubicBezTo>
                <a:lnTo>
                  <a:pt x="4223" y="4131"/>
                </a:lnTo>
                <a:lnTo>
                  <a:pt x="4310" y="4138"/>
                </a:lnTo>
                <a:lnTo>
                  <a:pt x="4346" y="4232"/>
                </a:lnTo>
                <a:cubicBezTo>
                  <a:pt x="4368" y="4304"/>
                  <a:pt x="4389" y="4384"/>
                  <a:pt x="4404" y="4456"/>
                </a:cubicBezTo>
                <a:lnTo>
                  <a:pt x="4404" y="4477"/>
                </a:lnTo>
                <a:lnTo>
                  <a:pt x="4194" y="4477"/>
                </a:lnTo>
                <a:cubicBezTo>
                  <a:pt x="4166" y="4347"/>
                  <a:pt x="4122" y="4225"/>
                  <a:pt x="4072" y="4109"/>
                </a:cubicBezTo>
                <a:close/>
                <a:moveTo>
                  <a:pt x="4808" y="4109"/>
                </a:moveTo>
                <a:cubicBezTo>
                  <a:pt x="4750" y="4225"/>
                  <a:pt x="4714" y="4347"/>
                  <a:pt x="4685" y="4477"/>
                </a:cubicBezTo>
                <a:lnTo>
                  <a:pt x="4642" y="4477"/>
                </a:lnTo>
                <a:cubicBezTo>
                  <a:pt x="4642" y="4456"/>
                  <a:pt x="4635" y="4427"/>
                  <a:pt x="4627" y="4405"/>
                </a:cubicBezTo>
                <a:cubicBezTo>
                  <a:pt x="4620" y="4355"/>
                  <a:pt x="4606" y="4304"/>
                  <a:pt x="4591" y="4254"/>
                </a:cubicBezTo>
                <a:cubicBezTo>
                  <a:pt x="4584" y="4218"/>
                  <a:pt x="4570" y="4181"/>
                  <a:pt x="4562" y="4153"/>
                </a:cubicBezTo>
                <a:lnTo>
                  <a:pt x="4562" y="4138"/>
                </a:lnTo>
                <a:cubicBezTo>
                  <a:pt x="4613" y="4138"/>
                  <a:pt x="4656" y="4131"/>
                  <a:pt x="4700" y="4124"/>
                </a:cubicBezTo>
                <a:cubicBezTo>
                  <a:pt x="4743" y="4124"/>
                  <a:pt x="4772" y="4117"/>
                  <a:pt x="4808" y="4109"/>
                </a:cubicBezTo>
                <a:close/>
                <a:moveTo>
                  <a:pt x="5255" y="3979"/>
                </a:moveTo>
                <a:lnTo>
                  <a:pt x="5407" y="4246"/>
                </a:lnTo>
                <a:lnTo>
                  <a:pt x="5407" y="4275"/>
                </a:lnTo>
                <a:lnTo>
                  <a:pt x="5407" y="4477"/>
                </a:lnTo>
                <a:lnTo>
                  <a:pt x="4916" y="4477"/>
                </a:lnTo>
                <a:cubicBezTo>
                  <a:pt x="4959" y="4319"/>
                  <a:pt x="5032" y="4167"/>
                  <a:pt x="5125" y="4030"/>
                </a:cubicBezTo>
                <a:lnTo>
                  <a:pt x="5133" y="4030"/>
                </a:lnTo>
                <a:cubicBezTo>
                  <a:pt x="5176" y="4015"/>
                  <a:pt x="5219" y="3994"/>
                  <a:pt x="5255" y="3979"/>
                </a:cubicBezTo>
                <a:close/>
                <a:moveTo>
                  <a:pt x="4098" y="2305"/>
                </a:moveTo>
                <a:cubicBezTo>
                  <a:pt x="4118" y="2305"/>
                  <a:pt x="4139" y="2310"/>
                  <a:pt x="4158" y="2319"/>
                </a:cubicBezTo>
                <a:cubicBezTo>
                  <a:pt x="4209" y="2348"/>
                  <a:pt x="4230" y="2420"/>
                  <a:pt x="4202" y="2478"/>
                </a:cubicBezTo>
                <a:lnTo>
                  <a:pt x="3083" y="4477"/>
                </a:lnTo>
                <a:lnTo>
                  <a:pt x="2874" y="4477"/>
                </a:lnTo>
                <a:cubicBezTo>
                  <a:pt x="2859" y="4485"/>
                  <a:pt x="2845" y="4485"/>
                  <a:pt x="2830" y="4492"/>
                </a:cubicBezTo>
                <a:lnTo>
                  <a:pt x="2830" y="4485"/>
                </a:lnTo>
                <a:cubicBezTo>
                  <a:pt x="2830" y="4463"/>
                  <a:pt x="2830" y="4441"/>
                  <a:pt x="2845" y="4427"/>
                </a:cubicBezTo>
                <a:lnTo>
                  <a:pt x="4000" y="2363"/>
                </a:lnTo>
                <a:cubicBezTo>
                  <a:pt x="4019" y="2324"/>
                  <a:pt x="4057" y="2305"/>
                  <a:pt x="4098" y="2305"/>
                </a:cubicBezTo>
                <a:close/>
                <a:moveTo>
                  <a:pt x="4779" y="2299"/>
                </a:moveTo>
                <a:cubicBezTo>
                  <a:pt x="4819" y="2299"/>
                  <a:pt x="4860" y="2320"/>
                  <a:pt x="4880" y="2355"/>
                </a:cubicBezTo>
                <a:lnTo>
                  <a:pt x="6035" y="4427"/>
                </a:lnTo>
                <a:cubicBezTo>
                  <a:pt x="6042" y="4441"/>
                  <a:pt x="6049" y="4456"/>
                  <a:pt x="6049" y="4477"/>
                </a:cubicBezTo>
                <a:cubicBezTo>
                  <a:pt x="6049" y="4485"/>
                  <a:pt x="6049" y="4492"/>
                  <a:pt x="6049" y="4499"/>
                </a:cubicBezTo>
                <a:cubicBezTo>
                  <a:pt x="6013" y="4485"/>
                  <a:pt x="5977" y="4477"/>
                  <a:pt x="5934" y="4477"/>
                </a:cubicBezTo>
                <a:lnTo>
                  <a:pt x="5797" y="4477"/>
                </a:lnTo>
                <a:lnTo>
                  <a:pt x="4678" y="2471"/>
                </a:lnTo>
                <a:cubicBezTo>
                  <a:pt x="4664" y="2442"/>
                  <a:pt x="4664" y="2413"/>
                  <a:pt x="4671" y="2384"/>
                </a:cubicBezTo>
                <a:cubicBezTo>
                  <a:pt x="4678" y="2355"/>
                  <a:pt x="4700" y="2327"/>
                  <a:pt x="4728" y="2312"/>
                </a:cubicBezTo>
                <a:cubicBezTo>
                  <a:pt x="4744" y="2303"/>
                  <a:pt x="4761" y="2299"/>
                  <a:pt x="4779" y="2299"/>
                </a:cubicBezTo>
                <a:close/>
                <a:moveTo>
                  <a:pt x="5934" y="4708"/>
                </a:moveTo>
                <a:cubicBezTo>
                  <a:pt x="5984" y="4708"/>
                  <a:pt x="6028" y="4737"/>
                  <a:pt x="6042" y="4788"/>
                </a:cubicBezTo>
                <a:cubicBezTo>
                  <a:pt x="6049" y="4809"/>
                  <a:pt x="6049" y="4831"/>
                  <a:pt x="6042" y="4853"/>
                </a:cubicBezTo>
                <a:cubicBezTo>
                  <a:pt x="6028" y="4903"/>
                  <a:pt x="5984" y="4939"/>
                  <a:pt x="5934" y="4939"/>
                </a:cubicBezTo>
                <a:lnTo>
                  <a:pt x="2924" y="4939"/>
                </a:lnTo>
                <a:cubicBezTo>
                  <a:pt x="2859" y="4939"/>
                  <a:pt x="2809" y="4889"/>
                  <a:pt x="2809" y="4824"/>
                </a:cubicBezTo>
                <a:cubicBezTo>
                  <a:pt x="2809" y="4759"/>
                  <a:pt x="2859" y="4708"/>
                  <a:pt x="2924" y="4708"/>
                </a:cubicBezTo>
                <a:close/>
                <a:moveTo>
                  <a:pt x="2621" y="4600"/>
                </a:moveTo>
                <a:lnTo>
                  <a:pt x="2621" y="4607"/>
                </a:lnTo>
                <a:cubicBezTo>
                  <a:pt x="2621" y="4615"/>
                  <a:pt x="2628" y="4622"/>
                  <a:pt x="2635" y="4636"/>
                </a:cubicBezTo>
                <a:cubicBezTo>
                  <a:pt x="2628" y="4636"/>
                  <a:pt x="2628" y="4636"/>
                  <a:pt x="2635" y="4643"/>
                </a:cubicBezTo>
                <a:cubicBezTo>
                  <a:pt x="2599" y="4694"/>
                  <a:pt x="2578" y="4759"/>
                  <a:pt x="2578" y="4824"/>
                </a:cubicBezTo>
                <a:cubicBezTo>
                  <a:pt x="2578" y="4903"/>
                  <a:pt x="2614" y="4983"/>
                  <a:pt x="2664" y="5048"/>
                </a:cubicBezTo>
                <a:lnTo>
                  <a:pt x="2376" y="5048"/>
                </a:lnTo>
                <a:lnTo>
                  <a:pt x="2376" y="4600"/>
                </a:lnTo>
                <a:close/>
                <a:moveTo>
                  <a:pt x="6504" y="4593"/>
                </a:moveTo>
                <a:lnTo>
                  <a:pt x="6504" y="5048"/>
                </a:lnTo>
                <a:lnTo>
                  <a:pt x="6194" y="5048"/>
                </a:lnTo>
                <a:cubicBezTo>
                  <a:pt x="6201" y="5040"/>
                  <a:pt x="6208" y="5033"/>
                  <a:pt x="6215" y="5026"/>
                </a:cubicBezTo>
                <a:cubicBezTo>
                  <a:pt x="6266" y="4954"/>
                  <a:pt x="6287" y="4860"/>
                  <a:pt x="6280" y="4773"/>
                </a:cubicBezTo>
                <a:lnTo>
                  <a:pt x="6273" y="4773"/>
                </a:lnTo>
                <a:cubicBezTo>
                  <a:pt x="6273" y="4730"/>
                  <a:pt x="6259" y="4687"/>
                  <a:pt x="6237" y="4651"/>
                </a:cubicBezTo>
                <a:cubicBezTo>
                  <a:pt x="6244" y="4636"/>
                  <a:pt x="6251" y="4615"/>
                  <a:pt x="6259" y="4593"/>
                </a:cubicBezTo>
                <a:close/>
                <a:moveTo>
                  <a:pt x="6814" y="4181"/>
                </a:moveTo>
                <a:cubicBezTo>
                  <a:pt x="6865" y="4181"/>
                  <a:pt x="6908" y="4225"/>
                  <a:pt x="6908" y="4275"/>
                </a:cubicBezTo>
                <a:lnTo>
                  <a:pt x="6908" y="5365"/>
                </a:lnTo>
                <a:cubicBezTo>
                  <a:pt x="6908" y="5416"/>
                  <a:pt x="6865" y="5452"/>
                  <a:pt x="6814" y="5452"/>
                </a:cubicBezTo>
                <a:lnTo>
                  <a:pt x="5725" y="5452"/>
                </a:lnTo>
                <a:cubicBezTo>
                  <a:pt x="5674" y="5452"/>
                  <a:pt x="5638" y="5416"/>
                  <a:pt x="5638" y="5365"/>
                </a:cubicBezTo>
                <a:lnTo>
                  <a:pt x="5638" y="5163"/>
                </a:lnTo>
                <a:lnTo>
                  <a:pt x="5818" y="5163"/>
                </a:lnTo>
                <a:cubicBezTo>
                  <a:pt x="5818" y="5228"/>
                  <a:pt x="5869" y="5271"/>
                  <a:pt x="5934" y="5271"/>
                </a:cubicBezTo>
                <a:lnTo>
                  <a:pt x="6619" y="5279"/>
                </a:lnTo>
                <a:cubicBezTo>
                  <a:pt x="6677" y="5279"/>
                  <a:pt x="6728" y="5228"/>
                  <a:pt x="6728" y="5163"/>
                </a:cubicBezTo>
                <a:lnTo>
                  <a:pt x="6728" y="4477"/>
                </a:lnTo>
                <a:cubicBezTo>
                  <a:pt x="6728" y="4423"/>
                  <a:pt x="6683" y="4369"/>
                  <a:pt x="6629" y="4369"/>
                </a:cubicBezTo>
                <a:cubicBezTo>
                  <a:pt x="6626" y="4369"/>
                  <a:pt x="6623" y="4369"/>
                  <a:pt x="6619" y="4369"/>
                </a:cubicBezTo>
                <a:lnTo>
                  <a:pt x="6259" y="4369"/>
                </a:lnTo>
                <a:cubicBezTo>
                  <a:pt x="6251" y="4347"/>
                  <a:pt x="6244" y="4326"/>
                  <a:pt x="6230" y="4311"/>
                </a:cubicBezTo>
                <a:lnTo>
                  <a:pt x="6158" y="4181"/>
                </a:lnTo>
                <a:close/>
                <a:moveTo>
                  <a:pt x="2715" y="4189"/>
                </a:moveTo>
                <a:lnTo>
                  <a:pt x="2686" y="4239"/>
                </a:lnTo>
                <a:lnTo>
                  <a:pt x="2643" y="4319"/>
                </a:lnTo>
                <a:lnTo>
                  <a:pt x="2643" y="4311"/>
                </a:lnTo>
                <a:cubicBezTo>
                  <a:pt x="2635" y="4326"/>
                  <a:pt x="2628" y="4347"/>
                  <a:pt x="2621" y="4362"/>
                </a:cubicBezTo>
                <a:lnTo>
                  <a:pt x="2260" y="4362"/>
                </a:lnTo>
                <a:cubicBezTo>
                  <a:pt x="2195" y="4362"/>
                  <a:pt x="2145" y="4412"/>
                  <a:pt x="2145" y="4477"/>
                </a:cubicBezTo>
                <a:lnTo>
                  <a:pt x="2145" y="5163"/>
                </a:lnTo>
                <a:cubicBezTo>
                  <a:pt x="2145" y="5228"/>
                  <a:pt x="2195" y="5279"/>
                  <a:pt x="2260" y="5279"/>
                </a:cubicBezTo>
                <a:lnTo>
                  <a:pt x="2939" y="5279"/>
                </a:lnTo>
                <a:cubicBezTo>
                  <a:pt x="3003" y="5279"/>
                  <a:pt x="3054" y="5228"/>
                  <a:pt x="3054" y="5163"/>
                </a:cubicBezTo>
                <a:lnTo>
                  <a:pt x="3234" y="5163"/>
                </a:lnTo>
                <a:lnTo>
                  <a:pt x="3234" y="5365"/>
                </a:lnTo>
                <a:cubicBezTo>
                  <a:pt x="3234" y="5416"/>
                  <a:pt x="3198" y="5459"/>
                  <a:pt x="3148" y="5459"/>
                </a:cubicBezTo>
                <a:lnTo>
                  <a:pt x="2051" y="5459"/>
                </a:lnTo>
                <a:cubicBezTo>
                  <a:pt x="2000" y="5459"/>
                  <a:pt x="1964" y="5416"/>
                  <a:pt x="1964" y="5365"/>
                </a:cubicBezTo>
                <a:lnTo>
                  <a:pt x="1964" y="4275"/>
                </a:lnTo>
                <a:cubicBezTo>
                  <a:pt x="1964" y="4225"/>
                  <a:pt x="2000" y="4189"/>
                  <a:pt x="2051" y="4189"/>
                </a:cubicBezTo>
                <a:close/>
                <a:moveTo>
                  <a:pt x="2589" y="3419"/>
                </a:moveTo>
                <a:cubicBezTo>
                  <a:pt x="2689" y="3419"/>
                  <a:pt x="2791" y="3430"/>
                  <a:pt x="2895" y="3453"/>
                </a:cubicBezTo>
                <a:lnTo>
                  <a:pt x="2931" y="3489"/>
                </a:lnTo>
                <a:cubicBezTo>
                  <a:pt x="2967" y="3525"/>
                  <a:pt x="2996" y="3561"/>
                  <a:pt x="3032" y="3597"/>
                </a:cubicBezTo>
                <a:lnTo>
                  <a:pt x="3040" y="3597"/>
                </a:lnTo>
                <a:lnTo>
                  <a:pt x="2845" y="3951"/>
                </a:lnTo>
                <a:lnTo>
                  <a:pt x="2058" y="3951"/>
                </a:lnTo>
                <a:cubicBezTo>
                  <a:pt x="1878" y="3951"/>
                  <a:pt x="1733" y="4095"/>
                  <a:pt x="1733" y="4275"/>
                </a:cubicBezTo>
                <a:lnTo>
                  <a:pt x="1733" y="5365"/>
                </a:lnTo>
                <a:cubicBezTo>
                  <a:pt x="1733" y="5546"/>
                  <a:pt x="1878" y="5690"/>
                  <a:pt x="2058" y="5690"/>
                </a:cubicBezTo>
                <a:lnTo>
                  <a:pt x="3148" y="5690"/>
                </a:lnTo>
                <a:cubicBezTo>
                  <a:pt x="3328" y="5690"/>
                  <a:pt x="3473" y="5546"/>
                  <a:pt x="3473" y="5365"/>
                </a:cubicBezTo>
                <a:lnTo>
                  <a:pt x="3473" y="5170"/>
                </a:lnTo>
                <a:lnTo>
                  <a:pt x="3963" y="5170"/>
                </a:lnTo>
                <a:cubicBezTo>
                  <a:pt x="3786" y="5849"/>
                  <a:pt x="3194" y="6221"/>
                  <a:pt x="2597" y="6221"/>
                </a:cubicBezTo>
                <a:cubicBezTo>
                  <a:pt x="2147" y="6221"/>
                  <a:pt x="1695" y="6010"/>
                  <a:pt x="1416" y="5560"/>
                </a:cubicBezTo>
                <a:cubicBezTo>
                  <a:pt x="822" y="4604"/>
                  <a:pt x="1542" y="3419"/>
                  <a:pt x="2589" y="3419"/>
                </a:cubicBezTo>
                <a:close/>
                <a:moveTo>
                  <a:pt x="6282" y="3424"/>
                </a:moveTo>
                <a:cubicBezTo>
                  <a:pt x="7446" y="3424"/>
                  <a:pt x="8097" y="4761"/>
                  <a:pt x="7385" y="5676"/>
                </a:cubicBezTo>
                <a:cubicBezTo>
                  <a:pt x="7096" y="6048"/>
                  <a:pt x="6687" y="6221"/>
                  <a:pt x="6283" y="6221"/>
                </a:cubicBezTo>
                <a:cubicBezTo>
                  <a:pt x="5684" y="6221"/>
                  <a:pt x="5096" y="5842"/>
                  <a:pt x="4923" y="5170"/>
                </a:cubicBezTo>
                <a:lnTo>
                  <a:pt x="5414" y="5170"/>
                </a:lnTo>
                <a:lnTo>
                  <a:pt x="5414" y="5365"/>
                </a:lnTo>
                <a:cubicBezTo>
                  <a:pt x="5414" y="5546"/>
                  <a:pt x="5551" y="5690"/>
                  <a:pt x="5732" y="5690"/>
                </a:cubicBezTo>
                <a:lnTo>
                  <a:pt x="6822" y="5690"/>
                </a:lnTo>
                <a:cubicBezTo>
                  <a:pt x="7002" y="5690"/>
                  <a:pt x="7146" y="5546"/>
                  <a:pt x="7146" y="5365"/>
                </a:cubicBezTo>
                <a:lnTo>
                  <a:pt x="7146" y="4275"/>
                </a:lnTo>
                <a:cubicBezTo>
                  <a:pt x="7146" y="4095"/>
                  <a:pt x="7002" y="3951"/>
                  <a:pt x="6822" y="3951"/>
                </a:cubicBezTo>
                <a:lnTo>
                  <a:pt x="6042" y="3951"/>
                </a:lnTo>
                <a:lnTo>
                  <a:pt x="5840" y="3597"/>
                </a:lnTo>
                <a:cubicBezTo>
                  <a:pt x="5883" y="3568"/>
                  <a:pt x="5919" y="3525"/>
                  <a:pt x="5955" y="3489"/>
                </a:cubicBezTo>
                <a:lnTo>
                  <a:pt x="5948" y="3489"/>
                </a:lnTo>
                <a:cubicBezTo>
                  <a:pt x="5963" y="3474"/>
                  <a:pt x="5970" y="3467"/>
                  <a:pt x="5984" y="3453"/>
                </a:cubicBezTo>
                <a:cubicBezTo>
                  <a:pt x="6078" y="3431"/>
                  <a:pt x="6179" y="3424"/>
                  <a:pt x="6273" y="3424"/>
                </a:cubicBezTo>
                <a:cubicBezTo>
                  <a:pt x="6276" y="3424"/>
                  <a:pt x="6279" y="3424"/>
                  <a:pt x="6282" y="3424"/>
                </a:cubicBezTo>
                <a:close/>
                <a:moveTo>
                  <a:pt x="2578" y="2983"/>
                </a:moveTo>
                <a:cubicBezTo>
                  <a:pt x="2578" y="2983"/>
                  <a:pt x="2578" y="2983"/>
                  <a:pt x="2585" y="2991"/>
                </a:cubicBezTo>
                <a:cubicBezTo>
                  <a:pt x="2599" y="3019"/>
                  <a:pt x="2614" y="3041"/>
                  <a:pt x="2621" y="3070"/>
                </a:cubicBezTo>
                <a:cubicBezTo>
                  <a:pt x="2650" y="3113"/>
                  <a:pt x="2671" y="3157"/>
                  <a:pt x="2700" y="3193"/>
                </a:cubicBezTo>
                <a:lnTo>
                  <a:pt x="2607" y="3193"/>
                </a:lnTo>
                <a:cubicBezTo>
                  <a:pt x="1235" y="3193"/>
                  <a:pt x="477" y="4781"/>
                  <a:pt x="1336" y="5849"/>
                </a:cubicBezTo>
                <a:cubicBezTo>
                  <a:pt x="1671" y="6262"/>
                  <a:pt x="2135" y="6453"/>
                  <a:pt x="2594" y="6453"/>
                </a:cubicBezTo>
                <a:cubicBezTo>
                  <a:pt x="3313" y="6453"/>
                  <a:pt x="4018" y="5985"/>
                  <a:pt x="4194" y="5170"/>
                </a:cubicBezTo>
                <a:lnTo>
                  <a:pt x="4411" y="5170"/>
                </a:lnTo>
                <a:cubicBezTo>
                  <a:pt x="4389" y="5264"/>
                  <a:pt x="4368" y="5365"/>
                  <a:pt x="4332" y="5459"/>
                </a:cubicBezTo>
                <a:cubicBezTo>
                  <a:pt x="4043" y="6244"/>
                  <a:pt x="3326" y="6662"/>
                  <a:pt x="2601" y="6662"/>
                </a:cubicBezTo>
                <a:cubicBezTo>
                  <a:pt x="2039" y="6662"/>
                  <a:pt x="1473" y="6411"/>
                  <a:pt x="1098" y="5885"/>
                </a:cubicBezTo>
                <a:cubicBezTo>
                  <a:pt x="246" y="4672"/>
                  <a:pt x="1098" y="2998"/>
                  <a:pt x="2578" y="2983"/>
                </a:cubicBezTo>
                <a:close/>
                <a:moveTo>
                  <a:pt x="6295" y="2976"/>
                </a:moveTo>
                <a:cubicBezTo>
                  <a:pt x="7298" y="3005"/>
                  <a:pt x="8092" y="3828"/>
                  <a:pt x="8085" y="4831"/>
                </a:cubicBezTo>
                <a:cubicBezTo>
                  <a:pt x="8077" y="5834"/>
                  <a:pt x="7269" y="6643"/>
                  <a:pt x="6273" y="6657"/>
                </a:cubicBezTo>
                <a:lnTo>
                  <a:pt x="6273" y="6664"/>
                </a:lnTo>
                <a:cubicBezTo>
                  <a:pt x="5515" y="6657"/>
                  <a:pt x="4837" y="6195"/>
                  <a:pt x="4562" y="5495"/>
                </a:cubicBezTo>
                <a:cubicBezTo>
                  <a:pt x="4599" y="5387"/>
                  <a:pt x="4627" y="5279"/>
                  <a:pt x="4642" y="5170"/>
                </a:cubicBezTo>
                <a:lnTo>
                  <a:pt x="4685" y="5170"/>
                </a:lnTo>
                <a:cubicBezTo>
                  <a:pt x="4861" y="5984"/>
                  <a:pt x="5565" y="6452"/>
                  <a:pt x="6282" y="6452"/>
                </a:cubicBezTo>
                <a:cubicBezTo>
                  <a:pt x="6742" y="6452"/>
                  <a:pt x="7208" y="6259"/>
                  <a:pt x="7543" y="5842"/>
                </a:cubicBezTo>
                <a:cubicBezTo>
                  <a:pt x="8402" y="4781"/>
                  <a:pt x="7644" y="3193"/>
                  <a:pt x="6273" y="3193"/>
                </a:cubicBezTo>
                <a:lnTo>
                  <a:pt x="6179" y="3193"/>
                </a:lnTo>
                <a:cubicBezTo>
                  <a:pt x="6208" y="3149"/>
                  <a:pt x="6230" y="3113"/>
                  <a:pt x="6251" y="3070"/>
                </a:cubicBezTo>
                <a:cubicBezTo>
                  <a:pt x="6266" y="3041"/>
                  <a:pt x="6280" y="3012"/>
                  <a:pt x="6295" y="2991"/>
                </a:cubicBezTo>
                <a:cubicBezTo>
                  <a:pt x="6295" y="2983"/>
                  <a:pt x="6295" y="2983"/>
                  <a:pt x="6295" y="2976"/>
                </a:cubicBezTo>
                <a:close/>
                <a:moveTo>
                  <a:pt x="4438" y="1"/>
                </a:moveTo>
                <a:cubicBezTo>
                  <a:pt x="3933" y="1"/>
                  <a:pt x="3432" y="184"/>
                  <a:pt x="3040" y="544"/>
                </a:cubicBezTo>
                <a:cubicBezTo>
                  <a:pt x="2996" y="587"/>
                  <a:pt x="2989" y="659"/>
                  <a:pt x="3032" y="710"/>
                </a:cubicBezTo>
                <a:cubicBezTo>
                  <a:pt x="3054" y="732"/>
                  <a:pt x="3083" y="742"/>
                  <a:pt x="3113" y="742"/>
                </a:cubicBezTo>
                <a:cubicBezTo>
                  <a:pt x="3142" y="742"/>
                  <a:pt x="3173" y="732"/>
                  <a:pt x="3198" y="710"/>
                </a:cubicBezTo>
                <a:cubicBezTo>
                  <a:pt x="3546" y="407"/>
                  <a:pt x="3976" y="257"/>
                  <a:pt x="4406" y="257"/>
                </a:cubicBezTo>
                <a:cubicBezTo>
                  <a:pt x="4896" y="257"/>
                  <a:pt x="5385" y="452"/>
                  <a:pt x="5746" y="833"/>
                </a:cubicBezTo>
                <a:cubicBezTo>
                  <a:pt x="6425" y="1554"/>
                  <a:pt x="6410" y="2680"/>
                  <a:pt x="5725" y="3388"/>
                </a:cubicBezTo>
                <a:lnTo>
                  <a:pt x="5717" y="3388"/>
                </a:lnTo>
                <a:lnTo>
                  <a:pt x="5609" y="3200"/>
                </a:lnTo>
                <a:cubicBezTo>
                  <a:pt x="6605" y="2161"/>
                  <a:pt x="5869" y="443"/>
                  <a:pt x="4433" y="443"/>
                </a:cubicBezTo>
                <a:cubicBezTo>
                  <a:pt x="3003" y="443"/>
                  <a:pt x="2267" y="2161"/>
                  <a:pt x="3256" y="3200"/>
                </a:cubicBezTo>
                <a:lnTo>
                  <a:pt x="3155" y="3388"/>
                </a:lnTo>
                <a:cubicBezTo>
                  <a:pt x="3119" y="3359"/>
                  <a:pt x="3083" y="3323"/>
                  <a:pt x="3054" y="3287"/>
                </a:cubicBezTo>
                <a:cubicBezTo>
                  <a:pt x="2924" y="3142"/>
                  <a:pt x="2823" y="2976"/>
                  <a:pt x="2744" y="2796"/>
                </a:cubicBezTo>
                <a:cubicBezTo>
                  <a:pt x="2498" y="2218"/>
                  <a:pt x="2563" y="1554"/>
                  <a:pt x="2917" y="1035"/>
                </a:cubicBezTo>
                <a:cubicBezTo>
                  <a:pt x="2988" y="943"/>
                  <a:pt x="2905" y="848"/>
                  <a:pt x="2822" y="848"/>
                </a:cubicBezTo>
                <a:cubicBezTo>
                  <a:pt x="2787" y="848"/>
                  <a:pt x="2753" y="864"/>
                  <a:pt x="2729" y="905"/>
                </a:cubicBezTo>
                <a:cubicBezTo>
                  <a:pt x="2354" y="1453"/>
                  <a:pt x="2267" y="2139"/>
                  <a:pt x="2484" y="2752"/>
                </a:cubicBezTo>
                <a:cubicBezTo>
                  <a:pt x="896" y="2846"/>
                  <a:pt x="1" y="4615"/>
                  <a:pt x="867" y="5950"/>
                </a:cubicBezTo>
                <a:cubicBezTo>
                  <a:pt x="1279" y="6581"/>
                  <a:pt x="1942" y="6891"/>
                  <a:pt x="2603" y="6891"/>
                </a:cubicBezTo>
                <a:cubicBezTo>
                  <a:pt x="3332" y="6891"/>
                  <a:pt x="4058" y="6515"/>
                  <a:pt x="4440" y="5777"/>
                </a:cubicBezTo>
                <a:cubicBezTo>
                  <a:pt x="4825" y="6514"/>
                  <a:pt x="5551" y="6890"/>
                  <a:pt x="6279" y="6890"/>
                </a:cubicBezTo>
                <a:cubicBezTo>
                  <a:pt x="6940" y="6890"/>
                  <a:pt x="7603" y="6579"/>
                  <a:pt x="8012" y="5943"/>
                </a:cubicBezTo>
                <a:cubicBezTo>
                  <a:pt x="8871" y="4615"/>
                  <a:pt x="7976" y="2846"/>
                  <a:pt x="6396" y="2752"/>
                </a:cubicBezTo>
                <a:cubicBezTo>
                  <a:pt x="6706" y="1857"/>
                  <a:pt x="6374" y="861"/>
                  <a:pt x="5580" y="342"/>
                </a:cubicBezTo>
                <a:cubicBezTo>
                  <a:pt x="5231" y="113"/>
                  <a:pt x="4833" y="1"/>
                  <a:pt x="4438"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4"/>
          <p:cNvSpPr/>
          <p:nvPr/>
        </p:nvSpPr>
        <p:spPr>
          <a:xfrm>
            <a:off x="6905685" y="1780057"/>
            <a:ext cx="365754" cy="247422"/>
          </a:xfrm>
          <a:custGeom>
            <a:avLst/>
            <a:gdLst/>
            <a:ahLst/>
            <a:cxnLst/>
            <a:rect l="l" t="t" r="r" b="b"/>
            <a:pathLst>
              <a:path w="9153" h="6210" extrusionOk="0">
                <a:moveTo>
                  <a:pt x="6422" y="263"/>
                </a:moveTo>
                <a:cubicBezTo>
                  <a:pt x="6514" y="263"/>
                  <a:pt x="6600" y="317"/>
                  <a:pt x="6641" y="403"/>
                </a:cubicBezTo>
                <a:cubicBezTo>
                  <a:pt x="6756" y="663"/>
                  <a:pt x="6864" y="930"/>
                  <a:pt x="6951" y="1197"/>
                </a:cubicBezTo>
                <a:cubicBezTo>
                  <a:pt x="7427" y="2583"/>
                  <a:pt x="7399" y="3738"/>
                  <a:pt x="6857" y="4575"/>
                </a:cubicBezTo>
                <a:lnTo>
                  <a:pt x="6864" y="4575"/>
                </a:lnTo>
                <a:cubicBezTo>
                  <a:pt x="6561" y="5037"/>
                  <a:pt x="6121" y="5391"/>
                  <a:pt x="5609" y="5600"/>
                </a:cubicBezTo>
                <a:cubicBezTo>
                  <a:pt x="5024" y="5824"/>
                  <a:pt x="4407" y="5936"/>
                  <a:pt x="3790" y="5936"/>
                </a:cubicBezTo>
                <a:cubicBezTo>
                  <a:pt x="3173" y="5936"/>
                  <a:pt x="2556" y="5824"/>
                  <a:pt x="1971" y="5600"/>
                </a:cubicBezTo>
                <a:cubicBezTo>
                  <a:pt x="1459" y="5391"/>
                  <a:pt x="1018" y="5037"/>
                  <a:pt x="708" y="4575"/>
                </a:cubicBezTo>
                <a:cubicBezTo>
                  <a:pt x="73" y="3586"/>
                  <a:pt x="145" y="2143"/>
                  <a:pt x="932" y="403"/>
                </a:cubicBezTo>
                <a:cubicBezTo>
                  <a:pt x="972" y="317"/>
                  <a:pt x="1058" y="263"/>
                  <a:pt x="1150" y="263"/>
                </a:cubicBezTo>
                <a:cubicBezTo>
                  <a:pt x="1173" y="263"/>
                  <a:pt x="1197" y="266"/>
                  <a:pt x="1220" y="274"/>
                </a:cubicBezTo>
                <a:cubicBezTo>
                  <a:pt x="1762" y="425"/>
                  <a:pt x="2289" y="829"/>
                  <a:pt x="2700" y="1400"/>
                </a:cubicBezTo>
                <a:cubicBezTo>
                  <a:pt x="3119" y="1977"/>
                  <a:pt x="3371" y="2670"/>
                  <a:pt x="3422" y="3384"/>
                </a:cubicBezTo>
                <a:cubicBezTo>
                  <a:pt x="3422" y="3626"/>
                  <a:pt x="3604" y="3747"/>
                  <a:pt x="3786" y="3747"/>
                </a:cubicBezTo>
                <a:cubicBezTo>
                  <a:pt x="3968" y="3747"/>
                  <a:pt x="4151" y="3626"/>
                  <a:pt x="4151" y="3384"/>
                </a:cubicBezTo>
                <a:cubicBezTo>
                  <a:pt x="4201" y="2670"/>
                  <a:pt x="4454" y="1977"/>
                  <a:pt x="4872" y="1400"/>
                </a:cubicBezTo>
                <a:cubicBezTo>
                  <a:pt x="5284" y="829"/>
                  <a:pt x="5811" y="425"/>
                  <a:pt x="6352" y="274"/>
                </a:cubicBezTo>
                <a:cubicBezTo>
                  <a:pt x="6375" y="266"/>
                  <a:pt x="6399" y="263"/>
                  <a:pt x="6422" y="263"/>
                </a:cubicBezTo>
                <a:close/>
                <a:moveTo>
                  <a:pt x="1153" y="0"/>
                </a:moveTo>
                <a:cubicBezTo>
                  <a:pt x="960" y="0"/>
                  <a:pt x="775" y="116"/>
                  <a:pt x="693" y="302"/>
                </a:cubicBezTo>
                <a:cubicBezTo>
                  <a:pt x="268" y="1248"/>
                  <a:pt x="37" y="2114"/>
                  <a:pt x="15" y="2879"/>
                </a:cubicBezTo>
                <a:cubicBezTo>
                  <a:pt x="1" y="3586"/>
                  <a:pt x="159" y="4214"/>
                  <a:pt x="491" y="4727"/>
                </a:cubicBezTo>
                <a:cubicBezTo>
                  <a:pt x="823" y="5232"/>
                  <a:pt x="1300" y="5622"/>
                  <a:pt x="1863" y="5853"/>
                </a:cubicBezTo>
                <a:cubicBezTo>
                  <a:pt x="2483" y="6091"/>
                  <a:pt x="3137" y="6210"/>
                  <a:pt x="3789" y="6210"/>
                </a:cubicBezTo>
                <a:cubicBezTo>
                  <a:pt x="4441" y="6210"/>
                  <a:pt x="5093" y="6091"/>
                  <a:pt x="5710" y="5853"/>
                </a:cubicBezTo>
                <a:cubicBezTo>
                  <a:pt x="6273" y="5622"/>
                  <a:pt x="6756" y="5232"/>
                  <a:pt x="7088" y="4727"/>
                </a:cubicBezTo>
                <a:cubicBezTo>
                  <a:pt x="7420" y="4214"/>
                  <a:pt x="7579" y="3586"/>
                  <a:pt x="7565" y="2879"/>
                </a:cubicBezTo>
                <a:cubicBezTo>
                  <a:pt x="7550" y="2518"/>
                  <a:pt x="7500" y="2172"/>
                  <a:pt x="7420" y="1825"/>
                </a:cubicBezTo>
                <a:cubicBezTo>
                  <a:pt x="7824" y="1493"/>
                  <a:pt x="8315" y="1284"/>
                  <a:pt x="8835" y="1205"/>
                </a:cubicBezTo>
                <a:cubicBezTo>
                  <a:pt x="9015" y="1183"/>
                  <a:pt x="9152" y="1024"/>
                  <a:pt x="9145" y="844"/>
                </a:cubicBezTo>
                <a:lnTo>
                  <a:pt x="9131" y="360"/>
                </a:lnTo>
                <a:cubicBezTo>
                  <a:pt x="9124" y="160"/>
                  <a:pt x="8959" y="13"/>
                  <a:pt x="8761" y="13"/>
                </a:cubicBezTo>
                <a:cubicBezTo>
                  <a:pt x="8752" y="13"/>
                  <a:pt x="8743" y="13"/>
                  <a:pt x="8734" y="14"/>
                </a:cubicBezTo>
                <a:cubicBezTo>
                  <a:pt x="8445" y="50"/>
                  <a:pt x="8156" y="115"/>
                  <a:pt x="7882" y="216"/>
                </a:cubicBezTo>
                <a:cubicBezTo>
                  <a:pt x="7728" y="267"/>
                  <a:pt x="7785" y="472"/>
                  <a:pt x="7916" y="472"/>
                </a:cubicBezTo>
                <a:cubicBezTo>
                  <a:pt x="7932" y="472"/>
                  <a:pt x="7950" y="469"/>
                  <a:pt x="7969" y="461"/>
                </a:cubicBezTo>
                <a:cubicBezTo>
                  <a:pt x="8229" y="375"/>
                  <a:pt x="8496" y="310"/>
                  <a:pt x="8763" y="281"/>
                </a:cubicBezTo>
                <a:cubicBezTo>
                  <a:pt x="8813" y="281"/>
                  <a:pt x="8864" y="317"/>
                  <a:pt x="8864" y="375"/>
                </a:cubicBezTo>
                <a:lnTo>
                  <a:pt x="8878" y="851"/>
                </a:lnTo>
                <a:cubicBezTo>
                  <a:pt x="8878" y="894"/>
                  <a:pt x="8849" y="938"/>
                  <a:pt x="8799" y="945"/>
                </a:cubicBezTo>
                <a:cubicBezTo>
                  <a:pt x="8272" y="1017"/>
                  <a:pt x="7774" y="1219"/>
                  <a:pt x="7348" y="1544"/>
                </a:cubicBezTo>
                <a:lnTo>
                  <a:pt x="7334" y="1501"/>
                </a:lnTo>
                <a:cubicBezTo>
                  <a:pt x="7276" y="1298"/>
                  <a:pt x="7211" y="1096"/>
                  <a:pt x="7139" y="902"/>
                </a:cubicBezTo>
                <a:lnTo>
                  <a:pt x="7139" y="894"/>
                </a:lnTo>
                <a:cubicBezTo>
                  <a:pt x="7254" y="815"/>
                  <a:pt x="7377" y="743"/>
                  <a:pt x="7507" y="671"/>
                </a:cubicBezTo>
                <a:cubicBezTo>
                  <a:pt x="7633" y="595"/>
                  <a:pt x="7561" y="420"/>
                  <a:pt x="7440" y="420"/>
                </a:cubicBezTo>
                <a:cubicBezTo>
                  <a:pt x="7422" y="420"/>
                  <a:pt x="7403" y="424"/>
                  <a:pt x="7384" y="432"/>
                </a:cubicBezTo>
                <a:cubicBezTo>
                  <a:pt x="7269" y="497"/>
                  <a:pt x="7153" y="562"/>
                  <a:pt x="7038" y="634"/>
                </a:cubicBezTo>
                <a:cubicBezTo>
                  <a:pt x="6987" y="526"/>
                  <a:pt x="6944" y="411"/>
                  <a:pt x="6893" y="302"/>
                </a:cubicBezTo>
                <a:cubicBezTo>
                  <a:pt x="6805" y="115"/>
                  <a:pt x="6622" y="3"/>
                  <a:pt x="6424" y="3"/>
                </a:cubicBezTo>
                <a:cubicBezTo>
                  <a:pt x="6379" y="3"/>
                  <a:pt x="6333" y="9"/>
                  <a:pt x="6287" y="21"/>
                </a:cubicBezTo>
                <a:cubicBezTo>
                  <a:pt x="5038" y="382"/>
                  <a:pt x="3985" y="1847"/>
                  <a:pt x="3891" y="3370"/>
                </a:cubicBezTo>
                <a:cubicBezTo>
                  <a:pt x="3891" y="3435"/>
                  <a:pt x="3842" y="3467"/>
                  <a:pt x="3793" y="3467"/>
                </a:cubicBezTo>
                <a:cubicBezTo>
                  <a:pt x="3745" y="3467"/>
                  <a:pt x="3696" y="3435"/>
                  <a:pt x="3696" y="3370"/>
                </a:cubicBezTo>
                <a:cubicBezTo>
                  <a:pt x="3602" y="1847"/>
                  <a:pt x="2548" y="375"/>
                  <a:pt x="1293" y="21"/>
                </a:cubicBezTo>
                <a:cubicBezTo>
                  <a:pt x="1246" y="7"/>
                  <a:pt x="1200" y="0"/>
                  <a:pt x="115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4"/>
          <p:cNvSpPr/>
          <p:nvPr/>
        </p:nvSpPr>
        <p:spPr>
          <a:xfrm>
            <a:off x="7655155" y="1720886"/>
            <a:ext cx="304810" cy="365765"/>
          </a:xfrm>
          <a:custGeom>
            <a:avLst/>
            <a:gdLst/>
            <a:ahLst/>
            <a:cxnLst/>
            <a:rect l="l" t="t" r="r" b="b"/>
            <a:pathLst>
              <a:path w="10712" h="12826" extrusionOk="0">
                <a:moveTo>
                  <a:pt x="3321" y="1364"/>
                </a:moveTo>
                <a:cubicBezTo>
                  <a:pt x="3155" y="1660"/>
                  <a:pt x="3017" y="1963"/>
                  <a:pt x="2902" y="2281"/>
                </a:cubicBezTo>
                <a:lnTo>
                  <a:pt x="1451" y="2281"/>
                </a:lnTo>
                <a:cubicBezTo>
                  <a:pt x="1841" y="1877"/>
                  <a:pt x="2310" y="1566"/>
                  <a:pt x="2830" y="1364"/>
                </a:cubicBezTo>
                <a:close/>
                <a:moveTo>
                  <a:pt x="6215" y="1364"/>
                </a:moveTo>
                <a:cubicBezTo>
                  <a:pt x="6439" y="1646"/>
                  <a:pt x="6619" y="1956"/>
                  <a:pt x="6756" y="2281"/>
                </a:cubicBezTo>
                <a:lnTo>
                  <a:pt x="3963" y="2281"/>
                </a:lnTo>
                <a:cubicBezTo>
                  <a:pt x="4100" y="1956"/>
                  <a:pt x="4288" y="1646"/>
                  <a:pt x="4504" y="1364"/>
                </a:cubicBezTo>
                <a:close/>
                <a:moveTo>
                  <a:pt x="7897" y="1364"/>
                </a:moveTo>
                <a:cubicBezTo>
                  <a:pt x="8416" y="1566"/>
                  <a:pt x="8885" y="1877"/>
                  <a:pt x="9268" y="2281"/>
                </a:cubicBezTo>
                <a:lnTo>
                  <a:pt x="7824" y="2281"/>
                </a:lnTo>
                <a:cubicBezTo>
                  <a:pt x="7709" y="1963"/>
                  <a:pt x="7572" y="1660"/>
                  <a:pt x="7406" y="1364"/>
                </a:cubicBezTo>
                <a:close/>
                <a:moveTo>
                  <a:pt x="2786" y="2656"/>
                </a:moveTo>
                <a:cubicBezTo>
                  <a:pt x="2700" y="2959"/>
                  <a:pt x="2635" y="3263"/>
                  <a:pt x="2592" y="3573"/>
                </a:cubicBezTo>
                <a:lnTo>
                  <a:pt x="701" y="3573"/>
                </a:lnTo>
                <a:cubicBezTo>
                  <a:pt x="802" y="3248"/>
                  <a:pt x="953" y="2938"/>
                  <a:pt x="1155" y="2656"/>
                </a:cubicBezTo>
                <a:close/>
                <a:moveTo>
                  <a:pt x="6908" y="2656"/>
                </a:moveTo>
                <a:cubicBezTo>
                  <a:pt x="7009" y="2959"/>
                  <a:pt x="7088" y="3263"/>
                  <a:pt x="7139" y="3573"/>
                </a:cubicBezTo>
                <a:lnTo>
                  <a:pt x="3588" y="3573"/>
                </a:lnTo>
                <a:cubicBezTo>
                  <a:pt x="3638" y="3263"/>
                  <a:pt x="3718" y="2959"/>
                  <a:pt x="3819" y="2656"/>
                </a:cubicBezTo>
                <a:close/>
                <a:moveTo>
                  <a:pt x="9578" y="2656"/>
                </a:moveTo>
                <a:cubicBezTo>
                  <a:pt x="9773" y="2938"/>
                  <a:pt x="9925" y="3248"/>
                  <a:pt x="10026" y="3573"/>
                </a:cubicBezTo>
                <a:lnTo>
                  <a:pt x="8135" y="3573"/>
                </a:lnTo>
                <a:cubicBezTo>
                  <a:pt x="8091" y="3263"/>
                  <a:pt x="8026" y="2959"/>
                  <a:pt x="7947" y="2656"/>
                </a:cubicBezTo>
                <a:close/>
                <a:moveTo>
                  <a:pt x="2548" y="3948"/>
                </a:moveTo>
                <a:cubicBezTo>
                  <a:pt x="2519" y="4251"/>
                  <a:pt x="2505" y="4562"/>
                  <a:pt x="2512" y="4865"/>
                </a:cubicBezTo>
                <a:lnTo>
                  <a:pt x="520" y="4865"/>
                </a:lnTo>
                <a:cubicBezTo>
                  <a:pt x="513" y="4555"/>
                  <a:pt x="542" y="4251"/>
                  <a:pt x="607" y="3948"/>
                </a:cubicBezTo>
                <a:close/>
                <a:moveTo>
                  <a:pt x="7189" y="3948"/>
                </a:moveTo>
                <a:cubicBezTo>
                  <a:pt x="7218" y="4251"/>
                  <a:pt x="7233" y="4562"/>
                  <a:pt x="7225" y="4865"/>
                </a:cubicBezTo>
                <a:lnTo>
                  <a:pt x="3501" y="4865"/>
                </a:lnTo>
                <a:cubicBezTo>
                  <a:pt x="3494" y="4562"/>
                  <a:pt x="3501" y="4251"/>
                  <a:pt x="3537" y="3948"/>
                </a:cubicBezTo>
                <a:close/>
                <a:moveTo>
                  <a:pt x="10120" y="3948"/>
                </a:moveTo>
                <a:cubicBezTo>
                  <a:pt x="10184" y="4251"/>
                  <a:pt x="10213" y="4555"/>
                  <a:pt x="10206" y="4865"/>
                </a:cubicBezTo>
                <a:lnTo>
                  <a:pt x="8214" y="4865"/>
                </a:lnTo>
                <a:cubicBezTo>
                  <a:pt x="8214" y="4562"/>
                  <a:pt x="8207" y="4251"/>
                  <a:pt x="8178" y="3948"/>
                </a:cubicBezTo>
                <a:close/>
                <a:moveTo>
                  <a:pt x="2527" y="5240"/>
                </a:moveTo>
                <a:cubicBezTo>
                  <a:pt x="2548" y="5543"/>
                  <a:pt x="2584" y="5854"/>
                  <a:pt x="2635" y="6157"/>
                </a:cubicBezTo>
                <a:lnTo>
                  <a:pt x="722" y="6157"/>
                </a:lnTo>
                <a:cubicBezTo>
                  <a:pt x="672" y="5984"/>
                  <a:pt x="628" y="5810"/>
                  <a:pt x="600" y="5637"/>
                </a:cubicBezTo>
                <a:cubicBezTo>
                  <a:pt x="571" y="5507"/>
                  <a:pt x="556" y="5377"/>
                  <a:pt x="542" y="5240"/>
                </a:cubicBezTo>
                <a:close/>
                <a:moveTo>
                  <a:pt x="7211" y="5240"/>
                </a:moveTo>
                <a:cubicBezTo>
                  <a:pt x="7189" y="5551"/>
                  <a:pt x="7146" y="5854"/>
                  <a:pt x="7088" y="6157"/>
                </a:cubicBezTo>
                <a:lnTo>
                  <a:pt x="3638" y="6157"/>
                </a:lnTo>
                <a:cubicBezTo>
                  <a:pt x="3580" y="5854"/>
                  <a:pt x="3537" y="5551"/>
                  <a:pt x="3515" y="5240"/>
                </a:cubicBezTo>
                <a:close/>
                <a:moveTo>
                  <a:pt x="10184" y="5240"/>
                </a:moveTo>
                <a:cubicBezTo>
                  <a:pt x="10170" y="5377"/>
                  <a:pt x="10148" y="5507"/>
                  <a:pt x="10127" y="5637"/>
                </a:cubicBezTo>
                <a:cubicBezTo>
                  <a:pt x="10098" y="5810"/>
                  <a:pt x="10055" y="5984"/>
                  <a:pt x="10004" y="6157"/>
                </a:cubicBezTo>
                <a:lnTo>
                  <a:pt x="8091" y="6157"/>
                </a:lnTo>
                <a:cubicBezTo>
                  <a:pt x="8142" y="5854"/>
                  <a:pt x="8178" y="5543"/>
                  <a:pt x="8200" y="5240"/>
                </a:cubicBezTo>
                <a:close/>
                <a:moveTo>
                  <a:pt x="2707" y="6525"/>
                </a:moveTo>
                <a:cubicBezTo>
                  <a:pt x="2772" y="6835"/>
                  <a:pt x="2851" y="7146"/>
                  <a:pt x="2952" y="7442"/>
                </a:cubicBezTo>
                <a:lnTo>
                  <a:pt x="1350" y="7442"/>
                </a:lnTo>
                <a:cubicBezTo>
                  <a:pt x="1148" y="7160"/>
                  <a:pt x="982" y="6850"/>
                  <a:pt x="859" y="6525"/>
                </a:cubicBezTo>
                <a:close/>
                <a:moveTo>
                  <a:pt x="9867" y="6525"/>
                </a:moveTo>
                <a:cubicBezTo>
                  <a:pt x="9737" y="6850"/>
                  <a:pt x="9571" y="7160"/>
                  <a:pt x="9376" y="7442"/>
                </a:cubicBezTo>
                <a:lnTo>
                  <a:pt x="7774" y="7442"/>
                </a:lnTo>
                <a:cubicBezTo>
                  <a:pt x="7868" y="7146"/>
                  <a:pt x="7954" y="6835"/>
                  <a:pt x="8019" y="6525"/>
                </a:cubicBezTo>
                <a:close/>
                <a:moveTo>
                  <a:pt x="7009" y="6532"/>
                </a:moveTo>
                <a:cubicBezTo>
                  <a:pt x="6929" y="6842"/>
                  <a:pt x="6836" y="7146"/>
                  <a:pt x="6720" y="7449"/>
                </a:cubicBezTo>
                <a:lnTo>
                  <a:pt x="3999" y="7449"/>
                </a:lnTo>
                <a:cubicBezTo>
                  <a:pt x="3884" y="7146"/>
                  <a:pt x="3790" y="6842"/>
                  <a:pt x="3718" y="6532"/>
                </a:cubicBezTo>
                <a:close/>
                <a:moveTo>
                  <a:pt x="3090" y="7817"/>
                </a:moveTo>
                <a:cubicBezTo>
                  <a:pt x="3212" y="8134"/>
                  <a:pt x="3357" y="8438"/>
                  <a:pt x="3523" y="8733"/>
                </a:cubicBezTo>
                <a:cubicBezTo>
                  <a:pt x="2664" y="8726"/>
                  <a:pt x="2036" y="8235"/>
                  <a:pt x="1653" y="7817"/>
                </a:cubicBezTo>
                <a:close/>
                <a:moveTo>
                  <a:pt x="6561" y="7824"/>
                </a:moveTo>
                <a:cubicBezTo>
                  <a:pt x="6417" y="8142"/>
                  <a:pt x="6236" y="8452"/>
                  <a:pt x="6020" y="8733"/>
                </a:cubicBezTo>
                <a:lnTo>
                  <a:pt x="4706" y="8733"/>
                </a:lnTo>
                <a:cubicBezTo>
                  <a:pt x="4490" y="8452"/>
                  <a:pt x="4309" y="8142"/>
                  <a:pt x="4165" y="7824"/>
                </a:cubicBezTo>
                <a:close/>
                <a:moveTo>
                  <a:pt x="6965" y="1364"/>
                </a:moveTo>
                <a:cubicBezTo>
                  <a:pt x="7189" y="1725"/>
                  <a:pt x="7370" y="2115"/>
                  <a:pt x="7507" y="2519"/>
                </a:cubicBezTo>
                <a:cubicBezTo>
                  <a:pt x="7615" y="2938"/>
                  <a:pt x="7745" y="3342"/>
                  <a:pt x="7781" y="3775"/>
                </a:cubicBezTo>
                <a:lnTo>
                  <a:pt x="7781" y="3789"/>
                </a:lnTo>
                <a:cubicBezTo>
                  <a:pt x="7824" y="4186"/>
                  <a:pt x="7846" y="4591"/>
                  <a:pt x="7832" y="4995"/>
                </a:cubicBezTo>
                <a:cubicBezTo>
                  <a:pt x="7810" y="5435"/>
                  <a:pt x="7759" y="5875"/>
                  <a:pt x="7680" y="6301"/>
                </a:cubicBezTo>
                <a:cubicBezTo>
                  <a:pt x="7528" y="7160"/>
                  <a:pt x="7211" y="7983"/>
                  <a:pt x="6756" y="8733"/>
                </a:cubicBezTo>
                <a:lnTo>
                  <a:pt x="6482" y="8733"/>
                </a:lnTo>
                <a:cubicBezTo>
                  <a:pt x="6691" y="8416"/>
                  <a:pt x="6872" y="8077"/>
                  <a:pt x="7016" y="7716"/>
                </a:cubicBezTo>
                <a:cubicBezTo>
                  <a:pt x="7189" y="7290"/>
                  <a:pt x="7326" y="6850"/>
                  <a:pt x="7420" y="6395"/>
                </a:cubicBezTo>
                <a:cubicBezTo>
                  <a:pt x="7521" y="5933"/>
                  <a:pt x="7586" y="5457"/>
                  <a:pt x="7601" y="4988"/>
                </a:cubicBezTo>
                <a:cubicBezTo>
                  <a:pt x="7615" y="4576"/>
                  <a:pt x="7601" y="4165"/>
                  <a:pt x="7550" y="3753"/>
                </a:cubicBezTo>
                <a:cubicBezTo>
                  <a:pt x="7550" y="3739"/>
                  <a:pt x="7543" y="3724"/>
                  <a:pt x="7543" y="3710"/>
                </a:cubicBezTo>
                <a:cubicBezTo>
                  <a:pt x="7485" y="3277"/>
                  <a:pt x="7377" y="2844"/>
                  <a:pt x="7225" y="2433"/>
                </a:cubicBezTo>
                <a:cubicBezTo>
                  <a:pt x="7218" y="2411"/>
                  <a:pt x="7218" y="2396"/>
                  <a:pt x="7204" y="2375"/>
                </a:cubicBezTo>
                <a:cubicBezTo>
                  <a:pt x="7074" y="2021"/>
                  <a:pt x="6893" y="1682"/>
                  <a:pt x="6684" y="1364"/>
                </a:cubicBezTo>
                <a:close/>
                <a:moveTo>
                  <a:pt x="9073" y="7817"/>
                </a:moveTo>
                <a:cubicBezTo>
                  <a:pt x="8690" y="8235"/>
                  <a:pt x="8055" y="8726"/>
                  <a:pt x="7196" y="8733"/>
                </a:cubicBezTo>
                <a:cubicBezTo>
                  <a:pt x="7370" y="8438"/>
                  <a:pt x="7514" y="8134"/>
                  <a:pt x="7637" y="7817"/>
                </a:cubicBezTo>
                <a:close/>
                <a:moveTo>
                  <a:pt x="4042" y="1364"/>
                </a:moveTo>
                <a:lnTo>
                  <a:pt x="4042" y="1364"/>
                </a:lnTo>
                <a:cubicBezTo>
                  <a:pt x="3826" y="1682"/>
                  <a:pt x="3653" y="2021"/>
                  <a:pt x="3523" y="2375"/>
                </a:cubicBezTo>
                <a:cubicBezTo>
                  <a:pt x="3357" y="2808"/>
                  <a:pt x="3248" y="3248"/>
                  <a:pt x="3191" y="3703"/>
                </a:cubicBezTo>
                <a:cubicBezTo>
                  <a:pt x="3133" y="4150"/>
                  <a:pt x="3119" y="4605"/>
                  <a:pt x="3126" y="5053"/>
                </a:cubicBezTo>
                <a:lnTo>
                  <a:pt x="3126" y="5067"/>
                </a:lnTo>
                <a:cubicBezTo>
                  <a:pt x="3147" y="5500"/>
                  <a:pt x="3205" y="5933"/>
                  <a:pt x="3292" y="6366"/>
                </a:cubicBezTo>
                <a:cubicBezTo>
                  <a:pt x="3292" y="6373"/>
                  <a:pt x="3299" y="6388"/>
                  <a:pt x="3299" y="6402"/>
                </a:cubicBezTo>
                <a:cubicBezTo>
                  <a:pt x="3393" y="6842"/>
                  <a:pt x="3523" y="7268"/>
                  <a:pt x="3696" y="7687"/>
                </a:cubicBezTo>
                <a:cubicBezTo>
                  <a:pt x="3696" y="7701"/>
                  <a:pt x="3703" y="7716"/>
                  <a:pt x="3710" y="7723"/>
                </a:cubicBezTo>
                <a:cubicBezTo>
                  <a:pt x="3855" y="8077"/>
                  <a:pt x="4028" y="8416"/>
                  <a:pt x="4244" y="8741"/>
                </a:cubicBezTo>
                <a:lnTo>
                  <a:pt x="3963" y="8741"/>
                </a:lnTo>
                <a:cubicBezTo>
                  <a:pt x="3732" y="8373"/>
                  <a:pt x="3544" y="7983"/>
                  <a:pt x="3400" y="7579"/>
                </a:cubicBezTo>
                <a:cubicBezTo>
                  <a:pt x="3393" y="7571"/>
                  <a:pt x="3393" y="7564"/>
                  <a:pt x="3393" y="7557"/>
                </a:cubicBezTo>
                <a:cubicBezTo>
                  <a:pt x="3241" y="7153"/>
                  <a:pt x="3119" y="6734"/>
                  <a:pt x="3039" y="6316"/>
                </a:cubicBezTo>
                <a:cubicBezTo>
                  <a:pt x="2952" y="5883"/>
                  <a:pt x="2909" y="5442"/>
                  <a:pt x="2888" y="5009"/>
                </a:cubicBezTo>
                <a:cubicBezTo>
                  <a:pt x="2873" y="4605"/>
                  <a:pt x="2888" y="4194"/>
                  <a:pt x="2938" y="3797"/>
                </a:cubicBezTo>
                <a:lnTo>
                  <a:pt x="2938" y="3789"/>
                </a:lnTo>
                <a:cubicBezTo>
                  <a:pt x="2989" y="3364"/>
                  <a:pt x="3075" y="2952"/>
                  <a:pt x="3212" y="2548"/>
                </a:cubicBezTo>
                <a:cubicBezTo>
                  <a:pt x="3212" y="2541"/>
                  <a:pt x="3212" y="2534"/>
                  <a:pt x="3220" y="2526"/>
                </a:cubicBezTo>
                <a:cubicBezTo>
                  <a:pt x="3349" y="2122"/>
                  <a:pt x="3530" y="1740"/>
                  <a:pt x="3761" y="1379"/>
                </a:cubicBezTo>
                <a:lnTo>
                  <a:pt x="4042" y="1364"/>
                </a:lnTo>
                <a:close/>
                <a:moveTo>
                  <a:pt x="6994" y="9109"/>
                </a:moveTo>
                <a:lnTo>
                  <a:pt x="6994" y="9910"/>
                </a:lnTo>
                <a:lnTo>
                  <a:pt x="3732" y="9910"/>
                </a:lnTo>
                <a:lnTo>
                  <a:pt x="3732" y="9109"/>
                </a:lnTo>
                <a:close/>
                <a:moveTo>
                  <a:pt x="4086" y="10292"/>
                </a:moveTo>
                <a:lnTo>
                  <a:pt x="4086" y="11303"/>
                </a:lnTo>
                <a:cubicBezTo>
                  <a:pt x="4093" y="11429"/>
                  <a:pt x="4001" y="11492"/>
                  <a:pt x="3909" y="11492"/>
                </a:cubicBezTo>
                <a:cubicBezTo>
                  <a:pt x="3817" y="11492"/>
                  <a:pt x="3725" y="11429"/>
                  <a:pt x="3732" y="11303"/>
                </a:cubicBezTo>
                <a:lnTo>
                  <a:pt x="3732" y="10292"/>
                </a:lnTo>
                <a:close/>
                <a:moveTo>
                  <a:pt x="6994" y="10292"/>
                </a:moveTo>
                <a:lnTo>
                  <a:pt x="6994" y="11303"/>
                </a:lnTo>
                <a:cubicBezTo>
                  <a:pt x="7002" y="11429"/>
                  <a:pt x="6910" y="11492"/>
                  <a:pt x="6817" y="11492"/>
                </a:cubicBezTo>
                <a:cubicBezTo>
                  <a:pt x="6725" y="11492"/>
                  <a:pt x="6633" y="11429"/>
                  <a:pt x="6641" y="11303"/>
                </a:cubicBezTo>
                <a:lnTo>
                  <a:pt x="6641" y="10292"/>
                </a:lnTo>
                <a:close/>
                <a:moveTo>
                  <a:pt x="4815" y="10292"/>
                </a:moveTo>
                <a:lnTo>
                  <a:pt x="4815" y="11794"/>
                </a:lnTo>
                <a:cubicBezTo>
                  <a:pt x="4804" y="11902"/>
                  <a:pt x="4719" y="11956"/>
                  <a:pt x="4635" y="11956"/>
                </a:cubicBezTo>
                <a:cubicBezTo>
                  <a:pt x="4551" y="11956"/>
                  <a:pt x="4468" y="11902"/>
                  <a:pt x="4461" y="11794"/>
                </a:cubicBezTo>
                <a:lnTo>
                  <a:pt x="4461" y="10292"/>
                </a:lnTo>
                <a:close/>
                <a:moveTo>
                  <a:pt x="6265" y="10292"/>
                </a:moveTo>
                <a:lnTo>
                  <a:pt x="6265" y="11794"/>
                </a:lnTo>
                <a:cubicBezTo>
                  <a:pt x="6265" y="11895"/>
                  <a:pt x="6186" y="11967"/>
                  <a:pt x="6092" y="11974"/>
                </a:cubicBezTo>
                <a:lnTo>
                  <a:pt x="6092" y="11967"/>
                </a:lnTo>
                <a:cubicBezTo>
                  <a:pt x="5991" y="11967"/>
                  <a:pt x="5912" y="11887"/>
                  <a:pt x="5912" y="11794"/>
                </a:cubicBezTo>
                <a:lnTo>
                  <a:pt x="5912" y="10292"/>
                </a:lnTo>
                <a:close/>
                <a:moveTo>
                  <a:pt x="5536" y="10292"/>
                </a:moveTo>
                <a:lnTo>
                  <a:pt x="5536" y="12277"/>
                </a:lnTo>
                <a:cubicBezTo>
                  <a:pt x="5529" y="12385"/>
                  <a:pt x="5446" y="12440"/>
                  <a:pt x="5363" y="12440"/>
                </a:cubicBezTo>
                <a:cubicBezTo>
                  <a:pt x="5280" y="12440"/>
                  <a:pt x="5197" y="12385"/>
                  <a:pt x="5190" y="12277"/>
                </a:cubicBezTo>
                <a:lnTo>
                  <a:pt x="5190" y="10292"/>
                </a:lnTo>
                <a:close/>
                <a:moveTo>
                  <a:pt x="2794" y="0"/>
                </a:moveTo>
                <a:cubicBezTo>
                  <a:pt x="2693" y="0"/>
                  <a:pt x="2606" y="80"/>
                  <a:pt x="2606" y="188"/>
                </a:cubicBezTo>
                <a:lnTo>
                  <a:pt x="2606" y="1054"/>
                </a:lnTo>
                <a:cubicBezTo>
                  <a:pt x="1935" y="1321"/>
                  <a:pt x="1350" y="1769"/>
                  <a:pt x="910" y="2346"/>
                </a:cubicBezTo>
                <a:cubicBezTo>
                  <a:pt x="903" y="2353"/>
                  <a:pt x="895" y="2360"/>
                  <a:pt x="895" y="2368"/>
                </a:cubicBezTo>
                <a:cubicBezTo>
                  <a:pt x="239" y="3392"/>
                  <a:pt x="1" y="4504"/>
                  <a:pt x="224" y="5702"/>
                </a:cubicBezTo>
                <a:cubicBezTo>
                  <a:pt x="361" y="6438"/>
                  <a:pt x="657" y="7131"/>
                  <a:pt x="1098" y="7737"/>
                </a:cubicBezTo>
                <a:cubicBezTo>
                  <a:pt x="1639" y="8466"/>
                  <a:pt x="2426" y="9037"/>
                  <a:pt x="3349" y="9102"/>
                </a:cubicBezTo>
                <a:lnTo>
                  <a:pt x="3349" y="11303"/>
                </a:lnTo>
                <a:cubicBezTo>
                  <a:pt x="3356" y="11623"/>
                  <a:pt x="3615" y="11857"/>
                  <a:pt x="3906" y="11857"/>
                </a:cubicBezTo>
                <a:cubicBezTo>
                  <a:pt x="3963" y="11857"/>
                  <a:pt x="4021" y="11849"/>
                  <a:pt x="4078" y="11830"/>
                </a:cubicBezTo>
                <a:cubicBezTo>
                  <a:pt x="4096" y="12127"/>
                  <a:pt x="4348" y="12345"/>
                  <a:pt x="4626" y="12345"/>
                </a:cubicBezTo>
                <a:cubicBezTo>
                  <a:pt x="4686" y="12345"/>
                  <a:pt x="4747" y="12335"/>
                  <a:pt x="4807" y="12313"/>
                </a:cubicBezTo>
                <a:cubicBezTo>
                  <a:pt x="4829" y="12602"/>
                  <a:pt x="5067" y="12826"/>
                  <a:pt x="5356" y="12826"/>
                </a:cubicBezTo>
                <a:cubicBezTo>
                  <a:pt x="5645" y="12826"/>
                  <a:pt x="5890" y="12602"/>
                  <a:pt x="5912" y="12313"/>
                </a:cubicBezTo>
                <a:cubicBezTo>
                  <a:pt x="5972" y="12335"/>
                  <a:pt x="6033" y="12345"/>
                  <a:pt x="6092" y="12345"/>
                </a:cubicBezTo>
                <a:cubicBezTo>
                  <a:pt x="6368" y="12345"/>
                  <a:pt x="6616" y="12127"/>
                  <a:pt x="6633" y="11830"/>
                </a:cubicBezTo>
                <a:cubicBezTo>
                  <a:pt x="6692" y="11849"/>
                  <a:pt x="6751" y="11857"/>
                  <a:pt x="6809" y="11857"/>
                </a:cubicBezTo>
                <a:cubicBezTo>
                  <a:pt x="7104" y="11857"/>
                  <a:pt x="7362" y="11623"/>
                  <a:pt x="7362" y="11303"/>
                </a:cubicBezTo>
                <a:lnTo>
                  <a:pt x="7362" y="9109"/>
                </a:lnTo>
                <a:cubicBezTo>
                  <a:pt x="8091" y="9058"/>
                  <a:pt x="8770" y="8705"/>
                  <a:pt x="9347" y="8077"/>
                </a:cubicBezTo>
                <a:cubicBezTo>
                  <a:pt x="9939" y="7413"/>
                  <a:pt x="10343" y="6590"/>
                  <a:pt x="10495" y="5709"/>
                </a:cubicBezTo>
                <a:cubicBezTo>
                  <a:pt x="10711" y="4576"/>
                  <a:pt x="10531" y="3328"/>
                  <a:pt x="9831" y="2375"/>
                </a:cubicBezTo>
                <a:lnTo>
                  <a:pt x="9831" y="2368"/>
                </a:lnTo>
                <a:cubicBezTo>
                  <a:pt x="9824" y="2360"/>
                  <a:pt x="9816" y="2353"/>
                  <a:pt x="9816" y="2346"/>
                </a:cubicBezTo>
                <a:cubicBezTo>
                  <a:pt x="9376" y="1769"/>
                  <a:pt x="8791" y="1328"/>
                  <a:pt x="8120" y="1054"/>
                </a:cubicBezTo>
                <a:lnTo>
                  <a:pt x="8120" y="188"/>
                </a:lnTo>
                <a:cubicBezTo>
                  <a:pt x="8120" y="80"/>
                  <a:pt x="8034" y="0"/>
                  <a:pt x="7933" y="0"/>
                </a:cubicBezTo>
                <a:lnTo>
                  <a:pt x="4425" y="0"/>
                </a:lnTo>
                <a:cubicBezTo>
                  <a:pt x="4172" y="0"/>
                  <a:pt x="4172" y="376"/>
                  <a:pt x="4425" y="376"/>
                </a:cubicBezTo>
                <a:lnTo>
                  <a:pt x="7745" y="376"/>
                </a:lnTo>
                <a:lnTo>
                  <a:pt x="7745" y="989"/>
                </a:lnTo>
                <a:lnTo>
                  <a:pt x="2981" y="989"/>
                </a:lnTo>
                <a:lnTo>
                  <a:pt x="2981" y="376"/>
                </a:lnTo>
                <a:lnTo>
                  <a:pt x="3674" y="376"/>
                </a:lnTo>
                <a:cubicBezTo>
                  <a:pt x="3920" y="376"/>
                  <a:pt x="3920" y="0"/>
                  <a:pt x="3674"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4" name="Google Shape;11394;p64"/>
          <p:cNvGrpSpPr/>
          <p:nvPr/>
        </p:nvGrpSpPr>
        <p:grpSpPr>
          <a:xfrm>
            <a:off x="8382185" y="1720891"/>
            <a:ext cx="288749" cy="365754"/>
            <a:chOff x="5284354" y="1636758"/>
            <a:chExt cx="273851" cy="351619"/>
          </a:xfrm>
        </p:grpSpPr>
        <p:sp>
          <p:nvSpPr>
            <p:cNvPr id="11395" name="Google Shape;11395;p64"/>
            <p:cNvSpPr/>
            <p:nvPr/>
          </p:nvSpPr>
          <p:spPr>
            <a:xfrm>
              <a:off x="5346784" y="1750296"/>
              <a:ext cx="59833" cy="23056"/>
            </a:xfrm>
            <a:custGeom>
              <a:avLst/>
              <a:gdLst/>
              <a:ahLst/>
              <a:cxnLst/>
              <a:rect l="l" t="t" r="r" b="b"/>
              <a:pathLst>
                <a:path w="1749" h="674" extrusionOk="0">
                  <a:moveTo>
                    <a:pt x="586" y="1"/>
                  </a:moveTo>
                  <a:cubicBezTo>
                    <a:pt x="351" y="1"/>
                    <a:pt x="183" y="42"/>
                    <a:pt x="168" y="45"/>
                  </a:cubicBezTo>
                  <a:cubicBezTo>
                    <a:pt x="0" y="99"/>
                    <a:pt x="50" y="339"/>
                    <a:pt x="208" y="339"/>
                  </a:cubicBezTo>
                  <a:cubicBezTo>
                    <a:pt x="220" y="339"/>
                    <a:pt x="234" y="337"/>
                    <a:pt x="247" y="334"/>
                  </a:cubicBezTo>
                  <a:cubicBezTo>
                    <a:pt x="250" y="334"/>
                    <a:pt x="387" y="300"/>
                    <a:pt x="582" y="300"/>
                  </a:cubicBezTo>
                  <a:cubicBezTo>
                    <a:pt x="840" y="300"/>
                    <a:pt x="1198" y="359"/>
                    <a:pt x="1481" y="630"/>
                  </a:cubicBezTo>
                  <a:cubicBezTo>
                    <a:pt x="1503" y="659"/>
                    <a:pt x="1546" y="673"/>
                    <a:pt x="1582" y="673"/>
                  </a:cubicBezTo>
                  <a:cubicBezTo>
                    <a:pt x="1626" y="673"/>
                    <a:pt x="1662" y="659"/>
                    <a:pt x="1691" y="630"/>
                  </a:cubicBezTo>
                  <a:cubicBezTo>
                    <a:pt x="1748" y="572"/>
                    <a:pt x="1748" y="471"/>
                    <a:pt x="1691" y="413"/>
                  </a:cubicBezTo>
                  <a:cubicBezTo>
                    <a:pt x="1336" y="75"/>
                    <a:pt x="900" y="1"/>
                    <a:pt x="586"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4"/>
            <p:cNvSpPr/>
            <p:nvPr/>
          </p:nvSpPr>
          <p:spPr>
            <a:xfrm>
              <a:off x="5350240" y="1795178"/>
              <a:ext cx="51452" cy="16727"/>
            </a:xfrm>
            <a:custGeom>
              <a:avLst/>
              <a:gdLst/>
              <a:ahLst/>
              <a:cxnLst/>
              <a:rect l="l" t="t" r="r" b="b"/>
              <a:pathLst>
                <a:path w="1504" h="489" extrusionOk="0">
                  <a:moveTo>
                    <a:pt x="1331" y="1"/>
                  </a:moveTo>
                  <a:cubicBezTo>
                    <a:pt x="1306" y="1"/>
                    <a:pt x="1281" y="6"/>
                    <a:pt x="1258" y="18"/>
                  </a:cubicBezTo>
                  <a:cubicBezTo>
                    <a:pt x="1024" y="153"/>
                    <a:pt x="769" y="187"/>
                    <a:pt x="574" y="187"/>
                  </a:cubicBezTo>
                  <a:cubicBezTo>
                    <a:pt x="384" y="187"/>
                    <a:pt x="251" y="155"/>
                    <a:pt x="247" y="155"/>
                  </a:cubicBezTo>
                  <a:cubicBezTo>
                    <a:pt x="234" y="152"/>
                    <a:pt x="221" y="150"/>
                    <a:pt x="208" y="150"/>
                  </a:cubicBezTo>
                  <a:cubicBezTo>
                    <a:pt x="50" y="150"/>
                    <a:pt x="0" y="390"/>
                    <a:pt x="168" y="444"/>
                  </a:cubicBezTo>
                  <a:cubicBezTo>
                    <a:pt x="287" y="469"/>
                    <a:pt x="406" y="488"/>
                    <a:pt x="530" y="488"/>
                  </a:cubicBezTo>
                  <a:cubicBezTo>
                    <a:pt x="549" y="488"/>
                    <a:pt x="567" y="488"/>
                    <a:pt x="586" y="487"/>
                  </a:cubicBezTo>
                  <a:cubicBezTo>
                    <a:pt x="600" y="487"/>
                    <a:pt x="613" y="488"/>
                    <a:pt x="626" y="488"/>
                  </a:cubicBezTo>
                  <a:cubicBezTo>
                    <a:pt x="901" y="488"/>
                    <a:pt x="1168" y="416"/>
                    <a:pt x="1409" y="285"/>
                  </a:cubicBezTo>
                  <a:cubicBezTo>
                    <a:pt x="1481" y="242"/>
                    <a:pt x="1503" y="148"/>
                    <a:pt x="1467" y="76"/>
                  </a:cubicBezTo>
                  <a:cubicBezTo>
                    <a:pt x="1437" y="27"/>
                    <a:pt x="1385" y="1"/>
                    <a:pt x="133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4"/>
            <p:cNvSpPr/>
            <p:nvPr/>
          </p:nvSpPr>
          <p:spPr>
            <a:xfrm>
              <a:off x="5350684" y="1772532"/>
              <a:ext cx="53710" cy="18848"/>
            </a:xfrm>
            <a:custGeom>
              <a:avLst/>
              <a:gdLst/>
              <a:ahLst/>
              <a:cxnLst/>
              <a:rect l="l" t="t" r="r" b="b"/>
              <a:pathLst>
                <a:path w="1570" h="551" extrusionOk="0">
                  <a:moveTo>
                    <a:pt x="527" y="0"/>
                  </a:moveTo>
                  <a:cubicBezTo>
                    <a:pt x="422" y="0"/>
                    <a:pt x="310" y="9"/>
                    <a:pt x="191" y="30"/>
                  </a:cubicBezTo>
                  <a:cubicBezTo>
                    <a:pt x="0" y="64"/>
                    <a:pt x="41" y="329"/>
                    <a:pt x="209" y="329"/>
                  </a:cubicBezTo>
                  <a:cubicBezTo>
                    <a:pt x="220" y="329"/>
                    <a:pt x="230" y="328"/>
                    <a:pt x="241" y="326"/>
                  </a:cubicBezTo>
                  <a:cubicBezTo>
                    <a:pt x="333" y="308"/>
                    <a:pt x="426" y="299"/>
                    <a:pt x="518" y="299"/>
                  </a:cubicBezTo>
                  <a:cubicBezTo>
                    <a:pt x="681" y="299"/>
                    <a:pt x="843" y="326"/>
                    <a:pt x="999" y="377"/>
                  </a:cubicBezTo>
                  <a:cubicBezTo>
                    <a:pt x="1093" y="413"/>
                    <a:pt x="1187" y="456"/>
                    <a:pt x="1274" y="521"/>
                  </a:cubicBezTo>
                  <a:cubicBezTo>
                    <a:pt x="1302" y="536"/>
                    <a:pt x="1331" y="550"/>
                    <a:pt x="1367" y="550"/>
                  </a:cubicBezTo>
                  <a:cubicBezTo>
                    <a:pt x="1512" y="550"/>
                    <a:pt x="1569" y="370"/>
                    <a:pt x="1454" y="283"/>
                  </a:cubicBezTo>
                  <a:lnTo>
                    <a:pt x="1461" y="283"/>
                  </a:lnTo>
                  <a:cubicBezTo>
                    <a:pt x="1449" y="271"/>
                    <a:pt x="1101" y="0"/>
                    <a:pt x="527"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4"/>
            <p:cNvSpPr/>
            <p:nvPr/>
          </p:nvSpPr>
          <p:spPr>
            <a:xfrm>
              <a:off x="5434633" y="1750296"/>
              <a:ext cx="61817" cy="23193"/>
            </a:xfrm>
            <a:custGeom>
              <a:avLst/>
              <a:gdLst/>
              <a:ahLst/>
              <a:cxnLst/>
              <a:rect l="l" t="t" r="r" b="b"/>
              <a:pathLst>
                <a:path w="1807" h="678" extrusionOk="0">
                  <a:moveTo>
                    <a:pt x="1212" y="1"/>
                  </a:moveTo>
                  <a:cubicBezTo>
                    <a:pt x="900" y="1"/>
                    <a:pt x="467" y="75"/>
                    <a:pt x="111" y="413"/>
                  </a:cubicBezTo>
                  <a:cubicBezTo>
                    <a:pt x="1" y="524"/>
                    <a:pt x="98" y="677"/>
                    <a:pt x="215" y="677"/>
                  </a:cubicBezTo>
                  <a:cubicBezTo>
                    <a:pt x="250" y="677"/>
                    <a:pt x="287" y="663"/>
                    <a:pt x="321" y="630"/>
                  </a:cubicBezTo>
                  <a:cubicBezTo>
                    <a:pt x="600" y="359"/>
                    <a:pt x="956" y="300"/>
                    <a:pt x="1213" y="300"/>
                  </a:cubicBezTo>
                  <a:cubicBezTo>
                    <a:pt x="1407" y="300"/>
                    <a:pt x="1545" y="334"/>
                    <a:pt x="1548" y="334"/>
                  </a:cubicBezTo>
                  <a:cubicBezTo>
                    <a:pt x="1563" y="338"/>
                    <a:pt x="1578" y="340"/>
                    <a:pt x="1592" y="340"/>
                  </a:cubicBezTo>
                  <a:cubicBezTo>
                    <a:pt x="1754" y="340"/>
                    <a:pt x="1806" y="92"/>
                    <a:pt x="1627" y="45"/>
                  </a:cubicBezTo>
                  <a:cubicBezTo>
                    <a:pt x="1612" y="42"/>
                    <a:pt x="1446" y="1"/>
                    <a:pt x="1212"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4"/>
            <p:cNvSpPr/>
            <p:nvPr/>
          </p:nvSpPr>
          <p:spPr>
            <a:xfrm>
              <a:off x="5439251" y="1795076"/>
              <a:ext cx="52033" cy="16830"/>
            </a:xfrm>
            <a:custGeom>
              <a:avLst/>
              <a:gdLst/>
              <a:ahLst/>
              <a:cxnLst/>
              <a:rect l="l" t="t" r="r" b="b"/>
              <a:pathLst>
                <a:path w="1521" h="492" extrusionOk="0">
                  <a:moveTo>
                    <a:pt x="221" y="0"/>
                  </a:moveTo>
                  <a:cubicBezTo>
                    <a:pt x="84" y="0"/>
                    <a:pt x="1" y="204"/>
                    <a:pt x="157" y="288"/>
                  </a:cubicBezTo>
                  <a:cubicBezTo>
                    <a:pt x="398" y="419"/>
                    <a:pt x="665" y="491"/>
                    <a:pt x="940" y="491"/>
                  </a:cubicBezTo>
                  <a:cubicBezTo>
                    <a:pt x="953" y="491"/>
                    <a:pt x="967" y="490"/>
                    <a:pt x="980" y="490"/>
                  </a:cubicBezTo>
                  <a:cubicBezTo>
                    <a:pt x="998" y="491"/>
                    <a:pt x="1016" y="491"/>
                    <a:pt x="1034" y="491"/>
                  </a:cubicBezTo>
                  <a:cubicBezTo>
                    <a:pt x="1155" y="491"/>
                    <a:pt x="1278" y="472"/>
                    <a:pt x="1391" y="447"/>
                  </a:cubicBezTo>
                  <a:cubicBezTo>
                    <a:pt x="1470" y="425"/>
                    <a:pt x="1521" y="346"/>
                    <a:pt x="1499" y="266"/>
                  </a:cubicBezTo>
                  <a:cubicBezTo>
                    <a:pt x="1481" y="199"/>
                    <a:pt x="1422" y="153"/>
                    <a:pt x="1356" y="153"/>
                  </a:cubicBezTo>
                  <a:cubicBezTo>
                    <a:pt x="1344" y="153"/>
                    <a:pt x="1331" y="155"/>
                    <a:pt x="1319" y="158"/>
                  </a:cubicBezTo>
                  <a:cubicBezTo>
                    <a:pt x="1315" y="158"/>
                    <a:pt x="1176" y="193"/>
                    <a:pt x="979" y="193"/>
                  </a:cubicBezTo>
                  <a:cubicBezTo>
                    <a:pt x="787" y="193"/>
                    <a:pt x="540" y="160"/>
                    <a:pt x="308" y="28"/>
                  </a:cubicBezTo>
                  <a:cubicBezTo>
                    <a:pt x="278" y="9"/>
                    <a:pt x="248" y="0"/>
                    <a:pt x="22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4"/>
            <p:cNvSpPr/>
            <p:nvPr/>
          </p:nvSpPr>
          <p:spPr>
            <a:xfrm>
              <a:off x="5438190" y="1772532"/>
              <a:ext cx="53710" cy="19088"/>
            </a:xfrm>
            <a:custGeom>
              <a:avLst/>
              <a:gdLst/>
              <a:ahLst/>
              <a:cxnLst/>
              <a:rect l="l" t="t" r="r" b="b"/>
              <a:pathLst>
                <a:path w="1570" h="558" extrusionOk="0">
                  <a:moveTo>
                    <a:pt x="1051" y="0"/>
                  </a:moveTo>
                  <a:cubicBezTo>
                    <a:pt x="478" y="0"/>
                    <a:pt x="134" y="271"/>
                    <a:pt x="116" y="283"/>
                  </a:cubicBezTo>
                  <a:cubicBezTo>
                    <a:pt x="0" y="370"/>
                    <a:pt x="65" y="557"/>
                    <a:pt x="210" y="557"/>
                  </a:cubicBezTo>
                  <a:cubicBezTo>
                    <a:pt x="246" y="550"/>
                    <a:pt x="275" y="543"/>
                    <a:pt x="303" y="521"/>
                  </a:cubicBezTo>
                  <a:cubicBezTo>
                    <a:pt x="303" y="521"/>
                    <a:pt x="584" y="303"/>
                    <a:pt x="1061" y="303"/>
                  </a:cubicBezTo>
                  <a:cubicBezTo>
                    <a:pt x="1147" y="303"/>
                    <a:pt x="1238" y="310"/>
                    <a:pt x="1335" y="326"/>
                  </a:cubicBezTo>
                  <a:cubicBezTo>
                    <a:pt x="1347" y="328"/>
                    <a:pt x="1357" y="329"/>
                    <a:pt x="1368" y="329"/>
                  </a:cubicBezTo>
                  <a:cubicBezTo>
                    <a:pt x="1535" y="329"/>
                    <a:pt x="1570" y="64"/>
                    <a:pt x="1386" y="30"/>
                  </a:cubicBezTo>
                  <a:cubicBezTo>
                    <a:pt x="1267" y="9"/>
                    <a:pt x="1155" y="0"/>
                    <a:pt x="1051"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4"/>
            <p:cNvSpPr/>
            <p:nvPr/>
          </p:nvSpPr>
          <p:spPr>
            <a:xfrm>
              <a:off x="5400492" y="1672574"/>
              <a:ext cx="36502" cy="31095"/>
            </a:xfrm>
            <a:custGeom>
              <a:avLst/>
              <a:gdLst/>
              <a:ahLst/>
              <a:cxnLst/>
              <a:rect l="l" t="t" r="r" b="b"/>
              <a:pathLst>
                <a:path w="1067" h="909" extrusionOk="0">
                  <a:moveTo>
                    <a:pt x="609" y="300"/>
                  </a:moveTo>
                  <a:cubicBezTo>
                    <a:pt x="687" y="300"/>
                    <a:pt x="763" y="362"/>
                    <a:pt x="763" y="455"/>
                  </a:cubicBezTo>
                  <a:cubicBezTo>
                    <a:pt x="763" y="535"/>
                    <a:pt x="698" y="607"/>
                    <a:pt x="611" y="607"/>
                  </a:cubicBezTo>
                  <a:cubicBezTo>
                    <a:pt x="474" y="607"/>
                    <a:pt x="402" y="441"/>
                    <a:pt x="503" y="347"/>
                  </a:cubicBezTo>
                  <a:cubicBezTo>
                    <a:pt x="534" y="314"/>
                    <a:pt x="572" y="300"/>
                    <a:pt x="609" y="300"/>
                  </a:cubicBezTo>
                  <a:close/>
                  <a:moveTo>
                    <a:pt x="603" y="0"/>
                  </a:moveTo>
                  <a:cubicBezTo>
                    <a:pt x="204" y="0"/>
                    <a:pt x="0" y="486"/>
                    <a:pt x="287" y="773"/>
                  </a:cubicBezTo>
                  <a:cubicBezTo>
                    <a:pt x="378" y="867"/>
                    <a:pt x="492" y="909"/>
                    <a:pt x="604" y="909"/>
                  </a:cubicBezTo>
                  <a:cubicBezTo>
                    <a:pt x="836" y="909"/>
                    <a:pt x="1061" y="728"/>
                    <a:pt x="1066" y="455"/>
                  </a:cubicBezTo>
                  <a:cubicBezTo>
                    <a:pt x="1059" y="203"/>
                    <a:pt x="864" y="0"/>
                    <a:pt x="611" y="0"/>
                  </a:cubicBezTo>
                  <a:cubicBezTo>
                    <a:pt x="609" y="0"/>
                    <a:pt x="606" y="0"/>
                    <a:pt x="603" y="0"/>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4"/>
            <p:cNvSpPr/>
            <p:nvPr/>
          </p:nvSpPr>
          <p:spPr>
            <a:xfrm>
              <a:off x="5284354" y="1636758"/>
              <a:ext cx="273851" cy="351619"/>
            </a:xfrm>
            <a:custGeom>
              <a:avLst/>
              <a:gdLst/>
              <a:ahLst/>
              <a:cxnLst/>
              <a:rect l="l" t="t" r="r" b="b"/>
              <a:pathLst>
                <a:path w="8005" h="10279" extrusionOk="0">
                  <a:moveTo>
                    <a:pt x="4591" y="903"/>
                  </a:moveTo>
                  <a:cubicBezTo>
                    <a:pt x="5306" y="1055"/>
                    <a:pt x="5934" y="1459"/>
                    <a:pt x="6367" y="2043"/>
                  </a:cubicBezTo>
                  <a:lnTo>
                    <a:pt x="1661" y="2043"/>
                  </a:lnTo>
                  <a:cubicBezTo>
                    <a:pt x="2094" y="1466"/>
                    <a:pt x="2722" y="1055"/>
                    <a:pt x="3436" y="903"/>
                  </a:cubicBezTo>
                  <a:close/>
                  <a:moveTo>
                    <a:pt x="6561" y="2347"/>
                  </a:moveTo>
                  <a:cubicBezTo>
                    <a:pt x="6626" y="2448"/>
                    <a:pt x="6677" y="2556"/>
                    <a:pt x="6720" y="2664"/>
                  </a:cubicBezTo>
                  <a:lnTo>
                    <a:pt x="1300" y="2664"/>
                  </a:lnTo>
                  <a:cubicBezTo>
                    <a:pt x="1350" y="2556"/>
                    <a:pt x="1401" y="2448"/>
                    <a:pt x="1459" y="2347"/>
                  </a:cubicBezTo>
                  <a:close/>
                  <a:moveTo>
                    <a:pt x="1567" y="2967"/>
                  </a:moveTo>
                  <a:cubicBezTo>
                    <a:pt x="1552" y="3054"/>
                    <a:pt x="1531" y="3184"/>
                    <a:pt x="1502" y="3321"/>
                  </a:cubicBezTo>
                  <a:cubicBezTo>
                    <a:pt x="1451" y="3617"/>
                    <a:pt x="1358" y="3906"/>
                    <a:pt x="1228" y="4180"/>
                  </a:cubicBezTo>
                  <a:cubicBezTo>
                    <a:pt x="1199" y="4238"/>
                    <a:pt x="1163" y="4295"/>
                    <a:pt x="1127" y="4346"/>
                  </a:cubicBezTo>
                  <a:lnTo>
                    <a:pt x="1119" y="4353"/>
                  </a:lnTo>
                  <a:cubicBezTo>
                    <a:pt x="1119" y="4346"/>
                    <a:pt x="1119" y="4346"/>
                    <a:pt x="1119" y="4339"/>
                  </a:cubicBezTo>
                  <a:cubicBezTo>
                    <a:pt x="1033" y="3884"/>
                    <a:pt x="1054" y="3415"/>
                    <a:pt x="1192" y="2967"/>
                  </a:cubicBezTo>
                  <a:close/>
                  <a:moveTo>
                    <a:pt x="6829" y="2967"/>
                  </a:moveTo>
                  <a:lnTo>
                    <a:pt x="6850" y="3047"/>
                  </a:lnTo>
                  <a:cubicBezTo>
                    <a:pt x="6908" y="3249"/>
                    <a:pt x="6937" y="3458"/>
                    <a:pt x="6944" y="3667"/>
                  </a:cubicBezTo>
                  <a:cubicBezTo>
                    <a:pt x="6951" y="3891"/>
                    <a:pt x="6937" y="4115"/>
                    <a:pt x="6893" y="4331"/>
                  </a:cubicBezTo>
                  <a:lnTo>
                    <a:pt x="6893" y="4353"/>
                  </a:lnTo>
                  <a:cubicBezTo>
                    <a:pt x="6879" y="4339"/>
                    <a:pt x="6865" y="4317"/>
                    <a:pt x="6850" y="4303"/>
                  </a:cubicBezTo>
                  <a:cubicBezTo>
                    <a:pt x="6713" y="4122"/>
                    <a:pt x="6655" y="3877"/>
                    <a:pt x="6598" y="3660"/>
                  </a:cubicBezTo>
                  <a:cubicBezTo>
                    <a:pt x="6540" y="3429"/>
                    <a:pt x="6489" y="3198"/>
                    <a:pt x="6460" y="2967"/>
                  </a:cubicBezTo>
                  <a:close/>
                  <a:moveTo>
                    <a:pt x="787" y="3371"/>
                  </a:moveTo>
                  <a:lnTo>
                    <a:pt x="787" y="3379"/>
                  </a:lnTo>
                  <a:cubicBezTo>
                    <a:pt x="737" y="3790"/>
                    <a:pt x="759" y="4209"/>
                    <a:pt x="867" y="4606"/>
                  </a:cubicBezTo>
                  <a:cubicBezTo>
                    <a:pt x="874" y="4635"/>
                    <a:pt x="881" y="4656"/>
                    <a:pt x="888" y="4678"/>
                  </a:cubicBezTo>
                  <a:cubicBezTo>
                    <a:pt x="549" y="4490"/>
                    <a:pt x="282" y="4173"/>
                    <a:pt x="340" y="3768"/>
                  </a:cubicBezTo>
                  <a:lnTo>
                    <a:pt x="340" y="3768"/>
                  </a:lnTo>
                  <a:lnTo>
                    <a:pt x="340" y="3776"/>
                  </a:lnTo>
                  <a:cubicBezTo>
                    <a:pt x="383" y="3480"/>
                    <a:pt x="578" y="3371"/>
                    <a:pt x="744" y="3371"/>
                  </a:cubicBezTo>
                  <a:close/>
                  <a:moveTo>
                    <a:pt x="7269" y="3379"/>
                  </a:moveTo>
                  <a:cubicBezTo>
                    <a:pt x="7442" y="3379"/>
                    <a:pt x="7630" y="3480"/>
                    <a:pt x="7673" y="3776"/>
                  </a:cubicBezTo>
                  <a:cubicBezTo>
                    <a:pt x="7738" y="4180"/>
                    <a:pt x="7471" y="4497"/>
                    <a:pt x="7132" y="4685"/>
                  </a:cubicBezTo>
                  <a:cubicBezTo>
                    <a:pt x="7139" y="4663"/>
                    <a:pt x="7146" y="4642"/>
                    <a:pt x="7146" y="4613"/>
                  </a:cubicBezTo>
                  <a:lnTo>
                    <a:pt x="7146" y="4606"/>
                  </a:lnTo>
                  <a:cubicBezTo>
                    <a:pt x="7218" y="4339"/>
                    <a:pt x="7254" y="4064"/>
                    <a:pt x="7254" y="3790"/>
                  </a:cubicBezTo>
                  <a:cubicBezTo>
                    <a:pt x="7254" y="3653"/>
                    <a:pt x="7247" y="3516"/>
                    <a:pt x="7225" y="3379"/>
                  </a:cubicBezTo>
                  <a:close/>
                  <a:moveTo>
                    <a:pt x="6157" y="2974"/>
                  </a:moveTo>
                  <a:cubicBezTo>
                    <a:pt x="6237" y="3458"/>
                    <a:pt x="6316" y="3963"/>
                    <a:pt x="6569" y="4396"/>
                  </a:cubicBezTo>
                  <a:cubicBezTo>
                    <a:pt x="6619" y="4505"/>
                    <a:pt x="6706" y="4591"/>
                    <a:pt x="6800" y="4663"/>
                  </a:cubicBezTo>
                  <a:cubicBezTo>
                    <a:pt x="6807" y="4671"/>
                    <a:pt x="6814" y="4678"/>
                    <a:pt x="6829" y="4678"/>
                  </a:cubicBezTo>
                  <a:cubicBezTo>
                    <a:pt x="6800" y="4750"/>
                    <a:pt x="6778" y="4829"/>
                    <a:pt x="6749" y="4902"/>
                  </a:cubicBezTo>
                  <a:cubicBezTo>
                    <a:pt x="6525" y="5443"/>
                    <a:pt x="6150" y="5905"/>
                    <a:pt x="5666" y="6230"/>
                  </a:cubicBezTo>
                  <a:lnTo>
                    <a:pt x="5652" y="6230"/>
                  </a:lnTo>
                  <a:cubicBezTo>
                    <a:pt x="5616" y="6157"/>
                    <a:pt x="5580" y="6085"/>
                    <a:pt x="5537" y="6006"/>
                  </a:cubicBezTo>
                  <a:lnTo>
                    <a:pt x="5537" y="5999"/>
                  </a:lnTo>
                  <a:cubicBezTo>
                    <a:pt x="5248" y="5414"/>
                    <a:pt x="5017" y="4945"/>
                    <a:pt x="4014" y="4945"/>
                  </a:cubicBezTo>
                  <a:cubicBezTo>
                    <a:pt x="3003" y="4945"/>
                    <a:pt x="2772" y="5414"/>
                    <a:pt x="2476" y="5999"/>
                  </a:cubicBezTo>
                  <a:cubicBezTo>
                    <a:pt x="2440" y="6078"/>
                    <a:pt x="2404" y="6150"/>
                    <a:pt x="2368" y="6222"/>
                  </a:cubicBezTo>
                  <a:lnTo>
                    <a:pt x="2368" y="6230"/>
                  </a:lnTo>
                  <a:cubicBezTo>
                    <a:pt x="1877" y="5898"/>
                    <a:pt x="1502" y="5436"/>
                    <a:pt x="1285" y="4894"/>
                  </a:cubicBezTo>
                  <a:cubicBezTo>
                    <a:pt x="1257" y="4822"/>
                    <a:pt x="1228" y="4750"/>
                    <a:pt x="1206" y="4671"/>
                  </a:cubicBezTo>
                  <a:lnTo>
                    <a:pt x="1228" y="4663"/>
                  </a:lnTo>
                  <a:cubicBezTo>
                    <a:pt x="1343" y="4584"/>
                    <a:pt x="1437" y="4476"/>
                    <a:pt x="1495" y="4346"/>
                  </a:cubicBezTo>
                  <a:cubicBezTo>
                    <a:pt x="1675" y="4007"/>
                    <a:pt x="1762" y="3624"/>
                    <a:pt x="1827" y="3249"/>
                  </a:cubicBezTo>
                  <a:cubicBezTo>
                    <a:pt x="1848" y="3155"/>
                    <a:pt x="1863" y="3068"/>
                    <a:pt x="1877" y="2974"/>
                  </a:cubicBezTo>
                  <a:close/>
                  <a:moveTo>
                    <a:pt x="4006" y="5262"/>
                  </a:moveTo>
                  <a:cubicBezTo>
                    <a:pt x="4836" y="5262"/>
                    <a:pt x="4988" y="5573"/>
                    <a:pt x="5270" y="6143"/>
                  </a:cubicBezTo>
                  <a:cubicBezTo>
                    <a:pt x="5472" y="6554"/>
                    <a:pt x="5717" y="7045"/>
                    <a:pt x="6280" y="7558"/>
                  </a:cubicBezTo>
                  <a:lnTo>
                    <a:pt x="6273" y="7558"/>
                  </a:lnTo>
                  <a:lnTo>
                    <a:pt x="6258" y="7550"/>
                  </a:lnTo>
                  <a:lnTo>
                    <a:pt x="6193" y="7529"/>
                  </a:lnTo>
                  <a:cubicBezTo>
                    <a:pt x="5500" y="7327"/>
                    <a:pt x="4497" y="6865"/>
                    <a:pt x="4194" y="5890"/>
                  </a:cubicBezTo>
                  <a:cubicBezTo>
                    <a:pt x="4180" y="5840"/>
                    <a:pt x="4165" y="5782"/>
                    <a:pt x="4151" y="5732"/>
                  </a:cubicBezTo>
                  <a:cubicBezTo>
                    <a:pt x="4136" y="5652"/>
                    <a:pt x="4069" y="5610"/>
                    <a:pt x="4003" y="5610"/>
                  </a:cubicBezTo>
                  <a:cubicBezTo>
                    <a:pt x="3943" y="5610"/>
                    <a:pt x="3883" y="5645"/>
                    <a:pt x="3862" y="5717"/>
                  </a:cubicBezTo>
                  <a:cubicBezTo>
                    <a:pt x="3840" y="5775"/>
                    <a:pt x="3833" y="5833"/>
                    <a:pt x="3819" y="5898"/>
                  </a:cubicBezTo>
                  <a:cubicBezTo>
                    <a:pt x="3516" y="6872"/>
                    <a:pt x="2505" y="7334"/>
                    <a:pt x="1820" y="7536"/>
                  </a:cubicBezTo>
                  <a:lnTo>
                    <a:pt x="1755" y="7558"/>
                  </a:lnTo>
                  <a:lnTo>
                    <a:pt x="1733" y="7558"/>
                  </a:lnTo>
                  <a:cubicBezTo>
                    <a:pt x="2303" y="7052"/>
                    <a:pt x="2549" y="6554"/>
                    <a:pt x="2743" y="6143"/>
                  </a:cubicBezTo>
                  <a:cubicBezTo>
                    <a:pt x="3025" y="5573"/>
                    <a:pt x="3184" y="5262"/>
                    <a:pt x="4006" y="5262"/>
                  </a:cubicBezTo>
                  <a:close/>
                  <a:moveTo>
                    <a:pt x="4006" y="6244"/>
                  </a:moveTo>
                  <a:cubicBezTo>
                    <a:pt x="4180" y="6605"/>
                    <a:pt x="4432" y="6915"/>
                    <a:pt x="4750" y="7161"/>
                  </a:cubicBezTo>
                  <a:cubicBezTo>
                    <a:pt x="4952" y="7312"/>
                    <a:pt x="5161" y="7442"/>
                    <a:pt x="5385" y="7543"/>
                  </a:cubicBezTo>
                  <a:cubicBezTo>
                    <a:pt x="5053" y="8243"/>
                    <a:pt x="4584" y="8871"/>
                    <a:pt x="4006" y="9398"/>
                  </a:cubicBezTo>
                  <a:cubicBezTo>
                    <a:pt x="3429" y="8871"/>
                    <a:pt x="2960" y="8243"/>
                    <a:pt x="2621" y="7543"/>
                  </a:cubicBezTo>
                  <a:cubicBezTo>
                    <a:pt x="2866" y="7435"/>
                    <a:pt x="3090" y="7291"/>
                    <a:pt x="3292" y="7132"/>
                  </a:cubicBezTo>
                  <a:cubicBezTo>
                    <a:pt x="3602" y="6894"/>
                    <a:pt x="3840" y="6590"/>
                    <a:pt x="4006" y="6244"/>
                  </a:cubicBezTo>
                  <a:close/>
                  <a:moveTo>
                    <a:pt x="990" y="8243"/>
                  </a:moveTo>
                  <a:cubicBezTo>
                    <a:pt x="1184" y="8640"/>
                    <a:pt x="1408" y="9023"/>
                    <a:pt x="1668" y="9384"/>
                  </a:cubicBezTo>
                  <a:cubicBezTo>
                    <a:pt x="1812" y="9586"/>
                    <a:pt x="1964" y="9788"/>
                    <a:pt x="2123" y="9975"/>
                  </a:cubicBezTo>
                  <a:lnTo>
                    <a:pt x="2130" y="9983"/>
                  </a:lnTo>
                  <a:lnTo>
                    <a:pt x="585" y="9983"/>
                  </a:lnTo>
                  <a:cubicBezTo>
                    <a:pt x="600" y="9131"/>
                    <a:pt x="722" y="8582"/>
                    <a:pt x="990" y="8243"/>
                  </a:cubicBezTo>
                  <a:close/>
                  <a:moveTo>
                    <a:pt x="1805" y="7854"/>
                  </a:moveTo>
                  <a:cubicBezTo>
                    <a:pt x="1884" y="8012"/>
                    <a:pt x="1971" y="8171"/>
                    <a:pt x="2058" y="8323"/>
                  </a:cubicBezTo>
                  <a:cubicBezTo>
                    <a:pt x="2411" y="8943"/>
                    <a:pt x="2866" y="9506"/>
                    <a:pt x="3400" y="9983"/>
                  </a:cubicBezTo>
                  <a:lnTo>
                    <a:pt x="2534" y="9983"/>
                  </a:lnTo>
                  <a:lnTo>
                    <a:pt x="2520" y="9961"/>
                  </a:lnTo>
                  <a:cubicBezTo>
                    <a:pt x="2159" y="9571"/>
                    <a:pt x="1848" y="9153"/>
                    <a:pt x="1581" y="8698"/>
                  </a:cubicBezTo>
                  <a:cubicBezTo>
                    <a:pt x="1459" y="8496"/>
                    <a:pt x="1343" y="8279"/>
                    <a:pt x="1235" y="8070"/>
                  </a:cubicBezTo>
                  <a:lnTo>
                    <a:pt x="1220" y="8027"/>
                  </a:lnTo>
                  <a:cubicBezTo>
                    <a:pt x="1278" y="7991"/>
                    <a:pt x="1336" y="7955"/>
                    <a:pt x="1401" y="7926"/>
                  </a:cubicBezTo>
                  <a:cubicBezTo>
                    <a:pt x="1415" y="7929"/>
                    <a:pt x="1430" y="7931"/>
                    <a:pt x="1444" y="7931"/>
                  </a:cubicBezTo>
                  <a:cubicBezTo>
                    <a:pt x="1459" y="7931"/>
                    <a:pt x="1473" y="7929"/>
                    <a:pt x="1488" y="7926"/>
                  </a:cubicBezTo>
                  <a:cubicBezTo>
                    <a:pt x="1581" y="7911"/>
                    <a:pt x="1668" y="7890"/>
                    <a:pt x="1755" y="7868"/>
                  </a:cubicBezTo>
                  <a:cubicBezTo>
                    <a:pt x="1769" y="7861"/>
                    <a:pt x="1783" y="7854"/>
                    <a:pt x="1805" y="7854"/>
                  </a:cubicBezTo>
                  <a:close/>
                  <a:moveTo>
                    <a:pt x="5666" y="7666"/>
                  </a:moveTo>
                  <a:cubicBezTo>
                    <a:pt x="5753" y="7702"/>
                    <a:pt x="5840" y="7731"/>
                    <a:pt x="5919" y="7760"/>
                  </a:cubicBezTo>
                  <a:cubicBezTo>
                    <a:pt x="5565" y="8445"/>
                    <a:pt x="4995" y="9340"/>
                    <a:pt x="4136" y="9983"/>
                  </a:cubicBezTo>
                  <a:lnTo>
                    <a:pt x="3877" y="9983"/>
                  </a:lnTo>
                  <a:cubicBezTo>
                    <a:pt x="3140" y="9427"/>
                    <a:pt x="2621" y="8691"/>
                    <a:pt x="2318" y="8164"/>
                  </a:cubicBezTo>
                  <a:cubicBezTo>
                    <a:pt x="2238" y="8034"/>
                    <a:pt x="2166" y="7897"/>
                    <a:pt x="2094" y="7760"/>
                  </a:cubicBezTo>
                  <a:cubicBezTo>
                    <a:pt x="2173" y="7731"/>
                    <a:pt x="2260" y="7702"/>
                    <a:pt x="2346" y="7666"/>
                  </a:cubicBezTo>
                  <a:cubicBezTo>
                    <a:pt x="2722" y="8453"/>
                    <a:pt x="3249" y="9145"/>
                    <a:pt x="3905" y="9716"/>
                  </a:cubicBezTo>
                  <a:cubicBezTo>
                    <a:pt x="3934" y="9737"/>
                    <a:pt x="3970" y="9752"/>
                    <a:pt x="4006" y="9752"/>
                  </a:cubicBezTo>
                  <a:cubicBezTo>
                    <a:pt x="4043" y="9752"/>
                    <a:pt x="4079" y="9737"/>
                    <a:pt x="4107" y="9716"/>
                  </a:cubicBezTo>
                  <a:cubicBezTo>
                    <a:pt x="4757" y="9145"/>
                    <a:pt x="5291" y="8453"/>
                    <a:pt x="5666" y="7666"/>
                  </a:cubicBezTo>
                  <a:close/>
                  <a:moveTo>
                    <a:pt x="6215" y="7846"/>
                  </a:moveTo>
                  <a:lnTo>
                    <a:pt x="6352" y="7882"/>
                  </a:lnTo>
                  <a:lnTo>
                    <a:pt x="6352" y="7890"/>
                  </a:lnTo>
                  <a:cubicBezTo>
                    <a:pt x="6410" y="7904"/>
                    <a:pt x="6468" y="7918"/>
                    <a:pt x="6525" y="7926"/>
                  </a:cubicBezTo>
                  <a:cubicBezTo>
                    <a:pt x="6540" y="7929"/>
                    <a:pt x="6554" y="7931"/>
                    <a:pt x="6569" y="7931"/>
                  </a:cubicBezTo>
                  <a:cubicBezTo>
                    <a:pt x="6583" y="7931"/>
                    <a:pt x="6598" y="7929"/>
                    <a:pt x="6612" y="7926"/>
                  </a:cubicBezTo>
                  <a:cubicBezTo>
                    <a:pt x="6677" y="7955"/>
                    <a:pt x="6735" y="7991"/>
                    <a:pt x="6792" y="8027"/>
                  </a:cubicBezTo>
                  <a:lnTo>
                    <a:pt x="6778" y="8063"/>
                  </a:lnTo>
                  <a:cubicBezTo>
                    <a:pt x="6554" y="8525"/>
                    <a:pt x="6287" y="8965"/>
                    <a:pt x="5984" y="9376"/>
                  </a:cubicBezTo>
                  <a:cubicBezTo>
                    <a:pt x="5832" y="9579"/>
                    <a:pt x="5666" y="9773"/>
                    <a:pt x="5493" y="9968"/>
                  </a:cubicBezTo>
                  <a:lnTo>
                    <a:pt x="5479" y="9983"/>
                  </a:lnTo>
                  <a:lnTo>
                    <a:pt x="4620" y="9983"/>
                  </a:lnTo>
                  <a:cubicBezTo>
                    <a:pt x="5371" y="9319"/>
                    <a:pt x="5890" y="8496"/>
                    <a:pt x="6215" y="7846"/>
                  </a:cubicBezTo>
                  <a:close/>
                  <a:moveTo>
                    <a:pt x="7023" y="8250"/>
                  </a:moveTo>
                  <a:cubicBezTo>
                    <a:pt x="7283" y="8582"/>
                    <a:pt x="7413" y="9138"/>
                    <a:pt x="7428" y="9983"/>
                  </a:cubicBezTo>
                  <a:lnTo>
                    <a:pt x="5883" y="9983"/>
                  </a:lnTo>
                  <a:lnTo>
                    <a:pt x="5883" y="9975"/>
                  </a:lnTo>
                  <a:cubicBezTo>
                    <a:pt x="6302" y="9492"/>
                    <a:pt x="6655" y="8958"/>
                    <a:pt x="6951" y="8395"/>
                  </a:cubicBezTo>
                  <a:cubicBezTo>
                    <a:pt x="6973" y="8344"/>
                    <a:pt x="7002" y="8294"/>
                    <a:pt x="7023" y="8250"/>
                  </a:cubicBezTo>
                  <a:close/>
                  <a:moveTo>
                    <a:pt x="1733" y="1"/>
                  </a:moveTo>
                  <a:cubicBezTo>
                    <a:pt x="1646" y="1"/>
                    <a:pt x="1581" y="66"/>
                    <a:pt x="1581" y="152"/>
                  </a:cubicBezTo>
                  <a:lnTo>
                    <a:pt x="1581" y="751"/>
                  </a:lnTo>
                  <a:cubicBezTo>
                    <a:pt x="1581" y="838"/>
                    <a:pt x="1646" y="903"/>
                    <a:pt x="1733" y="903"/>
                  </a:cubicBezTo>
                  <a:lnTo>
                    <a:pt x="2549" y="903"/>
                  </a:lnTo>
                  <a:cubicBezTo>
                    <a:pt x="2014" y="1185"/>
                    <a:pt x="1567" y="1603"/>
                    <a:pt x="1242" y="2116"/>
                  </a:cubicBezTo>
                  <a:cubicBezTo>
                    <a:pt x="1119" y="2325"/>
                    <a:pt x="1011" y="2541"/>
                    <a:pt x="932" y="2765"/>
                  </a:cubicBezTo>
                  <a:cubicBezTo>
                    <a:pt x="896" y="2866"/>
                    <a:pt x="867" y="2974"/>
                    <a:pt x="845" y="3076"/>
                  </a:cubicBezTo>
                  <a:cubicBezTo>
                    <a:pt x="809" y="3076"/>
                    <a:pt x="780" y="3068"/>
                    <a:pt x="744" y="3068"/>
                  </a:cubicBezTo>
                  <a:cubicBezTo>
                    <a:pt x="383" y="3068"/>
                    <a:pt x="95" y="3335"/>
                    <a:pt x="44" y="3725"/>
                  </a:cubicBezTo>
                  <a:cubicBezTo>
                    <a:pt x="1" y="4007"/>
                    <a:pt x="73" y="4281"/>
                    <a:pt x="239" y="4512"/>
                  </a:cubicBezTo>
                  <a:cubicBezTo>
                    <a:pt x="434" y="4779"/>
                    <a:pt x="708" y="4974"/>
                    <a:pt x="1026" y="5068"/>
                  </a:cubicBezTo>
                  <a:cubicBezTo>
                    <a:pt x="1271" y="5652"/>
                    <a:pt x="1690" y="6150"/>
                    <a:pt x="2216" y="6497"/>
                  </a:cubicBezTo>
                  <a:cubicBezTo>
                    <a:pt x="1978" y="6901"/>
                    <a:pt x="1661" y="7254"/>
                    <a:pt x="1293" y="7536"/>
                  </a:cubicBezTo>
                  <a:cubicBezTo>
                    <a:pt x="1242" y="7572"/>
                    <a:pt x="1213" y="7630"/>
                    <a:pt x="1206" y="7688"/>
                  </a:cubicBezTo>
                  <a:cubicBezTo>
                    <a:pt x="1105" y="7738"/>
                    <a:pt x="1018" y="7796"/>
                    <a:pt x="932" y="7868"/>
                  </a:cubicBezTo>
                  <a:cubicBezTo>
                    <a:pt x="484" y="8258"/>
                    <a:pt x="289" y="8958"/>
                    <a:pt x="289" y="10134"/>
                  </a:cubicBezTo>
                  <a:cubicBezTo>
                    <a:pt x="289" y="10214"/>
                    <a:pt x="354" y="10279"/>
                    <a:pt x="434" y="10279"/>
                  </a:cubicBezTo>
                  <a:lnTo>
                    <a:pt x="7579" y="10279"/>
                  </a:lnTo>
                  <a:cubicBezTo>
                    <a:pt x="7666" y="10279"/>
                    <a:pt x="7731" y="10214"/>
                    <a:pt x="7731" y="10134"/>
                  </a:cubicBezTo>
                  <a:lnTo>
                    <a:pt x="7731" y="10120"/>
                  </a:lnTo>
                  <a:cubicBezTo>
                    <a:pt x="7731" y="8951"/>
                    <a:pt x="7529" y="8258"/>
                    <a:pt x="7081" y="7868"/>
                  </a:cubicBezTo>
                  <a:cubicBezTo>
                    <a:pt x="7002" y="7796"/>
                    <a:pt x="6908" y="7738"/>
                    <a:pt x="6814" y="7688"/>
                  </a:cubicBezTo>
                  <a:cubicBezTo>
                    <a:pt x="6807" y="7630"/>
                    <a:pt x="6771" y="7572"/>
                    <a:pt x="6720" y="7536"/>
                  </a:cubicBezTo>
                  <a:cubicBezTo>
                    <a:pt x="6345" y="7262"/>
                    <a:pt x="6027" y="6908"/>
                    <a:pt x="5804" y="6497"/>
                  </a:cubicBezTo>
                  <a:cubicBezTo>
                    <a:pt x="6330" y="6150"/>
                    <a:pt x="6742" y="5652"/>
                    <a:pt x="6987" y="5075"/>
                  </a:cubicBezTo>
                  <a:lnTo>
                    <a:pt x="6987" y="5068"/>
                  </a:lnTo>
                  <a:cubicBezTo>
                    <a:pt x="7305" y="4974"/>
                    <a:pt x="7579" y="4779"/>
                    <a:pt x="7774" y="4512"/>
                  </a:cubicBezTo>
                  <a:cubicBezTo>
                    <a:pt x="7940" y="4281"/>
                    <a:pt x="8005" y="4007"/>
                    <a:pt x="7969" y="3725"/>
                  </a:cubicBezTo>
                  <a:cubicBezTo>
                    <a:pt x="7911" y="3335"/>
                    <a:pt x="7630" y="3068"/>
                    <a:pt x="7269" y="3068"/>
                  </a:cubicBezTo>
                  <a:cubicBezTo>
                    <a:pt x="7233" y="3068"/>
                    <a:pt x="7204" y="3076"/>
                    <a:pt x="7168" y="3076"/>
                  </a:cubicBezTo>
                  <a:cubicBezTo>
                    <a:pt x="7153" y="2967"/>
                    <a:pt x="7117" y="2859"/>
                    <a:pt x="7081" y="2758"/>
                  </a:cubicBezTo>
                  <a:cubicBezTo>
                    <a:pt x="7002" y="2534"/>
                    <a:pt x="6901" y="2318"/>
                    <a:pt x="6778" y="2116"/>
                  </a:cubicBezTo>
                  <a:cubicBezTo>
                    <a:pt x="6468" y="1603"/>
                    <a:pt x="6013" y="1185"/>
                    <a:pt x="5479" y="903"/>
                  </a:cubicBezTo>
                  <a:lnTo>
                    <a:pt x="6280" y="903"/>
                  </a:lnTo>
                  <a:cubicBezTo>
                    <a:pt x="6367" y="903"/>
                    <a:pt x="6432" y="838"/>
                    <a:pt x="6432" y="751"/>
                  </a:cubicBezTo>
                  <a:lnTo>
                    <a:pt x="6432" y="152"/>
                  </a:lnTo>
                  <a:cubicBezTo>
                    <a:pt x="6432" y="66"/>
                    <a:pt x="6367" y="1"/>
                    <a:pt x="6280" y="1"/>
                  </a:cubicBezTo>
                  <a:lnTo>
                    <a:pt x="3213" y="1"/>
                  </a:lnTo>
                  <a:cubicBezTo>
                    <a:pt x="3010" y="1"/>
                    <a:pt x="3010" y="304"/>
                    <a:pt x="3213" y="304"/>
                  </a:cubicBezTo>
                  <a:lnTo>
                    <a:pt x="6128" y="304"/>
                  </a:lnTo>
                  <a:lnTo>
                    <a:pt x="6128" y="600"/>
                  </a:lnTo>
                  <a:lnTo>
                    <a:pt x="1884" y="600"/>
                  </a:lnTo>
                  <a:lnTo>
                    <a:pt x="1884" y="304"/>
                  </a:lnTo>
                  <a:lnTo>
                    <a:pt x="2621" y="304"/>
                  </a:lnTo>
                  <a:cubicBezTo>
                    <a:pt x="2823" y="304"/>
                    <a:pt x="2823" y="1"/>
                    <a:pt x="2621" y="1"/>
                  </a:cubicBezTo>
                  <a:close/>
                </a:path>
              </a:pathLst>
            </a:custGeom>
            <a:solidFill>
              <a:srgbClr val="F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Chinese New Year Song by Slidesgo">
  <a:themeElements>
    <a:clrScheme name="Simple Light">
      <a:dk1>
        <a:srgbClr val="F2E0D0"/>
      </a:dk1>
      <a:lt1>
        <a:srgbClr val="8A0A0A"/>
      </a:lt1>
      <a:dk2>
        <a:srgbClr val="F2E0D0"/>
      </a:dk2>
      <a:lt2>
        <a:srgbClr val="FFBC69"/>
      </a:lt2>
      <a:accent1>
        <a:srgbClr val="4B1105"/>
      </a:accent1>
      <a:accent2>
        <a:srgbClr val="B71111"/>
      </a:accent2>
      <a:accent3>
        <a:srgbClr val="8A0A0A"/>
      </a:accent3>
      <a:accent4>
        <a:srgbClr val="BFA08E"/>
      </a:accent4>
      <a:accent5>
        <a:srgbClr val="D9933D"/>
      </a:accent5>
      <a:accent6>
        <a:srgbClr val="8A0A0A"/>
      </a:accent6>
      <a:hlink>
        <a:srgbClr val="F2E0D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33</TotalTime>
  <Words>1824</Words>
  <Application>Microsoft Office PowerPoint</Application>
  <PresentationFormat>全屏显示(16:9)</PresentationFormat>
  <Paragraphs>181</Paragraphs>
  <Slides>30</Slides>
  <Notes>30</Notes>
  <HiddenSlides>0</HiddenSlides>
  <MMClips>0</MMClips>
  <ScaleCrop>false</ScaleCrop>
  <HeadingPairs>
    <vt:vector size="6" baseType="variant">
      <vt:variant>
        <vt:lpstr>已用的字体</vt:lpstr>
      </vt:variant>
      <vt:variant>
        <vt:i4>5</vt:i4>
      </vt:variant>
      <vt:variant>
        <vt:lpstr>主题</vt:lpstr>
      </vt:variant>
      <vt:variant>
        <vt:i4>1</vt:i4>
      </vt:variant>
      <vt:variant>
        <vt:lpstr>幻灯片标题</vt:lpstr>
      </vt:variant>
      <vt:variant>
        <vt:i4>30</vt:i4>
      </vt:variant>
    </vt:vector>
  </HeadingPairs>
  <TitlesOfParts>
    <vt:vector size="36" baseType="lpstr">
      <vt:lpstr>Cinzel Regular</vt:lpstr>
      <vt:lpstr>Montserrat</vt:lpstr>
      <vt:lpstr>Montserrat SemiBold</vt:lpstr>
      <vt:lpstr>Open Sans</vt:lpstr>
      <vt:lpstr>Arial</vt:lpstr>
      <vt:lpstr>Chinese New Year Song by Slidesgo</vt:lpstr>
      <vt:lpstr>你好，2023！</vt:lpstr>
      <vt:lpstr>新年/元旦快乐！</vt:lpstr>
      <vt:lpstr>— 新年快乐！</vt:lpstr>
      <vt:lpstr>在此输入标题</vt:lpstr>
      <vt:lpstr> 01 </vt:lpstr>
      <vt:lpstr>歌曲</vt:lpstr>
      <vt:lpstr>表演者</vt:lpstr>
      <vt:lpstr>输入标题</vt:lpstr>
      <vt:lpstr>歌词</vt:lpstr>
      <vt:lpstr>文字说明文字说明文字说明文字说明</vt:lpstr>
      <vt:lpstr>游戏</vt:lpstr>
      <vt:lpstr>输入标题</vt:lpstr>
      <vt:lpstr>让我们嗨起来!</vt:lpstr>
      <vt:lpstr>输入标题</vt:lpstr>
      <vt:lpstr>输入标题</vt:lpstr>
      <vt:lpstr>输入图片说明</vt:lpstr>
      <vt:lpstr>输入标题</vt:lpstr>
      <vt:lpstr>4,498,300,000</vt:lpstr>
      <vt:lpstr>333,000.00</vt:lpstr>
      <vt:lpstr>文化</vt:lpstr>
      <vt:lpstr>在此输入标题</vt:lpstr>
      <vt:lpstr>在此输入标题</vt:lpstr>
      <vt:lpstr>在此输入标题</vt:lpstr>
      <vt:lpstr>在此输入标题</vt:lpstr>
      <vt:lpstr>在此输入标题</vt:lpstr>
      <vt:lpstr>在此输入 标题</vt:lpstr>
      <vt:lpstr>标题</vt:lpstr>
      <vt:lpstr>标题</vt:lpstr>
      <vt:lpstr>Thanks</vt:lpstr>
      <vt:lpstr>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你好，2023！</dc:title>
  <dc:creator>vian</dc:creator>
  <cp:lastModifiedBy>vian</cp:lastModifiedBy>
  <cp:revision>7</cp:revision>
  <dcterms:modified xsi:type="dcterms:W3CDTF">2022-12-28T07:34:45Z</dcterms:modified>
</cp:coreProperties>
</file>