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9" r:id="rId1"/>
  </p:sldMasterIdLst>
  <p:notesMasterIdLst>
    <p:notesMasterId r:id="rId26"/>
  </p:notesMasterIdLst>
  <p:sldIdLst>
    <p:sldId id="256" r:id="rId2"/>
    <p:sldId id="258" r:id="rId3"/>
    <p:sldId id="259" r:id="rId4"/>
    <p:sldId id="261"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7" r:id="rId19"/>
    <p:sldId id="278" r:id="rId20"/>
    <p:sldId id="279" r:id="rId21"/>
    <p:sldId id="280" r:id="rId22"/>
    <p:sldId id="281" r:id="rId23"/>
    <p:sldId id="282" r:id="rId24"/>
    <p:sldId id="286"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31E7BA4-218A-4443-8625-8A8371AB9BF8}">
  <a:tblStyle styleId="{331E7BA4-218A-4443-8625-8A8371AB9BF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88A675E-AF85-4A74-9348-5AE3366070AA}"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5" d="100"/>
          <a:sy n="135" d="100"/>
        </p:scale>
        <p:origin x="138"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6dc199a12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6dc199a1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7bf369cf99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7bf369cf99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7cbfe6883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7cbfe6883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7cc7441c69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7cc7441c6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7cc7441c69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7cc7441c69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7cc7441c69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7cc7441c69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cc7441c69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cc7441c69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7cc7441c69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7cc7441c69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7cc7441c69_0_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7cc7441c69_0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7cc7441c69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7cc7441c69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7cc7441c69_0_3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7cc7441c69_0_3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7cc7441c69_0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7cc7441c69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7cdd91b8cc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7cdd91b8c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7cdd91b8cc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7cdd91b8cc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7cdd91b8cc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7cdd91b8cc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7cdd91b8cc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7cdd91b8cc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7cdd91b8cc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0" name="Google Shape;530;g7cdd91b8cc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7cdf15f4c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7cdf15f4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7cdd91b8cc_0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7cdd91b8cc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7cdd91b8cc_0_3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7cdd91b8cc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7cdf15f4c4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7cdf15f4c4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7cdf15f4c4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8" name="Google Shape;658;g7cdf15f4c4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7cdf15f4c4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1" name="Google Shape;721;g7cdf15f4c4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36575" y="1593050"/>
            <a:ext cx="4386600" cy="20526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4"/>
              </a:buClr>
              <a:buSzPts val="5200"/>
              <a:buNone/>
              <a:defRPr sz="5200">
                <a:solidFill>
                  <a:schemeClr val="accent4"/>
                </a:solidFill>
              </a:defRPr>
            </a:lvl1pPr>
            <a:lvl2pPr lvl="1" algn="ctr">
              <a:spcBef>
                <a:spcPts val="0"/>
              </a:spcBef>
              <a:spcAft>
                <a:spcPts val="0"/>
              </a:spcAft>
              <a:buClr>
                <a:schemeClr val="accent4"/>
              </a:buClr>
              <a:buSzPts val="5200"/>
              <a:buNone/>
              <a:defRPr sz="5200">
                <a:solidFill>
                  <a:schemeClr val="accent4"/>
                </a:solidFill>
              </a:defRPr>
            </a:lvl2pPr>
            <a:lvl3pPr lvl="2" algn="ctr">
              <a:spcBef>
                <a:spcPts val="0"/>
              </a:spcBef>
              <a:spcAft>
                <a:spcPts val="0"/>
              </a:spcAft>
              <a:buClr>
                <a:schemeClr val="accent4"/>
              </a:buClr>
              <a:buSzPts val="5200"/>
              <a:buNone/>
              <a:defRPr sz="5200">
                <a:solidFill>
                  <a:schemeClr val="accent4"/>
                </a:solidFill>
              </a:defRPr>
            </a:lvl3pPr>
            <a:lvl4pPr lvl="3" algn="ctr">
              <a:spcBef>
                <a:spcPts val="0"/>
              </a:spcBef>
              <a:spcAft>
                <a:spcPts val="0"/>
              </a:spcAft>
              <a:buClr>
                <a:schemeClr val="accent4"/>
              </a:buClr>
              <a:buSzPts val="5200"/>
              <a:buNone/>
              <a:defRPr sz="5200">
                <a:solidFill>
                  <a:schemeClr val="accent4"/>
                </a:solidFill>
              </a:defRPr>
            </a:lvl4pPr>
            <a:lvl5pPr lvl="4" algn="ctr">
              <a:spcBef>
                <a:spcPts val="0"/>
              </a:spcBef>
              <a:spcAft>
                <a:spcPts val="0"/>
              </a:spcAft>
              <a:buClr>
                <a:schemeClr val="accent4"/>
              </a:buClr>
              <a:buSzPts val="5200"/>
              <a:buNone/>
              <a:defRPr sz="5200">
                <a:solidFill>
                  <a:schemeClr val="accent4"/>
                </a:solidFill>
              </a:defRPr>
            </a:lvl5pPr>
            <a:lvl6pPr lvl="5" algn="ctr">
              <a:spcBef>
                <a:spcPts val="0"/>
              </a:spcBef>
              <a:spcAft>
                <a:spcPts val="0"/>
              </a:spcAft>
              <a:buClr>
                <a:schemeClr val="accent4"/>
              </a:buClr>
              <a:buSzPts val="5200"/>
              <a:buNone/>
              <a:defRPr sz="5200">
                <a:solidFill>
                  <a:schemeClr val="accent4"/>
                </a:solidFill>
              </a:defRPr>
            </a:lvl6pPr>
            <a:lvl7pPr lvl="6" algn="ctr">
              <a:spcBef>
                <a:spcPts val="0"/>
              </a:spcBef>
              <a:spcAft>
                <a:spcPts val="0"/>
              </a:spcAft>
              <a:buClr>
                <a:schemeClr val="accent4"/>
              </a:buClr>
              <a:buSzPts val="5200"/>
              <a:buNone/>
              <a:defRPr sz="5200">
                <a:solidFill>
                  <a:schemeClr val="accent4"/>
                </a:solidFill>
              </a:defRPr>
            </a:lvl7pPr>
            <a:lvl8pPr lvl="7" algn="ctr">
              <a:spcBef>
                <a:spcPts val="0"/>
              </a:spcBef>
              <a:spcAft>
                <a:spcPts val="0"/>
              </a:spcAft>
              <a:buClr>
                <a:schemeClr val="accent4"/>
              </a:buClr>
              <a:buSzPts val="5200"/>
              <a:buNone/>
              <a:defRPr sz="5200">
                <a:solidFill>
                  <a:schemeClr val="accent4"/>
                </a:solidFill>
              </a:defRPr>
            </a:lvl8pPr>
            <a:lvl9pPr lvl="8" algn="ctr">
              <a:spcBef>
                <a:spcPts val="0"/>
              </a:spcBef>
              <a:spcAft>
                <a:spcPts val="0"/>
              </a:spcAft>
              <a:buClr>
                <a:schemeClr val="accent4"/>
              </a:buClr>
              <a:buSzPts val="5200"/>
              <a:buNone/>
              <a:defRPr sz="5200">
                <a:solidFill>
                  <a:schemeClr val="accent4"/>
                </a:solidFill>
              </a:defRPr>
            </a:lvl9pPr>
          </a:lstStyle>
          <a:p>
            <a:endParaRPr/>
          </a:p>
        </p:txBody>
      </p:sp>
      <p:sp>
        <p:nvSpPr>
          <p:cNvPr id="10" name="Google Shape;10;p2"/>
          <p:cNvSpPr txBox="1">
            <a:spLocks noGrp="1"/>
          </p:cNvSpPr>
          <p:nvPr>
            <p:ph type="subTitle" idx="1"/>
          </p:nvPr>
        </p:nvSpPr>
        <p:spPr>
          <a:xfrm>
            <a:off x="1113000" y="3352000"/>
            <a:ext cx="3438000" cy="667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sz="1400"/>
            </a:lvl2pPr>
            <a:lvl3pPr lvl="2" algn="ctr">
              <a:lnSpc>
                <a:spcPct val="100000"/>
              </a:lnSpc>
              <a:spcBef>
                <a:spcPts val="0"/>
              </a:spcBef>
              <a:spcAft>
                <a:spcPts val="0"/>
              </a:spcAft>
              <a:buSzPts val="1400"/>
              <a:buNone/>
              <a:defRPr sz="1400"/>
            </a:lvl3pPr>
            <a:lvl4pPr lvl="3" algn="ctr">
              <a:lnSpc>
                <a:spcPct val="100000"/>
              </a:lnSpc>
              <a:spcBef>
                <a:spcPts val="0"/>
              </a:spcBef>
              <a:spcAft>
                <a:spcPts val="0"/>
              </a:spcAft>
              <a:buSzPts val="1400"/>
              <a:buNone/>
              <a:defRPr sz="1400"/>
            </a:lvl4pPr>
            <a:lvl5pPr lvl="4" algn="ctr">
              <a:lnSpc>
                <a:spcPct val="100000"/>
              </a:lnSpc>
              <a:spcBef>
                <a:spcPts val="0"/>
              </a:spcBef>
              <a:spcAft>
                <a:spcPts val="0"/>
              </a:spcAft>
              <a:buSzPts val="1400"/>
              <a:buNone/>
              <a:defRPr sz="1400"/>
            </a:lvl5pPr>
            <a:lvl6pPr lvl="5" algn="ctr">
              <a:lnSpc>
                <a:spcPct val="100000"/>
              </a:lnSpc>
              <a:spcBef>
                <a:spcPts val="0"/>
              </a:spcBef>
              <a:spcAft>
                <a:spcPts val="0"/>
              </a:spcAft>
              <a:buSzPts val="1400"/>
              <a:buNone/>
              <a:defRPr sz="1400"/>
            </a:lvl6pPr>
            <a:lvl7pPr lvl="6" algn="ctr">
              <a:lnSpc>
                <a:spcPct val="100000"/>
              </a:lnSpc>
              <a:spcBef>
                <a:spcPts val="0"/>
              </a:spcBef>
              <a:spcAft>
                <a:spcPts val="0"/>
              </a:spcAft>
              <a:buSzPts val="1400"/>
              <a:buNone/>
              <a:defRPr sz="1400"/>
            </a:lvl7pPr>
            <a:lvl8pPr lvl="7" algn="ctr">
              <a:lnSpc>
                <a:spcPct val="100000"/>
              </a:lnSpc>
              <a:spcBef>
                <a:spcPts val="0"/>
              </a:spcBef>
              <a:spcAft>
                <a:spcPts val="0"/>
              </a:spcAft>
              <a:buSzPts val="1400"/>
              <a:buNone/>
              <a:defRPr sz="1400"/>
            </a:lvl8pPr>
            <a:lvl9pPr lvl="8" algn="ctr">
              <a:lnSpc>
                <a:spcPct val="100000"/>
              </a:lnSpc>
              <a:spcBef>
                <a:spcPts val="0"/>
              </a:spcBef>
              <a:spcAft>
                <a:spcPts val="0"/>
              </a:spcAft>
              <a:buSzPts val="1400"/>
              <a:buNone/>
              <a:defRPr sz="14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g title">
  <p:cSld name="TITLE_1">
    <p:spTree>
      <p:nvGrpSpPr>
        <p:cNvPr id="1" name="Shape 11"/>
        <p:cNvGrpSpPr/>
        <p:nvPr/>
      </p:nvGrpSpPr>
      <p:grpSpPr>
        <a:xfrm>
          <a:off x="0" y="0"/>
          <a:ext cx="0" cy="0"/>
          <a:chOff x="0" y="0"/>
          <a:chExt cx="0" cy="0"/>
        </a:xfrm>
      </p:grpSpPr>
      <p:sp>
        <p:nvSpPr>
          <p:cNvPr id="12" name="Google Shape;12;p3"/>
          <p:cNvSpPr txBox="1">
            <a:spLocks noGrp="1"/>
          </p:cNvSpPr>
          <p:nvPr>
            <p:ph type="subTitle" idx="1"/>
          </p:nvPr>
        </p:nvSpPr>
        <p:spPr>
          <a:xfrm>
            <a:off x="4730625" y="3526750"/>
            <a:ext cx="3355800" cy="85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4"/>
              </a:buClr>
              <a:buSzPts val="1400"/>
              <a:buNone/>
              <a:defRPr sz="1400">
                <a:solidFill>
                  <a:schemeClr val="accent4"/>
                </a:solidFill>
              </a:defRPr>
            </a:lvl1pPr>
            <a:lvl2pPr lvl="1" algn="ctr" rtl="0">
              <a:lnSpc>
                <a:spcPct val="100000"/>
              </a:lnSpc>
              <a:spcBef>
                <a:spcPts val="0"/>
              </a:spcBef>
              <a:spcAft>
                <a:spcPts val="0"/>
              </a:spcAft>
              <a:buClr>
                <a:schemeClr val="accent4"/>
              </a:buClr>
              <a:buSzPts val="1400"/>
              <a:buNone/>
              <a:defRPr sz="1400">
                <a:solidFill>
                  <a:schemeClr val="accent4"/>
                </a:solidFill>
              </a:defRPr>
            </a:lvl2pPr>
            <a:lvl3pPr lvl="2" algn="ctr" rtl="0">
              <a:lnSpc>
                <a:spcPct val="100000"/>
              </a:lnSpc>
              <a:spcBef>
                <a:spcPts val="0"/>
              </a:spcBef>
              <a:spcAft>
                <a:spcPts val="0"/>
              </a:spcAft>
              <a:buClr>
                <a:schemeClr val="accent4"/>
              </a:buClr>
              <a:buSzPts val="1400"/>
              <a:buNone/>
              <a:defRPr sz="1400">
                <a:solidFill>
                  <a:schemeClr val="accent4"/>
                </a:solidFill>
              </a:defRPr>
            </a:lvl3pPr>
            <a:lvl4pPr lvl="3" algn="ctr" rtl="0">
              <a:lnSpc>
                <a:spcPct val="100000"/>
              </a:lnSpc>
              <a:spcBef>
                <a:spcPts val="0"/>
              </a:spcBef>
              <a:spcAft>
                <a:spcPts val="0"/>
              </a:spcAft>
              <a:buClr>
                <a:schemeClr val="accent4"/>
              </a:buClr>
              <a:buSzPts val="1400"/>
              <a:buNone/>
              <a:defRPr sz="1400">
                <a:solidFill>
                  <a:schemeClr val="accent4"/>
                </a:solidFill>
              </a:defRPr>
            </a:lvl4pPr>
            <a:lvl5pPr lvl="4" algn="ctr" rtl="0">
              <a:lnSpc>
                <a:spcPct val="100000"/>
              </a:lnSpc>
              <a:spcBef>
                <a:spcPts val="0"/>
              </a:spcBef>
              <a:spcAft>
                <a:spcPts val="0"/>
              </a:spcAft>
              <a:buClr>
                <a:schemeClr val="accent4"/>
              </a:buClr>
              <a:buSzPts val="1400"/>
              <a:buNone/>
              <a:defRPr sz="1400">
                <a:solidFill>
                  <a:schemeClr val="accent4"/>
                </a:solidFill>
              </a:defRPr>
            </a:lvl5pPr>
            <a:lvl6pPr lvl="5" algn="ctr" rtl="0">
              <a:lnSpc>
                <a:spcPct val="100000"/>
              </a:lnSpc>
              <a:spcBef>
                <a:spcPts val="0"/>
              </a:spcBef>
              <a:spcAft>
                <a:spcPts val="0"/>
              </a:spcAft>
              <a:buClr>
                <a:schemeClr val="accent4"/>
              </a:buClr>
              <a:buSzPts val="1400"/>
              <a:buNone/>
              <a:defRPr sz="1400">
                <a:solidFill>
                  <a:schemeClr val="accent4"/>
                </a:solidFill>
              </a:defRPr>
            </a:lvl6pPr>
            <a:lvl7pPr lvl="6" algn="ctr" rtl="0">
              <a:lnSpc>
                <a:spcPct val="100000"/>
              </a:lnSpc>
              <a:spcBef>
                <a:spcPts val="0"/>
              </a:spcBef>
              <a:spcAft>
                <a:spcPts val="0"/>
              </a:spcAft>
              <a:buClr>
                <a:schemeClr val="accent4"/>
              </a:buClr>
              <a:buSzPts val="1400"/>
              <a:buNone/>
              <a:defRPr sz="1400">
                <a:solidFill>
                  <a:schemeClr val="accent4"/>
                </a:solidFill>
              </a:defRPr>
            </a:lvl7pPr>
            <a:lvl8pPr lvl="7" algn="ctr" rtl="0">
              <a:lnSpc>
                <a:spcPct val="100000"/>
              </a:lnSpc>
              <a:spcBef>
                <a:spcPts val="0"/>
              </a:spcBef>
              <a:spcAft>
                <a:spcPts val="0"/>
              </a:spcAft>
              <a:buClr>
                <a:schemeClr val="accent4"/>
              </a:buClr>
              <a:buSzPts val="1400"/>
              <a:buNone/>
              <a:defRPr sz="1400">
                <a:solidFill>
                  <a:schemeClr val="accent4"/>
                </a:solidFill>
              </a:defRPr>
            </a:lvl8pPr>
            <a:lvl9pPr lvl="8" algn="ctr" rtl="0">
              <a:lnSpc>
                <a:spcPct val="100000"/>
              </a:lnSpc>
              <a:spcBef>
                <a:spcPts val="0"/>
              </a:spcBef>
              <a:spcAft>
                <a:spcPts val="0"/>
              </a:spcAft>
              <a:buClr>
                <a:schemeClr val="accent4"/>
              </a:buClr>
              <a:buSzPts val="1400"/>
              <a:buNone/>
              <a:defRPr sz="1400">
                <a:solidFill>
                  <a:schemeClr val="accent4"/>
                </a:solidFill>
              </a:defRPr>
            </a:lvl9pPr>
          </a:lstStyle>
          <a:p>
            <a:endParaRPr/>
          </a:p>
        </p:txBody>
      </p:sp>
      <p:sp>
        <p:nvSpPr>
          <p:cNvPr id="13" name="Google Shape;13;p3"/>
          <p:cNvSpPr txBox="1">
            <a:spLocks noGrp="1"/>
          </p:cNvSpPr>
          <p:nvPr>
            <p:ph type="ctrTitle"/>
          </p:nvPr>
        </p:nvSpPr>
        <p:spPr>
          <a:xfrm>
            <a:off x="4292173" y="2292700"/>
            <a:ext cx="4236300" cy="1426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ig words">
  <p:cSld name="TITLE_1_1">
    <p:spTree>
      <p:nvGrpSpPr>
        <p:cNvPr id="1" name="Shape 14"/>
        <p:cNvGrpSpPr/>
        <p:nvPr/>
      </p:nvGrpSpPr>
      <p:grpSpPr>
        <a:xfrm>
          <a:off x="0" y="0"/>
          <a:ext cx="0" cy="0"/>
          <a:chOff x="0" y="0"/>
          <a:chExt cx="0" cy="0"/>
        </a:xfrm>
      </p:grpSpPr>
      <p:sp>
        <p:nvSpPr>
          <p:cNvPr id="15" name="Google Shape;15;p4"/>
          <p:cNvSpPr/>
          <p:nvPr/>
        </p:nvSpPr>
        <p:spPr>
          <a:xfrm>
            <a:off x="1725875" y="441099"/>
            <a:ext cx="4971645" cy="4144529"/>
          </a:xfrm>
          <a:custGeom>
            <a:avLst/>
            <a:gdLst/>
            <a:ahLst/>
            <a:cxnLst/>
            <a:rect l="l" t="t" r="r" b="b"/>
            <a:pathLst>
              <a:path w="100549" h="83821" extrusionOk="0">
                <a:moveTo>
                  <a:pt x="74655" y="1"/>
                </a:moveTo>
                <a:cubicBezTo>
                  <a:pt x="73892" y="1"/>
                  <a:pt x="73452" y="43"/>
                  <a:pt x="73452" y="43"/>
                </a:cubicBezTo>
                <a:cubicBezTo>
                  <a:pt x="73452" y="43"/>
                  <a:pt x="56581" y="4898"/>
                  <a:pt x="38679" y="15991"/>
                </a:cubicBezTo>
                <a:cubicBezTo>
                  <a:pt x="20777" y="27085"/>
                  <a:pt x="0" y="38260"/>
                  <a:pt x="5317" y="60474"/>
                </a:cubicBezTo>
                <a:cubicBezTo>
                  <a:pt x="9172" y="76583"/>
                  <a:pt x="28274" y="83820"/>
                  <a:pt x="47150" y="83820"/>
                </a:cubicBezTo>
                <a:cubicBezTo>
                  <a:pt x="54305" y="83820"/>
                  <a:pt x="61427" y="82781"/>
                  <a:pt x="67674" y="80790"/>
                </a:cubicBezTo>
                <a:cubicBezTo>
                  <a:pt x="90377" y="73521"/>
                  <a:pt x="100548" y="42654"/>
                  <a:pt x="97158" y="20413"/>
                </a:cubicBezTo>
                <a:cubicBezTo>
                  <a:pt x="94267" y="1401"/>
                  <a:pt x="79070" y="1"/>
                  <a:pt x="74655"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4"/>
          <p:cNvSpPr txBox="1">
            <a:spLocks noGrp="1"/>
          </p:cNvSpPr>
          <p:nvPr>
            <p:ph type="ctrTitle"/>
          </p:nvPr>
        </p:nvSpPr>
        <p:spPr>
          <a:xfrm>
            <a:off x="2180400" y="833063"/>
            <a:ext cx="4783200" cy="2052600"/>
          </a:xfrm>
          <a:prstGeom prst="rect">
            <a:avLst/>
          </a:prstGeom>
        </p:spPr>
        <p:txBody>
          <a:bodyPr spcFirstLastPara="1" wrap="square" lIns="91425" tIns="91425" rIns="91425" bIns="91425" anchor="b" anchorCtr="0">
            <a:noAutofit/>
          </a:bodyPr>
          <a:lstStyle>
            <a:lvl1pPr lvl="0" algn="ctr" rtl="0">
              <a:lnSpc>
                <a:spcPct val="70000"/>
              </a:lnSpc>
              <a:spcBef>
                <a:spcPts val="0"/>
              </a:spcBef>
              <a:spcAft>
                <a:spcPts val="0"/>
              </a:spcAft>
              <a:buSzPts val="6000"/>
              <a:buNone/>
              <a:defRPr sz="6000"/>
            </a:lvl1pPr>
            <a:lvl2pPr lvl="1" algn="ctr" rtl="0">
              <a:lnSpc>
                <a:spcPct val="70000"/>
              </a:lnSpc>
              <a:spcBef>
                <a:spcPts val="0"/>
              </a:spcBef>
              <a:spcAft>
                <a:spcPts val="0"/>
              </a:spcAft>
              <a:buSzPts val="6000"/>
              <a:buNone/>
              <a:defRPr sz="6000"/>
            </a:lvl2pPr>
            <a:lvl3pPr lvl="2" algn="ctr" rtl="0">
              <a:lnSpc>
                <a:spcPct val="70000"/>
              </a:lnSpc>
              <a:spcBef>
                <a:spcPts val="0"/>
              </a:spcBef>
              <a:spcAft>
                <a:spcPts val="0"/>
              </a:spcAft>
              <a:buSzPts val="6000"/>
              <a:buNone/>
              <a:defRPr sz="6000"/>
            </a:lvl3pPr>
            <a:lvl4pPr lvl="3" algn="ctr" rtl="0">
              <a:lnSpc>
                <a:spcPct val="70000"/>
              </a:lnSpc>
              <a:spcBef>
                <a:spcPts val="0"/>
              </a:spcBef>
              <a:spcAft>
                <a:spcPts val="0"/>
              </a:spcAft>
              <a:buSzPts val="6000"/>
              <a:buNone/>
              <a:defRPr sz="6000"/>
            </a:lvl4pPr>
            <a:lvl5pPr lvl="4" algn="ctr" rtl="0">
              <a:lnSpc>
                <a:spcPct val="70000"/>
              </a:lnSpc>
              <a:spcBef>
                <a:spcPts val="0"/>
              </a:spcBef>
              <a:spcAft>
                <a:spcPts val="0"/>
              </a:spcAft>
              <a:buSzPts val="6000"/>
              <a:buNone/>
              <a:defRPr sz="6000"/>
            </a:lvl5pPr>
            <a:lvl6pPr lvl="5" algn="ctr" rtl="0">
              <a:lnSpc>
                <a:spcPct val="70000"/>
              </a:lnSpc>
              <a:spcBef>
                <a:spcPts val="0"/>
              </a:spcBef>
              <a:spcAft>
                <a:spcPts val="0"/>
              </a:spcAft>
              <a:buSzPts val="6000"/>
              <a:buNone/>
              <a:defRPr sz="6000"/>
            </a:lvl6pPr>
            <a:lvl7pPr lvl="6" algn="ctr" rtl="0">
              <a:lnSpc>
                <a:spcPct val="70000"/>
              </a:lnSpc>
              <a:spcBef>
                <a:spcPts val="0"/>
              </a:spcBef>
              <a:spcAft>
                <a:spcPts val="0"/>
              </a:spcAft>
              <a:buSzPts val="6000"/>
              <a:buNone/>
              <a:defRPr sz="6000"/>
            </a:lvl7pPr>
            <a:lvl8pPr lvl="7" algn="ctr" rtl="0">
              <a:lnSpc>
                <a:spcPct val="70000"/>
              </a:lnSpc>
              <a:spcBef>
                <a:spcPts val="0"/>
              </a:spcBef>
              <a:spcAft>
                <a:spcPts val="0"/>
              </a:spcAft>
              <a:buSzPts val="6000"/>
              <a:buNone/>
              <a:defRPr sz="6000"/>
            </a:lvl8pPr>
            <a:lvl9pPr lvl="8" algn="ctr" rtl="0">
              <a:lnSpc>
                <a:spcPct val="70000"/>
              </a:lnSpc>
              <a:spcBef>
                <a:spcPts val="0"/>
              </a:spcBef>
              <a:spcAft>
                <a:spcPts val="0"/>
              </a:spcAft>
              <a:buSzPts val="6000"/>
              <a:buNone/>
              <a:defRPr sz="6000"/>
            </a:lvl9pPr>
          </a:lstStyle>
          <a:p>
            <a:endParaRPr/>
          </a:p>
        </p:txBody>
      </p:sp>
      <p:sp>
        <p:nvSpPr>
          <p:cNvPr id="17" name="Google Shape;17;p4"/>
          <p:cNvSpPr txBox="1">
            <a:spLocks noGrp="1"/>
          </p:cNvSpPr>
          <p:nvPr>
            <p:ph type="subTitle" idx="1"/>
          </p:nvPr>
        </p:nvSpPr>
        <p:spPr>
          <a:xfrm>
            <a:off x="2895900" y="2854838"/>
            <a:ext cx="3352200" cy="145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8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5"/>
          <p:cNvSpPr txBox="1">
            <a:spLocks noGrp="1"/>
          </p:cNvSpPr>
          <p:nvPr>
            <p:ph type="subTitle" idx="1"/>
          </p:nvPr>
        </p:nvSpPr>
        <p:spPr>
          <a:xfrm>
            <a:off x="5609275" y="2573750"/>
            <a:ext cx="2783400" cy="841800"/>
          </a:xfrm>
          <a:prstGeom prst="rect">
            <a:avLst/>
          </a:prstGeom>
        </p:spPr>
        <p:txBody>
          <a:bodyPr spcFirstLastPara="1" wrap="square" lIns="91425" tIns="91425" rIns="91425" bIns="91425" anchor="t" anchorCtr="0">
            <a:noAutofit/>
          </a:bodyPr>
          <a:lstStyle>
            <a:lvl1pPr lvl="0">
              <a:spcBef>
                <a:spcPts val="0"/>
              </a:spcBef>
              <a:spcAft>
                <a:spcPts val="0"/>
              </a:spcAft>
              <a:buNone/>
              <a:defRPr sz="1400"/>
            </a:lvl1pPr>
            <a:lvl2pPr lvl="1">
              <a:spcBef>
                <a:spcPts val="1600"/>
              </a:spcBef>
              <a:spcAft>
                <a:spcPts val="0"/>
              </a:spcAft>
              <a:buNone/>
              <a:defRPr sz="1400"/>
            </a:lvl2pPr>
            <a:lvl3pPr lvl="2">
              <a:spcBef>
                <a:spcPts val="1600"/>
              </a:spcBef>
              <a:spcAft>
                <a:spcPts val="0"/>
              </a:spcAft>
              <a:buNone/>
              <a:defRPr sz="1400"/>
            </a:lvl3pPr>
            <a:lvl4pPr lvl="3">
              <a:spcBef>
                <a:spcPts val="1600"/>
              </a:spcBef>
              <a:spcAft>
                <a:spcPts val="0"/>
              </a:spcAft>
              <a:buNone/>
              <a:defRPr sz="1400"/>
            </a:lvl4pPr>
            <a:lvl5pPr lvl="4">
              <a:spcBef>
                <a:spcPts val="1600"/>
              </a:spcBef>
              <a:spcAft>
                <a:spcPts val="0"/>
              </a:spcAft>
              <a:buNone/>
              <a:defRPr sz="1400"/>
            </a:lvl5pPr>
            <a:lvl6pPr lvl="5">
              <a:spcBef>
                <a:spcPts val="1600"/>
              </a:spcBef>
              <a:spcAft>
                <a:spcPts val="0"/>
              </a:spcAft>
              <a:buNone/>
              <a:defRPr sz="1400"/>
            </a:lvl6pPr>
            <a:lvl7pPr lvl="6">
              <a:spcBef>
                <a:spcPts val="1600"/>
              </a:spcBef>
              <a:spcAft>
                <a:spcPts val="0"/>
              </a:spcAft>
              <a:buNone/>
              <a:defRPr sz="1400"/>
            </a:lvl7pPr>
            <a:lvl8pPr lvl="7">
              <a:spcBef>
                <a:spcPts val="1600"/>
              </a:spcBef>
              <a:spcAft>
                <a:spcPts val="0"/>
              </a:spcAft>
              <a:buNone/>
              <a:defRPr sz="1400"/>
            </a:lvl8pPr>
            <a:lvl9pPr lvl="8">
              <a:spcBef>
                <a:spcPts val="1600"/>
              </a:spcBef>
              <a:spcAft>
                <a:spcPts val="1600"/>
              </a:spcAft>
              <a:buNone/>
              <a:defRPr sz="1400"/>
            </a:lvl9pPr>
          </a:lstStyle>
          <a:p>
            <a:endParaRPr/>
          </a:p>
        </p:txBody>
      </p:sp>
      <p:sp>
        <p:nvSpPr>
          <p:cNvPr id="20" name="Google Shape;20;p5"/>
          <p:cNvSpPr/>
          <p:nvPr/>
        </p:nvSpPr>
        <p:spPr>
          <a:xfrm flipH="1">
            <a:off x="-153" y="2615382"/>
            <a:ext cx="6115050" cy="2528568"/>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5"/>
          <p:cNvSpPr/>
          <p:nvPr/>
        </p:nvSpPr>
        <p:spPr>
          <a:xfrm rot="10800000">
            <a:off x="7495543" y="62"/>
            <a:ext cx="1648454" cy="1156935"/>
          </a:xfrm>
          <a:custGeom>
            <a:avLst/>
            <a:gdLst/>
            <a:ahLst/>
            <a:cxnLst/>
            <a:rect l="l" t="t" r="r" b="b"/>
            <a:pathLst>
              <a:path w="192689" h="135235" extrusionOk="0">
                <a:moveTo>
                  <a:pt x="1382" y="0"/>
                </a:moveTo>
                <a:cubicBezTo>
                  <a:pt x="485" y="0"/>
                  <a:pt x="1" y="23"/>
                  <a:pt x="1" y="23"/>
                </a:cubicBezTo>
                <a:lnTo>
                  <a:pt x="28" y="23"/>
                </a:lnTo>
                <a:lnTo>
                  <a:pt x="28" y="135235"/>
                </a:lnTo>
                <a:lnTo>
                  <a:pt x="191766" y="135235"/>
                </a:lnTo>
                <a:cubicBezTo>
                  <a:pt x="191766" y="135235"/>
                  <a:pt x="192689" y="117903"/>
                  <a:pt x="167789" y="101466"/>
                </a:cubicBezTo>
                <a:cubicBezTo>
                  <a:pt x="142916" y="85029"/>
                  <a:pt x="101552" y="83130"/>
                  <a:pt x="75703" y="40383"/>
                </a:cubicBezTo>
                <a:cubicBezTo>
                  <a:pt x="52425" y="1896"/>
                  <a:pt x="9595" y="0"/>
                  <a:pt x="13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5"/>
          <p:cNvSpPr txBox="1">
            <a:spLocks noGrp="1"/>
          </p:cNvSpPr>
          <p:nvPr>
            <p:ph type="title"/>
          </p:nvPr>
        </p:nvSpPr>
        <p:spPr>
          <a:xfrm>
            <a:off x="5598275" y="1729975"/>
            <a:ext cx="2783400" cy="8418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SzPts val="3600"/>
              <a:buNone/>
              <a:defRPr sz="3600"/>
            </a:lvl1pPr>
            <a:lvl2pPr lvl="1">
              <a:lnSpc>
                <a:spcPct val="80000"/>
              </a:lnSpc>
              <a:spcBef>
                <a:spcPts val="0"/>
              </a:spcBef>
              <a:spcAft>
                <a:spcPts val="0"/>
              </a:spcAft>
              <a:buSzPts val="3600"/>
              <a:buNone/>
              <a:defRPr sz="3600"/>
            </a:lvl2pPr>
            <a:lvl3pPr lvl="2">
              <a:lnSpc>
                <a:spcPct val="80000"/>
              </a:lnSpc>
              <a:spcBef>
                <a:spcPts val="0"/>
              </a:spcBef>
              <a:spcAft>
                <a:spcPts val="0"/>
              </a:spcAft>
              <a:buSzPts val="3600"/>
              <a:buNone/>
              <a:defRPr sz="3600"/>
            </a:lvl3pPr>
            <a:lvl4pPr lvl="3">
              <a:lnSpc>
                <a:spcPct val="80000"/>
              </a:lnSpc>
              <a:spcBef>
                <a:spcPts val="0"/>
              </a:spcBef>
              <a:spcAft>
                <a:spcPts val="0"/>
              </a:spcAft>
              <a:buSzPts val="3600"/>
              <a:buNone/>
              <a:defRPr sz="3600"/>
            </a:lvl4pPr>
            <a:lvl5pPr lvl="4">
              <a:lnSpc>
                <a:spcPct val="80000"/>
              </a:lnSpc>
              <a:spcBef>
                <a:spcPts val="0"/>
              </a:spcBef>
              <a:spcAft>
                <a:spcPts val="0"/>
              </a:spcAft>
              <a:buSzPts val="3600"/>
              <a:buNone/>
              <a:defRPr sz="3600"/>
            </a:lvl5pPr>
            <a:lvl6pPr lvl="5">
              <a:lnSpc>
                <a:spcPct val="80000"/>
              </a:lnSpc>
              <a:spcBef>
                <a:spcPts val="0"/>
              </a:spcBef>
              <a:spcAft>
                <a:spcPts val="0"/>
              </a:spcAft>
              <a:buSzPts val="3600"/>
              <a:buNone/>
              <a:defRPr sz="3600"/>
            </a:lvl6pPr>
            <a:lvl7pPr lvl="6">
              <a:lnSpc>
                <a:spcPct val="80000"/>
              </a:lnSpc>
              <a:spcBef>
                <a:spcPts val="0"/>
              </a:spcBef>
              <a:spcAft>
                <a:spcPts val="0"/>
              </a:spcAft>
              <a:buSzPts val="3600"/>
              <a:buNone/>
              <a:defRPr sz="3600"/>
            </a:lvl7pPr>
            <a:lvl8pPr lvl="7">
              <a:lnSpc>
                <a:spcPct val="80000"/>
              </a:lnSpc>
              <a:spcBef>
                <a:spcPts val="0"/>
              </a:spcBef>
              <a:spcAft>
                <a:spcPts val="0"/>
              </a:spcAft>
              <a:buSzPts val="3600"/>
              <a:buNone/>
              <a:defRPr sz="3600"/>
            </a:lvl8pPr>
            <a:lvl9pPr lvl="8">
              <a:lnSpc>
                <a:spcPct val="80000"/>
              </a:lnSpc>
              <a:spcBef>
                <a:spcPts val="0"/>
              </a:spcBef>
              <a:spcAft>
                <a:spcPts val="0"/>
              </a:spcAft>
              <a:buSzPts val="3600"/>
              <a:buNone/>
              <a:defRPr sz="36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2">
  <p:cSld name="SECTION_HEADER_2">
    <p:spTree>
      <p:nvGrpSpPr>
        <p:cNvPr id="1" name="Shape 23"/>
        <p:cNvGrpSpPr/>
        <p:nvPr/>
      </p:nvGrpSpPr>
      <p:grpSpPr>
        <a:xfrm>
          <a:off x="0" y="0"/>
          <a:ext cx="0" cy="0"/>
          <a:chOff x="0" y="0"/>
          <a:chExt cx="0" cy="0"/>
        </a:xfrm>
      </p:grpSpPr>
      <p:sp>
        <p:nvSpPr>
          <p:cNvPr id="24" name="Google Shape;24;p6"/>
          <p:cNvSpPr/>
          <p:nvPr/>
        </p:nvSpPr>
        <p:spPr>
          <a:xfrm rot="5400000">
            <a:off x="-594310" y="622734"/>
            <a:ext cx="5114319" cy="3925701"/>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6"/>
          <p:cNvGrpSpPr/>
          <p:nvPr/>
        </p:nvGrpSpPr>
        <p:grpSpPr>
          <a:xfrm rot="1194792">
            <a:off x="495774" y="2122196"/>
            <a:ext cx="969070" cy="820370"/>
            <a:chOff x="2948475" y="1943850"/>
            <a:chExt cx="1472175" cy="1246275"/>
          </a:xfrm>
        </p:grpSpPr>
        <p:sp>
          <p:nvSpPr>
            <p:cNvPr id="26" name="Google Shape;26;p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31;p6"/>
          <p:cNvGrpSpPr/>
          <p:nvPr/>
        </p:nvGrpSpPr>
        <p:grpSpPr>
          <a:xfrm rot="2000749">
            <a:off x="1690009" y="1840018"/>
            <a:ext cx="761140" cy="644346"/>
            <a:chOff x="2948475" y="1943850"/>
            <a:chExt cx="1472175" cy="1246275"/>
          </a:xfrm>
        </p:grpSpPr>
        <p:sp>
          <p:nvSpPr>
            <p:cNvPr id="32" name="Google Shape;32;p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37;p6"/>
          <p:cNvGrpSpPr/>
          <p:nvPr/>
        </p:nvGrpSpPr>
        <p:grpSpPr>
          <a:xfrm rot="2000749">
            <a:off x="1077184" y="1110418"/>
            <a:ext cx="761140" cy="644346"/>
            <a:chOff x="2948475" y="1943850"/>
            <a:chExt cx="1472175" cy="1246275"/>
          </a:xfrm>
        </p:grpSpPr>
        <p:sp>
          <p:nvSpPr>
            <p:cNvPr id="38" name="Google Shape;38;p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 name="Google Shape;43;p6"/>
          <p:cNvSpPr txBox="1">
            <a:spLocks noGrp="1"/>
          </p:cNvSpPr>
          <p:nvPr>
            <p:ph type="title"/>
          </p:nvPr>
        </p:nvSpPr>
        <p:spPr>
          <a:xfrm>
            <a:off x="698825" y="2920025"/>
            <a:ext cx="2783400" cy="8418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Clr>
                <a:schemeClr val="lt1"/>
              </a:buClr>
              <a:buSzPts val="3600"/>
              <a:buNone/>
              <a:defRPr>
                <a:solidFill>
                  <a:schemeClr val="lt1"/>
                </a:solidFill>
              </a:defRPr>
            </a:lvl1pPr>
            <a:lvl2pPr lvl="1" rtl="0">
              <a:lnSpc>
                <a:spcPct val="80000"/>
              </a:lnSpc>
              <a:spcBef>
                <a:spcPts val="0"/>
              </a:spcBef>
              <a:spcAft>
                <a:spcPts val="0"/>
              </a:spcAft>
              <a:buClr>
                <a:schemeClr val="lt1"/>
              </a:buClr>
              <a:buSzPts val="3600"/>
              <a:buNone/>
              <a:defRPr>
                <a:solidFill>
                  <a:schemeClr val="lt1"/>
                </a:solidFill>
              </a:defRPr>
            </a:lvl2pPr>
            <a:lvl3pPr lvl="2" rtl="0">
              <a:lnSpc>
                <a:spcPct val="80000"/>
              </a:lnSpc>
              <a:spcBef>
                <a:spcPts val="0"/>
              </a:spcBef>
              <a:spcAft>
                <a:spcPts val="0"/>
              </a:spcAft>
              <a:buClr>
                <a:schemeClr val="lt1"/>
              </a:buClr>
              <a:buSzPts val="3600"/>
              <a:buNone/>
              <a:defRPr>
                <a:solidFill>
                  <a:schemeClr val="lt1"/>
                </a:solidFill>
              </a:defRPr>
            </a:lvl3pPr>
            <a:lvl4pPr lvl="3" rtl="0">
              <a:lnSpc>
                <a:spcPct val="80000"/>
              </a:lnSpc>
              <a:spcBef>
                <a:spcPts val="0"/>
              </a:spcBef>
              <a:spcAft>
                <a:spcPts val="0"/>
              </a:spcAft>
              <a:buClr>
                <a:schemeClr val="lt1"/>
              </a:buClr>
              <a:buSzPts val="3600"/>
              <a:buNone/>
              <a:defRPr>
                <a:solidFill>
                  <a:schemeClr val="lt1"/>
                </a:solidFill>
              </a:defRPr>
            </a:lvl4pPr>
            <a:lvl5pPr lvl="4" rtl="0">
              <a:lnSpc>
                <a:spcPct val="80000"/>
              </a:lnSpc>
              <a:spcBef>
                <a:spcPts val="0"/>
              </a:spcBef>
              <a:spcAft>
                <a:spcPts val="0"/>
              </a:spcAft>
              <a:buClr>
                <a:schemeClr val="lt1"/>
              </a:buClr>
              <a:buSzPts val="3600"/>
              <a:buNone/>
              <a:defRPr>
                <a:solidFill>
                  <a:schemeClr val="lt1"/>
                </a:solidFill>
              </a:defRPr>
            </a:lvl5pPr>
            <a:lvl6pPr lvl="5" rtl="0">
              <a:lnSpc>
                <a:spcPct val="80000"/>
              </a:lnSpc>
              <a:spcBef>
                <a:spcPts val="0"/>
              </a:spcBef>
              <a:spcAft>
                <a:spcPts val="0"/>
              </a:spcAft>
              <a:buClr>
                <a:schemeClr val="lt1"/>
              </a:buClr>
              <a:buSzPts val="3600"/>
              <a:buNone/>
              <a:defRPr>
                <a:solidFill>
                  <a:schemeClr val="lt1"/>
                </a:solidFill>
              </a:defRPr>
            </a:lvl6pPr>
            <a:lvl7pPr lvl="6" rtl="0">
              <a:lnSpc>
                <a:spcPct val="80000"/>
              </a:lnSpc>
              <a:spcBef>
                <a:spcPts val="0"/>
              </a:spcBef>
              <a:spcAft>
                <a:spcPts val="0"/>
              </a:spcAft>
              <a:buClr>
                <a:schemeClr val="lt1"/>
              </a:buClr>
              <a:buSzPts val="3600"/>
              <a:buNone/>
              <a:defRPr>
                <a:solidFill>
                  <a:schemeClr val="lt1"/>
                </a:solidFill>
              </a:defRPr>
            </a:lvl7pPr>
            <a:lvl8pPr lvl="7" rtl="0">
              <a:lnSpc>
                <a:spcPct val="80000"/>
              </a:lnSpc>
              <a:spcBef>
                <a:spcPts val="0"/>
              </a:spcBef>
              <a:spcAft>
                <a:spcPts val="0"/>
              </a:spcAft>
              <a:buClr>
                <a:schemeClr val="lt1"/>
              </a:buClr>
              <a:buSzPts val="3600"/>
              <a:buNone/>
              <a:defRPr>
                <a:solidFill>
                  <a:schemeClr val="lt1"/>
                </a:solidFill>
              </a:defRPr>
            </a:lvl8pPr>
            <a:lvl9pPr lvl="8" rtl="0">
              <a:lnSpc>
                <a:spcPct val="80000"/>
              </a:lnSpc>
              <a:spcBef>
                <a:spcPts val="0"/>
              </a:spcBef>
              <a:spcAft>
                <a:spcPts val="0"/>
              </a:spcAft>
              <a:buClr>
                <a:schemeClr val="lt1"/>
              </a:buClr>
              <a:buSzPts val="3600"/>
              <a:buNone/>
              <a:defRPr>
                <a:solidFill>
                  <a:schemeClr val="lt1"/>
                </a:solidFill>
              </a:defRPr>
            </a:lvl9pPr>
          </a:lstStyle>
          <a:p>
            <a:endParaRPr/>
          </a:p>
        </p:txBody>
      </p:sp>
      <p:sp>
        <p:nvSpPr>
          <p:cNvPr id="44" name="Google Shape;44;p6"/>
          <p:cNvSpPr txBox="1">
            <a:spLocks noGrp="1"/>
          </p:cNvSpPr>
          <p:nvPr>
            <p:ph type="subTitle" idx="1"/>
          </p:nvPr>
        </p:nvSpPr>
        <p:spPr>
          <a:xfrm>
            <a:off x="698825" y="3761825"/>
            <a:ext cx="2783400" cy="841800"/>
          </a:xfrm>
          <a:prstGeom prst="rect">
            <a:avLst/>
          </a:prstGeom>
        </p:spPr>
        <p:txBody>
          <a:bodyPr spcFirstLastPara="1" wrap="square" lIns="91425" tIns="91425" rIns="91425" bIns="91425" anchor="t" anchorCtr="0">
            <a:noAutofit/>
          </a:bodyPr>
          <a:lstStyle>
            <a:lvl1pPr lvl="0">
              <a:spcBef>
                <a:spcPts val="0"/>
              </a:spcBef>
              <a:spcAft>
                <a:spcPts val="0"/>
              </a:spcAft>
              <a:buNone/>
              <a:defRPr sz="1400">
                <a:solidFill>
                  <a:schemeClr val="lt1"/>
                </a:solidFill>
              </a:defRPr>
            </a:lvl1pPr>
            <a:lvl2pPr lvl="1">
              <a:spcBef>
                <a:spcPts val="1600"/>
              </a:spcBef>
              <a:spcAft>
                <a:spcPts val="0"/>
              </a:spcAft>
              <a:buNone/>
              <a:defRPr>
                <a:solidFill>
                  <a:schemeClr val="lt1"/>
                </a:solidFill>
              </a:defRPr>
            </a:lvl2pPr>
            <a:lvl3pPr lvl="2">
              <a:spcBef>
                <a:spcPts val="1600"/>
              </a:spcBef>
              <a:spcAft>
                <a:spcPts val="0"/>
              </a:spcAft>
              <a:buNone/>
              <a:defRPr>
                <a:solidFill>
                  <a:schemeClr val="lt1"/>
                </a:solidFill>
              </a:defRPr>
            </a:lvl3pPr>
            <a:lvl4pPr lvl="3">
              <a:spcBef>
                <a:spcPts val="1600"/>
              </a:spcBef>
              <a:spcAft>
                <a:spcPts val="0"/>
              </a:spcAft>
              <a:buNone/>
              <a:defRPr>
                <a:solidFill>
                  <a:schemeClr val="lt1"/>
                </a:solidFill>
              </a:defRPr>
            </a:lvl4pPr>
            <a:lvl5pPr lvl="4">
              <a:spcBef>
                <a:spcPts val="1600"/>
              </a:spcBef>
              <a:spcAft>
                <a:spcPts val="0"/>
              </a:spcAft>
              <a:buNone/>
              <a:defRPr>
                <a:solidFill>
                  <a:schemeClr val="lt1"/>
                </a:solidFill>
              </a:defRPr>
            </a:lvl5pPr>
            <a:lvl6pPr lvl="5">
              <a:spcBef>
                <a:spcPts val="1600"/>
              </a:spcBef>
              <a:spcAft>
                <a:spcPts val="0"/>
              </a:spcAft>
              <a:buNone/>
              <a:defRPr>
                <a:solidFill>
                  <a:schemeClr val="lt1"/>
                </a:solidFill>
              </a:defRPr>
            </a:lvl6pPr>
            <a:lvl7pPr lvl="6">
              <a:spcBef>
                <a:spcPts val="1600"/>
              </a:spcBef>
              <a:spcAft>
                <a:spcPts val="0"/>
              </a:spcAft>
              <a:buNone/>
              <a:defRPr>
                <a:solidFill>
                  <a:schemeClr val="lt1"/>
                </a:solidFill>
              </a:defRPr>
            </a:lvl7pPr>
            <a:lvl8pPr lvl="7">
              <a:spcBef>
                <a:spcPts val="1600"/>
              </a:spcBef>
              <a:spcAft>
                <a:spcPts val="0"/>
              </a:spcAft>
              <a:buNone/>
              <a:defRPr>
                <a:solidFill>
                  <a:schemeClr val="lt1"/>
                </a:solidFill>
              </a:defRPr>
            </a:lvl8pPr>
            <a:lvl9pPr lvl="8">
              <a:spcBef>
                <a:spcPts val="1600"/>
              </a:spcBef>
              <a:spcAft>
                <a:spcPts val="1600"/>
              </a:spcAft>
              <a:buNone/>
              <a:defRPr>
                <a:solidFill>
                  <a:schemeClr val="lt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3">
  <p:cSld name="SECTION_HEADER_2_1">
    <p:spTree>
      <p:nvGrpSpPr>
        <p:cNvPr id="1" name="Shape 45"/>
        <p:cNvGrpSpPr/>
        <p:nvPr/>
      </p:nvGrpSpPr>
      <p:grpSpPr>
        <a:xfrm>
          <a:off x="0" y="0"/>
          <a:ext cx="0" cy="0"/>
          <a:chOff x="0" y="0"/>
          <a:chExt cx="0" cy="0"/>
        </a:xfrm>
      </p:grpSpPr>
      <p:sp>
        <p:nvSpPr>
          <p:cNvPr id="46" name="Google Shape;46;p7"/>
          <p:cNvSpPr/>
          <p:nvPr/>
        </p:nvSpPr>
        <p:spPr>
          <a:xfrm rot="10800000" flipH="1">
            <a:off x="-13" y="-30"/>
            <a:ext cx="5546553" cy="3892739"/>
          </a:xfrm>
          <a:custGeom>
            <a:avLst/>
            <a:gdLst/>
            <a:ahLst/>
            <a:cxnLst/>
            <a:rect l="l" t="t" r="r" b="b"/>
            <a:pathLst>
              <a:path w="192689" h="135235" extrusionOk="0">
                <a:moveTo>
                  <a:pt x="1382" y="0"/>
                </a:moveTo>
                <a:cubicBezTo>
                  <a:pt x="485" y="0"/>
                  <a:pt x="1" y="23"/>
                  <a:pt x="1" y="23"/>
                </a:cubicBezTo>
                <a:lnTo>
                  <a:pt x="28" y="23"/>
                </a:lnTo>
                <a:lnTo>
                  <a:pt x="28" y="135235"/>
                </a:lnTo>
                <a:lnTo>
                  <a:pt x="191766" y="135235"/>
                </a:lnTo>
                <a:cubicBezTo>
                  <a:pt x="191766" y="135235"/>
                  <a:pt x="192689" y="117903"/>
                  <a:pt x="167789" y="101466"/>
                </a:cubicBezTo>
                <a:cubicBezTo>
                  <a:pt x="142916" y="85029"/>
                  <a:pt x="101552" y="83130"/>
                  <a:pt x="75703" y="40383"/>
                </a:cubicBezTo>
                <a:cubicBezTo>
                  <a:pt x="52425" y="1896"/>
                  <a:pt x="9595" y="0"/>
                  <a:pt x="13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7"/>
          <p:cNvSpPr txBox="1">
            <a:spLocks noGrp="1"/>
          </p:cNvSpPr>
          <p:nvPr>
            <p:ph type="title"/>
          </p:nvPr>
        </p:nvSpPr>
        <p:spPr>
          <a:xfrm>
            <a:off x="706800" y="622375"/>
            <a:ext cx="2783400" cy="5541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Clr>
                <a:schemeClr val="lt1"/>
              </a:buClr>
              <a:buSzPts val="3600"/>
              <a:buNone/>
              <a:defRPr>
                <a:solidFill>
                  <a:schemeClr val="lt1"/>
                </a:solidFill>
              </a:defRPr>
            </a:lvl1pPr>
            <a:lvl2pPr lvl="1" rtl="0">
              <a:lnSpc>
                <a:spcPct val="80000"/>
              </a:lnSpc>
              <a:spcBef>
                <a:spcPts val="0"/>
              </a:spcBef>
              <a:spcAft>
                <a:spcPts val="0"/>
              </a:spcAft>
              <a:buClr>
                <a:schemeClr val="lt1"/>
              </a:buClr>
              <a:buSzPts val="3600"/>
              <a:buNone/>
              <a:defRPr>
                <a:solidFill>
                  <a:schemeClr val="lt1"/>
                </a:solidFill>
              </a:defRPr>
            </a:lvl2pPr>
            <a:lvl3pPr lvl="2" rtl="0">
              <a:lnSpc>
                <a:spcPct val="80000"/>
              </a:lnSpc>
              <a:spcBef>
                <a:spcPts val="0"/>
              </a:spcBef>
              <a:spcAft>
                <a:spcPts val="0"/>
              </a:spcAft>
              <a:buClr>
                <a:schemeClr val="lt1"/>
              </a:buClr>
              <a:buSzPts val="3600"/>
              <a:buNone/>
              <a:defRPr>
                <a:solidFill>
                  <a:schemeClr val="lt1"/>
                </a:solidFill>
              </a:defRPr>
            </a:lvl3pPr>
            <a:lvl4pPr lvl="3" rtl="0">
              <a:lnSpc>
                <a:spcPct val="80000"/>
              </a:lnSpc>
              <a:spcBef>
                <a:spcPts val="0"/>
              </a:spcBef>
              <a:spcAft>
                <a:spcPts val="0"/>
              </a:spcAft>
              <a:buClr>
                <a:schemeClr val="lt1"/>
              </a:buClr>
              <a:buSzPts val="3600"/>
              <a:buNone/>
              <a:defRPr>
                <a:solidFill>
                  <a:schemeClr val="lt1"/>
                </a:solidFill>
              </a:defRPr>
            </a:lvl4pPr>
            <a:lvl5pPr lvl="4" rtl="0">
              <a:lnSpc>
                <a:spcPct val="80000"/>
              </a:lnSpc>
              <a:spcBef>
                <a:spcPts val="0"/>
              </a:spcBef>
              <a:spcAft>
                <a:spcPts val="0"/>
              </a:spcAft>
              <a:buClr>
                <a:schemeClr val="lt1"/>
              </a:buClr>
              <a:buSzPts val="3600"/>
              <a:buNone/>
              <a:defRPr>
                <a:solidFill>
                  <a:schemeClr val="lt1"/>
                </a:solidFill>
              </a:defRPr>
            </a:lvl5pPr>
            <a:lvl6pPr lvl="5" rtl="0">
              <a:lnSpc>
                <a:spcPct val="80000"/>
              </a:lnSpc>
              <a:spcBef>
                <a:spcPts val="0"/>
              </a:spcBef>
              <a:spcAft>
                <a:spcPts val="0"/>
              </a:spcAft>
              <a:buClr>
                <a:schemeClr val="lt1"/>
              </a:buClr>
              <a:buSzPts val="3600"/>
              <a:buNone/>
              <a:defRPr>
                <a:solidFill>
                  <a:schemeClr val="lt1"/>
                </a:solidFill>
              </a:defRPr>
            </a:lvl6pPr>
            <a:lvl7pPr lvl="6" rtl="0">
              <a:lnSpc>
                <a:spcPct val="80000"/>
              </a:lnSpc>
              <a:spcBef>
                <a:spcPts val="0"/>
              </a:spcBef>
              <a:spcAft>
                <a:spcPts val="0"/>
              </a:spcAft>
              <a:buClr>
                <a:schemeClr val="lt1"/>
              </a:buClr>
              <a:buSzPts val="3600"/>
              <a:buNone/>
              <a:defRPr>
                <a:solidFill>
                  <a:schemeClr val="lt1"/>
                </a:solidFill>
              </a:defRPr>
            </a:lvl7pPr>
            <a:lvl8pPr lvl="7" rtl="0">
              <a:lnSpc>
                <a:spcPct val="80000"/>
              </a:lnSpc>
              <a:spcBef>
                <a:spcPts val="0"/>
              </a:spcBef>
              <a:spcAft>
                <a:spcPts val="0"/>
              </a:spcAft>
              <a:buClr>
                <a:schemeClr val="lt1"/>
              </a:buClr>
              <a:buSzPts val="3600"/>
              <a:buNone/>
              <a:defRPr>
                <a:solidFill>
                  <a:schemeClr val="lt1"/>
                </a:solidFill>
              </a:defRPr>
            </a:lvl8pPr>
            <a:lvl9pPr lvl="8" rtl="0">
              <a:lnSpc>
                <a:spcPct val="80000"/>
              </a:lnSpc>
              <a:spcBef>
                <a:spcPts val="0"/>
              </a:spcBef>
              <a:spcAft>
                <a:spcPts val="0"/>
              </a:spcAft>
              <a:buClr>
                <a:schemeClr val="lt1"/>
              </a:buClr>
              <a:buSzPts val="3600"/>
              <a:buNone/>
              <a:defRPr>
                <a:solidFill>
                  <a:schemeClr val="lt1"/>
                </a:solidFill>
              </a:defRPr>
            </a:lvl9pPr>
          </a:lstStyle>
          <a:p>
            <a:endParaRPr/>
          </a:p>
        </p:txBody>
      </p:sp>
      <p:sp>
        <p:nvSpPr>
          <p:cNvPr id="48" name="Google Shape;48;p7"/>
          <p:cNvSpPr txBox="1">
            <a:spLocks noGrp="1"/>
          </p:cNvSpPr>
          <p:nvPr>
            <p:ph type="subTitle" idx="1"/>
          </p:nvPr>
        </p:nvSpPr>
        <p:spPr>
          <a:xfrm>
            <a:off x="706800" y="1176625"/>
            <a:ext cx="2783400" cy="8418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solidFill>
                  <a:schemeClr val="lt1"/>
                </a:solidFill>
              </a:defRPr>
            </a:lvl1pPr>
            <a:lvl2pPr lvl="1" rtl="0">
              <a:spcBef>
                <a:spcPts val="1600"/>
              </a:spcBef>
              <a:spcAft>
                <a:spcPts val="0"/>
              </a:spcAft>
              <a:buNone/>
              <a:defRPr>
                <a:solidFill>
                  <a:schemeClr val="lt1"/>
                </a:solidFill>
              </a:defRPr>
            </a:lvl2pPr>
            <a:lvl3pPr lvl="2" rtl="0">
              <a:spcBef>
                <a:spcPts val="1600"/>
              </a:spcBef>
              <a:spcAft>
                <a:spcPts val="0"/>
              </a:spcAft>
              <a:buNone/>
              <a:defRPr>
                <a:solidFill>
                  <a:schemeClr val="lt1"/>
                </a:solidFill>
              </a:defRPr>
            </a:lvl3pPr>
            <a:lvl4pPr lvl="3" rtl="0">
              <a:spcBef>
                <a:spcPts val="1600"/>
              </a:spcBef>
              <a:spcAft>
                <a:spcPts val="0"/>
              </a:spcAft>
              <a:buNone/>
              <a:defRPr>
                <a:solidFill>
                  <a:schemeClr val="lt1"/>
                </a:solidFill>
              </a:defRPr>
            </a:lvl4pPr>
            <a:lvl5pPr lvl="4" rtl="0">
              <a:spcBef>
                <a:spcPts val="1600"/>
              </a:spcBef>
              <a:spcAft>
                <a:spcPts val="0"/>
              </a:spcAft>
              <a:buNone/>
              <a:defRPr>
                <a:solidFill>
                  <a:schemeClr val="lt1"/>
                </a:solidFill>
              </a:defRPr>
            </a:lvl5pPr>
            <a:lvl6pPr lvl="5" rtl="0">
              <a:spcBef>
                <a:spcPts val="1600"/>
              </a:spcBef>
              <a:spcAft>
                <a:spcPts val="0"/>
              </a:spcAft>
              <a:buNone/>
              <a:defRPr>
                <a:solidFill>
                  <a:schemeClr val="lt1"/>
                </a:solidFill>
              </a:defRPr>
            </a:lvl6pPr>
            <a:lvl7pPr lvl="6" rtl="0">
              <a:spcBef>
                <a:spcPts val="1600"/>
              </a:spcBef>
              <a:spcAft>
                <a:spcPts val="0"/>
              </a:spcAft>
              <a:buNone/>
              <a:defRPr>
                <a:solidFill>
                  <a:schemeClr val="lt1"/>
                </a:solidFill>
              </a:defRPr>
            </a:lvl7pPr>
            <a:lvl8pPr lvl="7" rtl="0">
              <a:spcBef>
                <a:spcPts val="1600"/>
              </a:spcBef>
              <a:spcAft>
                <a:spcPts val="0"/>
              </a:spcAft>
              <a:buNone/>
              <a:defRPr>
                <a:solidFill>
                  <a:schemeClr val="lt1"/>
                </a:solidFill>
              </a:defRPr>
            </a:lvl8pPr>
            <a:lvl9pPr lvl="8" rtl="0">
              <a:spcBef>
                <a:spcPts val="1600"/>
              </a:spcBef>
              <a:spcAft>
                <a:spcPts val="1600"/>
              </a:spcAft>
              <a:buNone/>
              <a:defRPr>
                <a:solidFill>
                  <a:schemeClr val="lt1"/>
                </a:solidFill>
              </a:defRPr>
            </a:lvl9pPr>
          </a:lstStyle>
          <a:p>
            <a:endParaRPr/>
          </a:p>
        </p:txBody>
      </p:sp>
      <p:sp>
        <p:nvSpPr>
          <p:cNvPr id="49" name="Google Shape;49;p7"/>
          <p:cNvSpPr/>
          <p:nvPr/>
        </p:nvSpPr>
        <p:spPr>
          <a:xfrm>
            <a:off x="6838046" y="4190421"/>
            <a:ext cx="2306084" cy="953564"/>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
  <p:cSld name="SECTION_HEADER_1">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721200" y="1817400"/>
            <a:ext cx="3136500" cy="1508700"/>
          </a:xfrm>
          <a:prstGeom prst="rect">
            <a:avLst/>
          </a:prstGeom>
        </p:spPr>
        <p:txBody>
          <a:bodyPr spcFirstLastPara="1" wrap="square" lIns="91425" tIns="91425" rIns="91425" bIns="91425" anchor="ctr" anchorCtr="0">
            <a:noAutofit/>
          </a:bodyPr>
          <a:lstStyle>
            <a:lvl1pPr lvl="0" rtl="0">
              <a:lnSpc>
                <a:spcPct val="70000"/>
              </a:lnSpc>
              <a:spcBef>
                <a:spcPts val="0"/>
              </a:spcBef>
              <a:spcAft>
                <a:spcPts val="0"/>
              </a:spcAft>
              <a:buSzPts val="6000"/>
              <a:buNone/>
              <a:defRPr sz="6000"/>
            </a:lvl1pPr>
            <a:lvl2pPr lvl="1" rtl="0">
              <a:lnSpc>
                <a:spcPct val="70000"/>
              </a:lnSpc>
              <a:spcBef>
                <a:spcPts val="0"/>
              </a:spcBef>
              <a:spcAft>
                <a:spcPts val="0"/>
              </a:spcAft>
              <a:buSzPts val="6000"/>
              <a:buNone/>
              <a:defRPr sz="6000"/>
            </a:lvl2pPr>
            <a:lvl3pPr lvl="2" rtl="0">
              <a:lnSpc>
                <a:spcPct val="70000"/>
              </a:lnSpc>
              <a:spcBef>
                <a:spcPts val="0"/>
              </a:spcBef>
              <a:spcAft>
                <a:spcPts val="0"/>
              </a:spcAft>
              <a:buSzPts val="6000"/>
              <a:buNone/>
              <a:defRPr sz="6000"/>
            </a:lvl3pPr>
            <a:lvl4pPr lvl="3" rtl="0">
              <a:lnSpc>
                <a:spcPct val="70000"/>
              </a:lnSpc>
              <a:spcBef>
                <a:spcPts val="0"/>
              </a:spcBef>
              <a:spcAft>
                <a:spcPts val="0"/>
              </a:spcAft>
              <a:buSzPts val="6000"/>
              <a:buNone/>
              <a:defRPr sz="6000"/>
            </a:lvl4pPr>
            <a:lvl5pPr lvl="4" rtl="0">
              <a:lnSpc>
                <a:spcPct val="70000"/>
              </a:lnSpc>
              <a:spcBef>
                <a:spcPts val="0"/>
              </a:spcBef>
              <a:spcAft>
                <a:spcPts val="0"/>
              </a:spcAft>
              <a:buSzPts val="6000"/>
              <a:buNone/>
              <a:defRPr sz="6000"/>
            </a:lvl5pPr>
            <a:lvl6pPr lvl="5" rtl="0">
              <a:lnSpc>
                <a:spcPct val="70000"/>
              </a:lnSpc>
              <a:spcBef>
                <a:spcPts val="0"/>
              </a:spcBef>
              <a:spcAft>
                <a:spcPts val="0"/>
              </a:spcAft>
              <a:buSzPts val="6000"/>
              <a:buNone/>
              <a:defRPr sz="6000"/>
            </a:lvl6pPr>
            <a:lvl7pPr lvl="6" rtl="0">
              <a:lnSpc>
                <a:spcPct val="70000"/>
              </a:lnSpc>
              <a:spcBef>
                <a:spcPts val="0"/>
              </a:spcBef>
              <a:spcAft>
                <a:spcPts val="0"/>
              </a:spcAft>
              <a:buSzPts val="6000"/>
              <a:buNone/>
              <a:defRPr sz="6000"/>
            </a:lvl7pPr>
            <a:lvl8pPr lvl="7" rtl="0">
              <a:lnSpc>
                <a:spcPct val="70000"/>
              </a:lnSpc>
              <a:spcBef>
                <a:spcPts val="0"/>
              </a:spcBef>
              <a:spcAft>
                <a:spcPts val="0"/>
              </a:spcAft>
              <a:buSzPts val="6000"/>
              <a:buNone/>
              <a:defRPr sz="6000"/>
            </a:lvl8pPr>
            <a:lvl9pPr lvl="8" rtl="0">
              <a:lnSpc>
                <a:spcPct val="70000"/>
              </a:lnSpc>
              <a:spcBef>
                <a:spcPts val="0"/>
              </a:spcBef>
              <a:spcAft>
                <a:spcPts val="0"/>
              </a:spcAft>
              <a:buSzPts val="6000"/>
              <a:buNone/>
              <a:defRPr sz="6000"/>
            </a:lvl9pPr>
          </a:lstStyle>
          <a:p>
            <a:endParaRPr/>
          </a:p>
        </p:txBody>
      </p:sp>
      <p:sp>
        <p:nvSpPr>
          <p:cNvPr id="52" name="Google Shape;52;p8"/>
          <p:cNvSpPr txBox="1">
            <a:spLocks noGrp="1"/>
          </p:cNvSpPr>
          <p:nvPr>
            <p:ph type="subTitle" idx="1"/>
          </p:nvPr>
        </p:nvSpPr>
        <p:spPr>
          <a:xfrm>
            <a:off x="4955100" y="431263"/>
            <a:ext cx="2178900" cy="470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2400">
                <a:latin typeface="Katibeh"/>
                <a:ea typeface="Katibeh"/>
                <a:cs typeface="Katibeh"/>
                <a:sym typeface="Katibeh"/>
              </a:defRPr>
            </a:lvl1pPr>
            <a:lvl2pPr lvl="1">
              <a:lnSpc>
                <a:spcPct val="80000"/>
              </a:lnSpc>
              <a:spcBef>
                <a:spcPts val="0"/>
              </a:spcBef>
              <a:spcAft>
                <a:spcPts val="0"/>
              </a:spcAft>
              <a:buNone/>
              <a:defRPr sz="2400">
                <a:latin typeface="Katibeh"/>
                <a:ea typeface="Katibeh"/>
                <a:cs typeface="Katibeh"/>
                <a:sym typeface="Katibeh"/>
              </a:defRPr>
            </a:lvl2pPr>
            <a:lvl3pPr lvl="2">
              <a:lnSpc>
                <a:spcPct val="80000"/>
              </a:lnSpc>
              <a:spcBef>
                <a:spcPts val="0"/>
              </a:spcBef>
              <a:spcAft>
                <a:spcPts val="0"/>
              </a:spcAft>
              <a:buNone/>
              <a:defRPr sz="2400">
                <a:latin typeface="Katibeh"/>
                <a:ea typeface="Katibeh"/>
                <a:cs typeface="Katibeh"/>
                <a:sym typeface="Katibeh"/>
              </a:defRPr>
            </a:lvl3pPr>
            <a:lvl4pPr lvl="3">
              <a:lnSpc>
                <a:spcPct val="80000"/>
              </a:lnSpc>
              <a:spcBef>
                <a:spcPts val="0"/>
              </a:spcBef>
              <a:spcAft>
                <a:spcPts val="0"/>
              </a:spcAft>
              <a:buNone/>
              <a:defRPr sz="2400">
                <a:latin typeface="Katibeh"/>
                <a:ea typeface="Katibeh"/>
                <a:cs typeface="Katibeh"/>
                <a:sym typeface="Katibeh"/>
              </a:defRPr>
            </a:lvl4pPr>
            <a:lvl5pPr lvl="4">
              <a:lnSpc>
                <a:spcPct val="80000"/>
              </a:lnSpc>
              <a:spcBef>
                <a:spcPts val="0"/>
              </a:spcBef>
              <a:spcAft>
                <a:spcPts val="0"/>
              </a:spcAft>
              <a:buNone/>
              <a:defRPr sz="2400">
                <a:latin typeface="Katibeh"/>
                <a:ea typeface="Katibeh"/>
                <a:cs typeface="Katibeh"/>
                <a:sym typeface="Katibeh"/>
              </a:defRPr>
            </a:lvl5pPr>
            <a:lvl6pPr lvl="5">
              <a:lnSpc>
                <a:spcPct val="80000"/>
              </a:lnSpc>
              <a:spcBef>
                <a:spcPts val="0"/>
              </a:spcBef>
              <a:spcAft>
                <a:spcPts val="0"/>
              </a:spcAft>
              <a:buNone/>
              <a:defRPr sz="2400">
                <a:latin typeface="Katibeh"/>
                <a:ea typeface="Katibeh"/>
                <a:cs typeface="Katibeh"/>
                <a:sym typeface="Katibeh"/>
              </a:defRPr>
            </a:lvl6pPr>
            <a:lvl7pPr lvl="6">
              <a:lnSpc>
                <a:spcPct val="80000"/>
              </a:lnSpc>
              <a:spcBef>
                <a:spcPts val="0"/>
              </a:spcBef>
              <a:spcAft>
                <a:spcPts val="0"/>
              </a:spcAft>
              <a:buNone/>
              <a:defRPr sz="2400">
                <a:latin typeface="Katibeh"/>
                <a:ea typeface="Katibeh"/>
                <a:cs typeface="Katibeh"/>
                <a:sym typeface="Katibeh"/>
              </a:defRPr>
            </a:lvl7pPr>
            <a:lvl8pPr lvl="7">
              <a:lnSpc>
                <a:spcPct val="80000"/>
              </a:lnSpc>
              <a:spcBef>
                <a:spcPts val="0"/>
              </a:spcBef>
              <a:spcAft>
                <a:spcPts val="0"/>
              </a:spcAft>
              <a:buNone/>
              <a:defRPr sz="2400">
                <a:latin typeface="Katibeh"/>
                <a:ea typeface="Katibeh"/>
                <a:cs typeface="Katibeh"/>
                <a:sym typeface="Katibeh"/>
              </a:defRPr>
            </a:lvl8pPr>
            <a:lvl9pPr lvl="8">
              <a:lnSpc>
                <a:spcPct val="80000"/>
              </a:lnSpc>
              <a:spcBef>
                <a:spcPts val="0"/>
              </a:spcBef>
              <a:spcAft>
                <a:spcPts val="0"/>
              </a:spcAft>
              <a:buNone/>
              <a:defRPr sz="2400">
                <a:latin typeface="Katibeh"/>
                <a:ea typeface="Katibeh"/>
                <a:cs typeface="Katibeh"/>
                <a:sym typeface="Katibeh"/>
              </a:defRPr>
            </a:lvl9pPr>
          </a:lstStyle>
          <a:p>
            <a:endParaRPr/>
          </a:p>
        </p:txBody>
      </p:sp>
      <p:sp>
        <p:nvSpPr>
          <p:cNvPr id="53" name="Google Shape;53;p8"/>
          <p:cNvSpPr txBox="1">
            <a:spLocks noGrp="1"/>
          </p:cNvSpPr>
          <p:nvPr>
            <p:ph type="subTitle" idx="2"/>
          </p:nvPr>
        </p:nvSpPr>
        <p:spPr>
          <a:xfrm>
            <a:off x="4956300" y="825150"/>
            <a:ext cx="3465600" cy="39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lvl1pPr>
            <a:lvl2pPr lvl="1" rtl="0">
              <a:lnSpc>
                <a:spcPct val="100000"/>
              </a:lnSpc>
              <a:spcBef>
                <a:spcPts val="1600"/>
              </a:spcBef>
              <a:spcAft>
                <a:spcPts val="0"/>
              </a:spcAft>
              <a:buNone/>
              <a:defRPr/>
            </a:lvl2pPr>
            <a:lvl3pPr lvl="2" rtl="0">
              <a:lnSpc>
                <a:spcPct val="100000"/>
              </a:lnSpc>
              <a:spcBef>
                <a:spcPts val="1600"/>
              </a:spcBef>
              <a:spcAft>
                <a:spcPts val="0"/>
              </a:spcAft>
              <a:buNone/>
              <a:defRPr/>
            </a:lvl3pPr>
            <a:lvl4pPr lvl="3" rtl="0">
              <a:lnSpc>
                <a:spcPct val="100000"/>
              </a:lnSpc>
              <a:spcBef>
                <a:spcPts val="1600"/>
              </a:spcBef>
              <a:spcAft>
                <a:spcPts val="0"/>
              </a:spcAft>
              <a:buNone/>
              <a:defRPr/>
            </a:lvl4pPr>
            <a:lvl5pPr lvl="4" rtl="0">
              <a:lnSpc>
                <a:spcPct val="100000"/>
              </a:lnSpc>
              <a:spcBef>
                <a:spcPts val="1600"/>
              </a:spcBef>
              <a:spcAft>
                <a:spcPts val="0"/>
              </a:spcAft>
              <a:buNone/>
              <a:defRPr/>
            </a:lvl5pPr>
            <a:lvl6pPr lvl="5" rtl="0">
              <a:lnSpc>
                <a:spcPct val="100000"/>
              </a:lnSpc>
              <a:spcBef>
                <a:spcPts val="1600"/>
              </a:spcBef>
              <a:spcAft>
                <a:spcPts val="0"/>
              </a:spcAft>
              <a:buNone/>
              <a:defRPr/>
            </a:lvl6pPr>
            <a:lvl7pPr lvl="6" rtl="0">
              <a:lnSpc>
                <a:spcPct val="100000"/>
              </a:lnSpc>
              <a:spcBef>
                <a:spcPts val="1600"/>
              </a:spcBef>
              <a:spcAft>
                <a:spcPts val="0"/>
              </a:spcAft>
              <a:buNone/>
              <a:defRPr/>
            </a:lvl7pPr>
            <a:lvl8pPr lvl="7" rtl="0">
              <a:lnSpc>
                <a:spcPct val="100000"/>
              </a:lnSpc>
              <a:spcBef>
                <a:spcPts val="1600"/>
              </a:spcBef>
              <a:spcAft>
                <a:spcPts val="0"/>
              </a:spcAft>
              <a:buNone/>
              <a:defRPr/>
            </a:lvl8pPr>
            <a:lvl9pPr lvl="8" rtl="0">
              <a:lnSpc>
                <a:spcPct val="100000"/>
              </a:lnSpc>
              <a:spcBef>
                <a:spcPts val="1600"/>
              </a:spcBef>
              <a:spcAft>
                <a:spcPts val="1600"/>
              </a:spcAft>
              <a:buNone/>
              <a:defRPr/>
            </a:lvl9pPr>
          </a:lstStyle>
          <a:p>
            <a:endParaRPr/>
          </a:p>
        </p:txBody>
      </p:sp>
      <p:sp>
        <p:nvSpPr>
          <p:cNvPr id="54" name="Google Shape;54;p8"/>
          <p:cNvSpPr txBox="1">
            <a:spLocks noGrp="1"/>
          </p:cNvSpPr>
          <p:nvPr>
            <p:ph type="subTitle" idx="3"/>
          </p:nvPr>
        </p:nvSpPr>
        <p:spPr>
          <a:xfrm>
            <a:off x="4955100" y="1542200"/>
            <a:ext cx="2178900" cy="470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55" name="Google Shape;55;p8"/>
          <p:cNvSpPr txBox="1">
            <a:spLocks noGrp="1"/>
          </p:cNvSpPr>
          <p:nvPr>
            <p:ph type="subTitle" idx="4"/>
          </p:nvPr>
        </p:nvSpPr>
        <p:spPr>
          <a:xfrm>
            <a:off x="4956300" y="1936088"/>
            <a:ext cx="3465600" cy="39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lvl1pPr>
            <a:lvl2pPr lvl="1" rtl="0">
              <a:lnSpc>
                <a:spcPct val="100000"/>
              </a:lnSpc>
              <a:spcBef>
                <a:spcPts val="1600"/>
              </a:spcBef>
              <a:spcAft>
                <a:spcPts val="0"/>
              </a:spcAft>
              <a:buNone/>
              <a:defRPr/>
            </a:lvl2pPr>
            <a:lvl3pPr lvl="2" rtl="0">
              <a:lnSpc>
                <a:spcPct val="100000"/>
              </a:lnSpc>
              <a:spcBef>
                <a:spcPts val="1600"/>
              </a:spcBef>
              <a:spcAft>
                <a:spcPts val="0"/>
              </a:spcAft>
              <a:buNone/>
              <a:defRPr/>
            </a:lvl3pPr>
            <a:lvl4pPr lvl="3" rtl="0">
              <a:lnSpc>
                <a:spcPct val="100000"/>
              </a:lnSpc>
              <a:spcBef>
                <a:spcPts val="1600"/>
              </a:spcBef>
              <a:spcAft>
                <a:spcPts val="0"/>
              </a:spcAft>
              <a:buNone/>
              <a:defRPr/>
            </a:lvl4pPr>
            <a:lvl5pPr lvl="4" rtl="0">
              <a:lnSpc>
                <a:spcPct val="100000"/>
              </a:lnSpc>
              <a:spcBef>
                <a:spcPts val="1600"/>
              </a:spcBef>
              <a:spcAft>
                <a:spcPts val="0"/>
              </a:spcAft>
              <a:buNone/>
              <a:defRPr/>
            </a:lvl5pPr>
            <a:lvl6pPr lvl="5" rtl="0">
              <a:lnSpc>
                <a:spcPct val="100000"/>
              </a:lnSpc>
              <a:spcBef>
                <a:spcPts val="1600"/>
              </a:spcBef>
              <a:spcAft>
                <a:spcPts val="0"/>
              </a:spcAft>
              <a:buNone/>
              <a:defRPr/>
            </a:lvl6pPr>
            <a:lvl7pPr lvl="6" rtl="0">
              <a:lnSpc>
                <a:spcPct val="100000"/>
              </a:lnSpc>
              <a:spcBef>
                <a:spcPts val="1600"/>
              </a:spcBef>
              <a:spcAft>
                <a:spcPts val="0"/>
              </a:spcAft>
              <a:buNone/>
              <a:defRPr/>
            </a:lvl7pPr>
            <a:lvl8pPr lvl="7" rtl="0">
              <a:lnSpc>
                <a:spcPct val="100000"/>
              </a:lnSpc>
              <a:spcBef>
                <a:spcPts val="1600"/>
              </a:spcBef>
              <a:spcAft>
                <a:spcPts val="0"/>
              </a:spcAft>
              <a:buNone/>
              <a:defRPr/>
            </a:lvl8pPr>
            <a:lvl9pPr lvl="8" rtl="0">
              <a:lnSpc>
                <a:spcPct val="100000"/>
              </a:lnSpc>
              <a:spcBef>
                <a:spcPts val="1600"/>
              </a:spcBef>
              <a:spcAft>
                <a:spcPts val="1600"/>
              </a:spcAft>
              <a:buNone/>
              <a:defRPr/>
            </a:lvl9pPr>
          </a:lstStyle>
          <a:p>
            <a:endParaRPr/>
          </a:p>
        </p:txBody>
      </p:sp>
      <p:sp>
        <p:nvSpPr>
          <p:cNvPr id="56" name="Google Shape;56;p8"/>
          <p:cNvSpPr txBox="1">
            <a:spLocks noGrp="1"/>
          </p:cNvSpPr>
          <p:nvPr>
            <p:ph type="subTitle" idx="5"/>
          </p:nvPr>
        </p:nvSpPr>
        <p:spPr>
          <a:xfrm>
            <a:off x="4955100" y="2653900"/>
            <a:ext cx="2178900" cy="470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57" name="Google Shape;57;p8"/>
          <p:cNvSpPr txBox="1">
            <a:spLocks noGrp="1"/>
          </p:cNvSpPr>
          <p:nvPr>
            <p:ph type="subTitle" idx="6"/>
          </p:nvPr>
        </p:nvSpPr>
        <p:spPr>
          <a:xfrm>
            <a:off x="4956300" y="3047788"/>
            <a:ext cx="3465600" cy="39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lvl1pPr>
            <a:lvl2pPr lvl="1" rtl="0">
              <a:lnSpc>
                <a:spcPct val="100000"/>
              </a:lnSpc>
              <a:spcBef>
                <a:spcPts val="1600"/>
              </a:spcBef>
              <a:spcAft>
                <a:spcPts val="0"/>
              </a:spcAft>
              <a:buNone/>
              <a:defRPr/>
            </a:lvl2pPr>
            <a:lvl3pPr lvl="2" rtl="0">
              <a:lnSpc>
                <a:spcPct val="100000"/>
              </a:lnSpc>
              <a:spcBef>
                <a:spcPts val="1600"/>
              </a:spcBef>
              <a:spcAft>
                <a:spcPts val="0"/>
              </a:spcAft>
              <a:buNone/>
              <a:defRPr/>
            </a:lvl3pPr>
            <a:lvl4pPr lvl="3" rtl="0">
              <a:lnSpc>
                <a:spcPct val="100000"/>
              </a:lnSpc>
              <a:spcBef>
                <a:spcPts val="1600"/>
              </a:spcBef>
              <a:spcAft>
                <a:spcPts val="0"/>
              </a:spcAft>
              <a:buNone/>
              <a:defRPr/>
            </a:lvl4pPr>
            <a:lvl5pPr lvl="4" rtl="0">
              <a:lnSpc>
                <a:spcPct val="100000"/>
              </a:lnSpc>
              <a:spcBef>
                <a:spcPts val="1600"/>
              </a:spcBef>
              <a:spcAft>
                <a:spcPts val="0"/>
              </a:spcAft>
              <a:buNone/>
              <a:defRPr/>
            </a:lvl5pPr>
            <a:lvl6pPr lvl="5" rtl="0">
              <a:lnSpc>
                <a:spcPct val="100000"/>
              </a:lnSpc>
              <a:spcBef>
                <a:spcPts val="1600"/>
              </a:spcBef>
              <a:spcAft>
                <a:spcPts val="0"/>
              </a:spcAft>
              <a:buNone/>
              <a:defRPr/>
            </a:lvl6pPr>
            <a:lvl7pPr lvl="6" rtl="0">
              <a:lnSpc>
                <a:spcPct val="100000"/>
              </a:lnSpc>
              <a:spcBef>
                <a:spcPts val="1600"/>
              </a:spcBef>
              <a:spcAft>
                <a:spcPts val="0"/>
              </a:spcAft>
              <a:buNone/>
              <a:defRPr/>
            </a:lvl7pPr>
            <a:lvl8pPr lvl="7" rtl="0">
              <a:lnSpc>
                <a:spcPct val="100000"/>
              </a:lnSpc>
              <a:spcBef>
                <a:spcPts val="1600"/>
              </a:spcBef>
              <a:spcAft>
                <a:spcPts val="0"/>
              </a:spcAft>
              <a:buNone/>
              <a:defRPr/>
            </a:lvl8pPr>
            <a:lvl9pPr lvl="8" rtl="0">
              <a:lnSpc>
                <a:spcPct val="100000"/>
              </a:lnSpc>
              <a:spcBef>
                <a:spcPts val="1600"/>
              </a:spcBef>
              <a:spcAft>
                <a:spcPts val="1600"/>
              </a:spcAft>
              <a:buNone/>
              <a:defRPr/>
            </a:lvl9pPr>
          </a:lstStyle>
          <a:p>
            <a:endParaRPr/>
          </a:p>
        </p:txBody>
      </p:sp>
      <p:sp>
        <p:nvSpPr>
          <p:cNvPr id="58" name="Google Shape;58;p8"/>
          <p:cNvSpPr txBox="1">
            <a:spLocks noGrp="1"/>
          </p:cNvSpPr>
          <p:nvPr>
            <p:ph type="subTitle" idx="7"/>
          </p:nvPr>
        </p:nvSpPr>
        <p:spPr>
          <a:xfrm>
            <a:off x="4955100" y="3765600"/>
            <a:ext cx="2178900" cy="470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59" name="Google Shape;59;p8"/>
          <p:cNvSpPr txBox="1">
            <a:spLocks noGrp="1"/>
          </p:cNvSpPr>
          <p:nvPr>
            <p:ph type="subTitle" idx="8"/>
          </p:nvPr>
        </p:nvSpPr>
        <p:spPr>
          <a:xfrm>
            <a:off x="4956300" y="4159488"/>
            <a:ext cx="3465600" cy="39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lvl1pPr>
            <a:lvl2pPr lvl="1" rtl="0">
              <a:lnSpc>
                <a:spcPct val="100000"/>
              </a:lnSpc>
              <a:spcBef>
                <a:spcPts val="1600"/>
              </a:spcBef>
              <a:spcAft>
                <a:spcPts val="0"/>
              </a:spcAft>
              <a:buNone/>
              <a:defRPr/>
            </a:lvl2pPr>
            <a:lvl3pPr lvl="2" rtl="0">
              <a:lnSpc>
                <a:spcPct val="100000"/>
              </a:lnSpc>
              <a:spcBef>
                <a:spcPts val="1600"/>
              </a:spcBef>
              <a:spcAft>
                <a:spcPts val="0"/>
              </a:spcAft>
              <a:buNone/>
              <a:defRPr/>
            </a:lvl3pPr>
            <a:lvl4pPr lvl="3" rtl="0">
              <a:lnSpc>
                <a:spcPct val="100000"/>
              </a:lnSpc>
              <a:spcBef>
                <a:spcPts val="1600"/>
              </a:spcBef>
              <a:spcAft>
                <a:spcPts val="0"/>
              </a:spcAft>
              <a:buNone/>
              <a:defRPr/>
            </a:lvl4pPr>
            <a:lvl5pPr lvl="4" rtl="0">
              <a:lnSpc>
                <a:spcPct val="100000"/>
              </a:lnSpc>
              <a:spcBef>
                <a:spcPts val="1600"/>
              </a:spcBef>
              <a:spcAft>
                <a:spcPts val="0"/>
              </a:spcAft>
              <a:buNone/>
              <a:defRPr/>
            </a:lvl5pPr>
            <a:lvl6pPr lvl="5" rtl="0">
              <a:lnSpc>
                <a:spcPct val="100000"/>
              </a:lnSpc>
              <a:spcBef>
                <a:spcPts val="1600"/>
              </a:spcBef>
              <a:spcAft>
                <a:spcPts val="0"/>
              </a:spcAft>
              <a:buNone/>
              <a:defRPr/>
            </a:lvl6pPr>
            <a:lvl7pPr lvl="6" rtl="0">
              <a:lnSpc>
                <a:spcPct val="100000"/>
              </a:lnSpc>
              <a:spcBef>
                <a:spcPts val="1600"/>
              </a:spcBef>
              <a:spcAft>
                <a:spcPts val="0"/>
              </a:spcAft>
              <a:buNone/>
              <a:defRPr/>
            </a:lvl7pPr>
            <a:lvl8pPr lvl="7" rtl="0">
              <a:lnSpc>
                <a:spcPct val="100000"/>
              </a:lnSpc>
              <a:spcBef>
                <a:spcPts val="1600"/>
              </a:spcBef>
              <a:spcAft>
                <a:spcPts val="0"/>
              </a:spcAft>
              <a:buNone/>
              <a:defRPr/>
            </a:lvl8pPr>
            <a:lvl9pPr lvl="8" rtl="0">
              <a:lnSpc>
                <a:spcPct val="100000"/>
              </a:lnSpc>
              <a:spcBef>
                <a:spcPts val="1600"/>
              </a:spcBef>
              <a:spcAft>
                <a:spcPts val="1600"/>
              </a:spcAft>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726725" y="594300"/>
            <a:ext cx="7745700" cy="5727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66" name="Google Shape;66;p10"/>
          <p:cNvSpPr txBox="1">
            <a:spLocks noGrp="1"/>
          </p:cNvSpPr>
          <p:nvPr>
            <p:ph type="subTitle" idx="1"/>
          </p:nvPr>
        </p:nvSpPr>
        <p:spPr>
          <a:xfrm>
            <a:off x="958309" y="2284425"/>
            <a:ext cx="3218400" cy="3855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None/>
              <a:defRPr sz="2400">
                <a:latin typeface="Katibeh"/>
                <a:ea typeface="Katibeh"/>
                <a:cs typeface="Katibeh"/>
                <a:sym typeface="Katibeh"/>
              </a:defRPr>
            </a:lvl1pPr>
            <a:lvl2pPr lvl="1" algn="ctr">
              <a:lnSpc>
                <a:spcPct val="80000"/>
              </a:lnSpc>
              <a:spcBef>
                <a:spcPts val="0"/>
              </a:spcBef>
              <a:spcAft>
                <a:spcPts val="0"/>
              </a:spcAft>
              <a:buNone/>
              <a:defRPr sz="2400">
                <a:latin typeface="Katibeh"/>
                <a:ea typeface="Katibeh"/>
                <a:cs typeface="Katibeh"/>
                <a:sym typeface="Katibeh"/>
              </a:defRPr>
            </a:lvl2pPr>
            <a:lvl3pPr lvl="2" algn="ctr">
              <a:lnSpc>
                <a:spcPct val="80000"/>
              </a:lnSpc>
              <a:spcBef>
                <a:spcPts val="0"/>
              </a:spcBef>
              <a:spcAft>
                <a:spcPts val="0"/>
              </a:spcAft>
              <a:buNone/>
              <a:defRPr sz="2400">
                <a:latin typeface="Katibeh"/>
                <a:ea typeface="Katibeh"/>
                <a:cs typeface="Katibeh"/>
                <a:sym typeface="Katibeh"/>
              </a:defRPr>
            </a:lvl3pPr>
            <a:lvl4pPr lvl="3" algn="ctr">
              <a:lnSpc>
                <a:spcPct val="80000"/>
              </a:lnSpc>
              <a:spcBef>
                <a:spcPts val="0"/>
              </a:spcBef>
              <a:spcAft>
                <a:spcPts val="0"/>
              </a:spcAft>
              <a:buNone/>
              <a:defRPr sz="2400">
                <a:latin typeface="Katibeh"/>
                <a:ea typeface="Katibeh"/>
                <a:cs typeface="Katibeh"/>
                <a:sym typeface="Katibeh"/>
              </a:defRPr>
            </a:lvl4pPr>
            <a:lvl5pPr lvl="4" algn="ctr">
              <a:lnSpc>
                <a:spcPct val="80000"/>
              </a:lnSpc>
              <a:spcBef>
                <a:spcPts val="0"/>
              </a:spcBef>
              <a:spcAft>
                <a:spcPts val="0"/>
              </a:spcAft>
              <a:buNone/>
              <a:defRPr sz="2400">
                <a:latin typeface="Katibeh"/>
                <a:ea typeface="Katibeh"/>
                <a:cs typeface="Katibeh"/>
                <a:sym typeface="Katibeh"/>
              </a:defRPr>
            </a:lvl5pPr>
            <a:lvl6pPr lvl="5" algn="ctr">
              <a:lnSpc>
                <a:spcPct val="80000"/>
              </a:lnSpc>
              <a:spcBef>
                <a:spcPts val="0"/>
              </a:spcBef>
              <a:spcAft>
                <a:spcPts val="0"/>
              </a:spcAft>
              <a:buNone/>
              <a:defRPr sz="2400">
                <a:latin typeface="Katibeh"/>
                <a:ea typeface="Katibeh"/>
                <a:cs typeface="Katibeh"/>
                <a:sym typeface="Katibeh"/>
              </a:defRPr>
            </a:lvl6pPr>
            <a:lvl7pPr lvl="6" algn="ctr">
              <a:lnSpc>
                <a:spcPct val="80000"/>
              </a:lnSpc>
              <a:spcBef>
                <a:spcPts val="0"/>
              </a:spcBef>
              <a:spcAft>
                <a:spcPts val="0"/>
              </a:spcAft>
              <a:buNone/>
              <a:defRPr sz="2400">
                <a:latin typeface="Katibeh"/>
                <a:ea typeface="Katibeh"/>
                <a:cs typeface="Katibeh"/>
                <a:sym typeface="Katibeh"/>
              </a:defRPr>
            </a:lvl7pPr>
            <a:lvl8pPr lvl="7" algn="ctr">
              <a:lnSpc>
                <a:spcPct val="80000"/>
              </a:lnSpc>
              <a:spcBef>
                <a:spcPts val="0"/>
              </a:spcBef>
              <a:spcAft>
                <a:spcPts val="0"/>
              </a:spcAft>
              <a:buNone/>
              <a:defRPr sz="2400">
                <a:latin typeface="Katibeh"/>
                <a:ea typeface="Katibeh"/>
                <a:cs typeface="Katibeh"/>
                <a:sym typeface="Katibeh"/>
              </a:defRPr>
            </a:lvl8pPr>
            <a:lvl9pPr lvl="8" algn="ctr">
              <a:lnSpc>
                <a:spcPct val="80000"/>
              </a:lnSpc>
              <a:spcBef>
                <a:spcPts val="0"/>
              </a:spcBef>
              <a:spcAft>
                <a:spcPts val="0"/>
              </a:spcAft>
              <a:buNone/>
              <a:defRPr sz="2400">
                <a:latin typeface="Katibeh"/>
                <a:ea typeface="Katibeh"/>
                <a:cs typeface="Katibeh"/>
                <a:sym typeface="Katibeh"/>
              </a:defRPr>
            </a:lvl9pPr>
          </a:lstStyle>
          <a:p>
            <a:endParaRPr/>
          </a:p>
        </p:txBody>
      </p:sp>
      <p:sp>
        <p:nvSpPr>
          <p:cNvPr id="67" name="Google Shape;67;p10"/>
          <p:cNvSpPr txBox="1">
            <a:spLocks noGrp="1"/>
          </p:cNvSpPr>
          <p:nvPr>
            <p:ph type="subTitle" idx="2"/>
          </p:nvPr>
        </p:nvSpPr>
        <p:spPr>
          <a:xfrm>
            <a:off x="955324" y="2622350"/>
            <a:ext cx="3218400" cy="10233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a:lvl1pPr>
            <a:lvl2pPr lvl="1" algn="ctr">
              <a:spcBef>
                <a:spcPts val="1600"/>
              </a:spcBef>
              <a:spcAft>
                <a:spcPts val="0"/>
              </a:spcAft>
              <a:buNone/>
              <a:defRPr/>
            </a:lvl2pPr>
            <a:lvl3pPr lvl="2" algn="ctr">
              <a:spcBef>
                <a:spcPts val="1600"/>
              </a:spcBef>
              <a:spcAft>
                <a:spcPts val="0"/>
              </a:spcAft>
              <a:buNone/>
              <a:defRPr/>
            </a:lvl3pPr>
            <a:lvl4pPr lvl="3" algn="ctr">
              <a:spcBef>
                <a:spcPts val="1600"/>
              </a:spcBef>
              <a:spcAft>
                <a:spcPts val="0"/>
              </a:spcAft>
              <a:buNone/>
              <a:defRPr/>
            </a:lvl4pPr>
            <a:lvl5pPr lvl="4" algn="ctr">
              <a:spcBef>
                <a:spcPts val="1600"/>
              </a:spcBef>
              <a:spcAft>
                <a:spcPts val="0"/>
              </a:spcAft>
              <a:buNone/>
              <a:defRPr/>
            </a:lvl5pPr>
            <a:lvl6pPr lvl="5" algn="ctr">
              <a:spcBef>
                <a:spcPts val="1600"/>
              </a:spcBef>
              <a:spcAft>
                <a:spcPts val="0"/>
              </a:spcAft>
              <a:buNone/>
              <a:defRPr/>
            </a:lvl6pPr>
            <a:lvl7pPr lvl="6" algn="ctr">
              <a:spcBef>
                <a:spcPts val="1600"/>
              </a:spcBef>
              <a:spcAft>
                <a:spcPts val="0"/>
              </a:spcAft>
              <a:buNone/>
              <a:defRPr/>
            </a:lvl7pPr>
            <a:lvl8pPr lvl="7" algn="ctr">
              <a:spcBef>
                <a:spcPts val="1600"/>
              </a:spcBef>
              <a:spcAft>
                <a:spcPts val="0"/>
              </a:spcAft>
              <a:buNone/>
              <a:defRPr/>
            </a:lvl8pPr>
            <a:lvl9pPr lvl="8" algn="ctr">
              <a:spcBef>
                <a:spcPts val="1600"/>
              </a:spcBef>
              <a:spcAft>
                <a:spcPts val="1600"/>
              </a:spcAft>
              <a:buNone/>
              <a:defRPr/>
            </a:lvl9pPr>
          </a:lstStyle>
          <a:p>
            <a:endParaRPr/>
          </a:p>
        </p:txBody>
      </p:sp>
      <p:sp>
        <p:nvSpPr>
          <p:cNvPr id="68" name="Google Shape;68;p10"/>
          <p:cNvSpPr txBox="1">
            <a:spLocks noGrp="1"/>
          </p:cNvSpPr>
          <p:nvPr>
            <p:ph type="subTitle" idx="3"/>
          </p:nvPr>
        </p:nvSpPr>
        <p:spPr>
          <a:xfrm>
            <a:off x="5025434" y="2284413"/>
            <a:ext cx="3218400" cy="3855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None/>
              <a:defRPr sz="2400">
                <a:latin typeface="Katibeh"/>
                <a:ea typeface="Katibeh"/>
                <a:cs typeface="Katibeh"/>
                <a:sym typeface="Katibeh"/>
              </a:defRPr>
            </a:lvl1pPr>
            <a:lvl2pPr lvl="1" algn="ctr" rtl="0">
              <a:lnSpc>
                <a:spcPct val="80000"/>
              </a:lnSpc>
              <a:spcBef>
                <a:spcPts val="0"/>
              </a:spcBef>
              <a:spcAft>
                <a:spcPts val="0"/>
              </a:spcAft>
              <a:buNone/>
              <a:defRPr sz="2400">
                <a:latin typeface="Katibeh"/>
                <a:ea typeface="Katibeh"/>
                <a:cs typeface="Katibeh"/>
                <a:sym typeface="Katibeh"/>
              </a:defRPr>
            </a:lvl2pPr>
            <a:lvl3pPr lvl="2" algn="ctr" rtl="0">
              <a:lnSpc>
                <a:spcPct val="80000"/>
              </a:lnSpc>
              <a:spcBef>
                <a:spcPts val="0"/>
              </a:spcBef>
              <a:spcAft>
                <a:spcPts val="0"/>
              </a:spcAft>
              <a:buNone/>
              <a:defRPr sz="2400">
                <a:latin typeface="Katibeh"/>
                <a:ea typeface="Katibeh"/>
                <a:cs typeface="Katibeh"/>
                <a:sym typeface="Katibeh"/>
              </a:defRPr>
            </a:lvl3pPr>
            <a:lvl4pPr lvl="3" algn="ctr" rtl="0">
              <a:lnSpc>
                <a:spcPct val="80000"/>
              </a:lnSpc>
              <a:spcBef>
                <a:spcPts val="0"/>
              </a:spcBef>
              <a:spcAft>
                <a:spcPts val="0"/>
              </a:spcAft>
              <a:buNone/>
              <a:defRPr sz="2400">
                <a:latin typeface="Katibeh"/>
                <a:ea typeface="Katibeh"/>
                <a:cs typeface="Katibeh"/>
                <a:sym typeface="Katibeh"/>
              </a:defRPr>
            </a:lvl4pPr>
            <a:lvl5pPr lvl="4" algn="ctr" rtl="0">
              <a:lnSpc>
                <a:spcPct val="80000"/>
              </a:lnSpc>
              <a:spcBef>
                <a:spcPts val="0"/>
              </a:spcBef>
              <a:spcAft>
                <a:spcPts val="0"/>
              </a:spcAft>
              <a:buNone/>
              <a:defRPr sz="2400">
                <a:latin typeface="Katibeh"/>
                <a:ea typeface="Katibeh"/>
                <a:cs typeface="Katibeh"/>
                <a:sym typeface="Katibeh"/>
              </a:defRPr>
            </a:lvl5pPr>
            <a:lvl6pPr lvl="5" algn="ctr" rtl="0">
              <a:lnSpc>
                <a:spcPct val="80000"/>
              </a:lnSpc>
              <a:spcBef>
                <a:spcPts val="0"/>
              </a:spcBef>
              <a:spcAft>
                <a:spcPts val="0"/>
              </a:spcAft>
              <a:buNone/>
              <a:defRPr sz="2400">
                <a:latin typeface="Katibeh"/>
                <a:ea typeface="Katibeh"/>
                <a:cs typeface="Katibeh"/>
                <a:sym typeface="Katibeh"/>
              </a:defRPr>
            </a:lvl6pPr>
            <a:lvl7pPr lvl="6" algn="ctr" rtl="0">
              <a:lnSpc>
                <a:spcPct val="80000"/>
              </a:lnSpc>
              <a:spcBef>
                <a:spcPts val="0"/>
              </a:spcBef>
              <a:spcAft>
                <a:spcPts val="0"/>
              </a:spcAft>
              <a:buNone/>
              <a:defRPr sz="2400">
                <a:latin typeface="Katibeh"/>
                <a:ea typeface="Katibeh"/>
                <a:cs typeface="Katibeh"/>
                <a:sym typeface="Katibeh"/>
              </a:defRPr>
            </a:lvl7pPr>
            <a:lvl8pPr lvl="7" algn="ctr" rtl="0">
              <a:lnSpc>
                <a:spcPct val="80000"/>
              </a:lnSpc>
              <a:spcBef>
                <a:spcPts val="0"/>
              </a:spcBef>
              <a:spcAft>
                <a:spcPts val="0"/>
              </a:spcAft>
              <a:buNone/>
              <a:defRPr sz="2400">
                <a:latin typeface="Katibeh"/>
                <a:ea typeface="Katibeh"/>
                <a:cs typeface="Katibeh"/>
                <a:sym typeface="Katibeh"/>
              </a:defRPr>
            </a:lvl8pPr>
            <a:lvl9pPr lvl="8" algn="ctr"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69" name="Google Shape;69;p10"/>
          <p:cNvSpPr txBox="1">
            <a:spLocks noGrp="1"/>
          </p:cNvSpPr>
          <p:nvPr>
            <p:ph type="subTitle" idx="4"/>
          </p:nvPr>
        </p:nvSpPr>
        <p:spPr>
          <a:xfrm>
            <a:off x="5022449" y="2622338"/>
            <a:ext cx="3218400" cy="10233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3">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726725" y="594300"/>
            <a:ext cx="7745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72" name="Google Shape;72;p11"/>
          <p:cNvSpPr txBox="1">
            <a:spLocks noGrp="1"/>
          </p:cNvSpPr>
          <p:nvPr>
            <p:ph type="subTitle" idx="1"/>
          </p:nvPr>
        </p:nvSpPr>
        <p:spPr>
          <a:xfrm>
            <a:off x="4330300" y="2873331"/>
            <a:ext cx="4142100" cy="477000"/>
          </a:xfrm>
          <a:prstGeom prst="rect">
            <a:avLst/>
          </a:prstGeom>
        </p:spPr>
        <p:txBody>
          <a:bodyPr spcFirstLastPara="1" wrap="square" lIns="91425" tIns="91425" rIns="91425" bIns="91425" anchor="b" anchorCtr="0">
            <a:noAutofit/>
          </a:bodyPr>
          <a:lstStyle>
            <a:lvl1pPr lvl="0" rtl="0">
              <a:lnSpc>
                <a:spcPct val="70000"/>
              </a:lnSpc>
              <a:spcBef>
                <a:spcPts val="0"/>
              </a:spcBef>
              <a:spcAft>
                <a:spcPts val="0"/>
              </a:spcAft>
              <a:buNone/>
              <a:defRPr sz="2400">
                <a:latin typeface="Katibeh"/>
                <a:ea typeface="Katibeh"/>
                <a:cs typeface="Katibeh"/>
                <a:sym typeface="Katibeh"/>
              </a:defRPr>
            </a:lvl1pPr>
            <a:lvl2pPr lvl="1" rtl="0">
              <a:lnSpc>
                <a:spcPct val="70000"/>
              </a:lnSpc>
              <a:spcBef>
                <a:spcPts val="0"/>
              </a:spcBef>
              <a:spcAft>
                <a:spcPts val="0"/>
              </a:spcAft>
              <a:buNone/>
              <a:defRPr sz="2400">
                <a:latin typeface="Katibeh"/>
                <a:ea typeface="Katibeh"/>
                <a:cs typeface="Katibeh"/>
                <a:sym typeface="Katibeh"/>
              </a:defRPr>
            </a:lvl2pPr>
            <a:lvl3pPr lvl="2" rtl="0">
              <a:lnSpc>
                <a:spcPct val="70000"/>
              </a:lnSpc>
              <a:spcBef>
                <a:spcPts val="0"/>
              </a:spcBef>
              <a:spcAft>
                <a:spcPts val="0"/>
              </a:spcAft>
              <a:buNone/>
              <a:defRPr sz="2400">
                <a:latin typeface="Katibeh"/>
                <a:ea typeface="Katibeh"/>
                <a:cs typeface="Katibeh"/>
                <a:sym typeface="Katibeh"/>
              </a:defRPr>
            </a:lvl3pPr>
            <a:lvl4pPr lvl="3" rtl="0">
              <a:lnSpc>
                <a:spcPct val="70000"/>
              </a:lnSpc>
              <a:spcBef>
                <a:spcPts val="0"/>
              </a:spcBef>
              <a:spcAft>
                <a:spcPts val="0"/>
              </a:spcAft>
              <a:buNone/>
              <a:defRPr sz="2400">
                <a:latin typeface="Katibeh"/>
                <a:ea typeface="Katibeh"/>
                <a:cs typeface="Katibeh"/>
                <a:sym typeface="Katibeh"/>
              </a:defRPr>
            </a:lvl4pPr>
            <a:lvl5pPr lvl="4" rtl="0">
              <a:lnSpc>
                <a:spcPct val="70000"/>
              </a:lnSpc>
              <a:spcBef>
                <a:spcPts val="0"/>
              </a:spcBef>
              <a:spcAft>
                <a:spcPts val="0"/>
              </a:spcAft>
              <a:buNone/>
              <a:defRPr sz="2400">
                <a:latin typeface="Katibeh"/>
                <a:ea typeface="Katibeh"/>
                <a:cs typeface="Katibeh"/>
                <a:sym typeface="Katibeh"/>
              </a:defRPr>
            </a:lvl5pPr>
            <a:lvl6pPr lvl="5" rtl="0">
              <a:lnSpc>
                <a:spcPct val="70000"/>
              </a:lnSpc>
              <a:spcBef>
                <a:spcPts val="0"/>
              </a:spcBef>
              <a:spcAft>
                <a:spcPts val="0"/>
              </a:spcAft>
              <a:buNone/>
              <a:defRPr sz="2400">
                <a:latin typeface="Katibeh"/>
                <a:ea typeface="Katibeh"/>
                <a:cs typeface="Katibeh"/>
                <a:sym typeface="Katibeh"/>
              </a:defRPr>
            </a:lvl6pPr>
            <a:lvl7pPr lvl="6" rtl="0">
              <a:lnSpc>
                <a:spcPct val="70000"/>
              </a:lnSpc>
              <a:spcBef>
                <a:spcPts val="0"/>
              </a:spcBef>
              <a:spcAft>
                <a:spcPts val="0"/>
              </a:spcAft>
              <a:buNone/>
              <a:defRPr sz="2400">
                <a:latin typeface="Katibeh"/>
                <a:ea typeface="Katibeh"/>
                <a:cs typeface="Katibeh"/>
                <a:sym typeface="Katibeh"/>
              </a:defRPr>
            </a:lvl7pPr>
            <a:lvl8pPr lvl="7" rtl="0">
              <a:lnSpc>
                <a:spcPct val="70000"/>
              </a:lnSpc>
              <a:spcBef>
                <a:spcPts val="0"/>
              </a:spcBef>
              <a:spcAft>
                <a:spcPts val="0"/>
              </a:spcAft>
              <a:buNone/>
              <a:defRPr sz="2400">
                <a:latin typeface="Katibeh"/>
                <a:ea typeface="Katibeh"/>
                <a:cs typeface="Katibeh"/>
                <a:sym typeface="Katibeh"/>
              </a:defRPr>
            </a:lvl8pPr>
            <a:lvl9pPr lvl="8" rtl="0">
              <a:lnSpc>
                <a:spcPct val="70000"/>
              </a:lnSpc>
              <a:spcBef>
                <a:spcPts val="0"/>
              </a:spcBef>
              <a:spcAft>
                <a:spcPts val="0"/>
              </a:spcAft>
              <a:buNone/>
              <a:defRPr sz="2400">
                <a:latin typeface="Katibeh"/>
                <a:ea typeface="Katibeh"/>
                <a:cs typeface="Katibeh"/>
                <a:sym typeface="Katibeh"/>
              </a:defRPr>
            </a:lvl9pPr>
          </a:lstStyle>
          <a:p>
            <a:endParaRPr/>
          </a:p>
        </p:txBody>
      </p:sp>
      <p:sp>
        <p:nvSpPr>
          <p:cNvPr id="73" name="Google Shape;73;p11"/>
          <p:cNvSpPr txBox="1">
            <a:spLocks noGrp="1"/>
          </p:cNvSpPr>
          <p:nvPr>
            <p:ph type="subTitle" idx="2"/>
          </p:nvPr>
        </p:nvSpPr>
        <p:spPr>
          <a:xfrm>
            <a:off x="4330300" y="3350274"/>
            <a:ext cx="4142100" cy="7125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vl1pPr>
            <a:lvl2pPr lvl="1" rtl="0">
              <a:spcBef>
                <a:spcPts val="1600"/>
              </a:spcBef>
              <a:spcAft>
                <a:spcPts val="0"/>
              </a:spcAft>
              <a:buNone/>
              <a:defRPr sz="1400"/>
            </a:lvl2pPr>
            <a:lvl3pPr lvl="2" rtl="0">
              <a:spcBef>
                <a:spcPts val="1600"/>
              </a:spcBef>
              <a:spcAft>
                <a:spcPts val="0"/>
              </a:spcAft>
              <a:buNone/>
              <a:defRPr sz="1400"/>
            </a:lvl3pPr>
            <a:lvl4pPr lvl="3" rtl="0">
              <a:spcBef>
                <a:spcPts val="1600"/>
              </a:spcBef>
              <a:spcAft>
                <a:spcPts val="0"/>
              </a:spcAft>
              <a:buNone/>
              <a:defRPr sz="1400"/>
            </a:lvl4pPr>
            <a:lvl5pPr lvl="4" rtl="0">
              <a:spcBef>
                <a:spcPts val="1600"/>
              </a:spcBef>
              <a:spcAft>
                <a:spcPts val="0"/>
              </a:spcAft>
              <a:buNone/>
              <a:defRPr sz="1400"/>
            </a:lvl5pPr>
            <a:lvl6pPr lvl="5" rtl="0">
              <a:spcBef>
                <a:spcPts val="1600"/>
              </a:spcBef>
              <a:spcAft>
                <a:spcPts val="0"/>
              </a:spcAft>
              <a:buNone/>
              <a:defRPr sz="1400"/>
            </a:lvl6pPr>
            <a:lvl7pPr lvl="6" rtl="0">
              <a:spcBef>
                <a:spcPts val="1600"/>
              </a:spcBef>
              <a:spcAft>
                <a:spcPts val="0"/>
              </a:spcAft>
              <a:buNone/>
              <a:defRPr sz="1400"/>
            </a:lvl7pPr>
            <a:lvl8pPr lvl="7" rtl="0">
              <a:spcBef>
                <a:spcPts val="1600"/>
              </a:spcBef>
              <a:spcAft>
                <a:spcPts val="0"/>
              </a:spcAft>
              <a:buNone/>
              <a:defRPr sz="1400"/>
            </a:lvl8pPr>
            <a:lvl9pPr lvl="8" rtl="0">
              <a:spcBef>
                <a:spcPts val="1600"/>
              </a:spcBef>
              <a:spcAft>
                <a:spcPts val="1600"/>
              </a:spcAft>
              <a:buNone/>
              <a:defRPr sz="1400"/>
            </a:lvl9pPr>
          </a:lstStyle>
          <a:p>
            <a:endParaRPr/>
          </a:p>
        </p:txBody>
      </p:sp>
      <p:sp>
        <p:nvSpPr>
          <p:cNvPr id="74" name="Google Shape;74;p11"/>
          <p:cNvSpPr txBox="1">
            <a:spLocks noGrp="1"/>
          </p:cNvSpPr>
          <p:nvPr>
            <p:ph type="subTitle" idx="3"/>
          </p:nvPr>
        </p:nvSpPr>
        <p:spPr>
          <a:xfrm>
            <a:off x="4330300" y="1424200"/>
            <a:ext cx="4142100" cy="477000"/>
          </a:xfrm>
          <a:prstGeom prst="rect">
            <a:avLst/>
          </a:prstGeom>
        </p:spPr>
        <p:txBody>
          <a:bodyPr spcFirstLastPara="1" wrap="square" lIns="91425" tIns="91425" rIns="91425" bIns="91425" anchor="b" anchorCtr="0">
            <a:noAutofit/>
          </a:bodyPr>
          <a:lstStyle>
            <a:lvl1pPr lvl="0" rtl="0">
              <a:lnSpc>
                <a:spcPct val="70000"/>
              </a:lnSpc>
              <a:spcBef>
                <a:spcPts val="0"/>
              </a:spcBef>
              <a:spcAft>
                <a:spcPts val="0"/>
              </a:spcAft>
              <a:buNone/>
              <a:defRPr sz="2400">
                <a:latin typeface="Katibeh"/>
                <a:ea typeface="Katibeh"/>
                <a:cs typeface="Katibeh"/>
                <a:sym typeface="Katibeh"/>
              </a:defRPr>
            </a:lvl1pPr>
            <a:lvl2pPr lvl="1" rtl="0">
              <a:lnSpc>
                <a:spcPct val="70000"/>
              </a:lnSpc>
              <a:spcBef>
                <a:spcPts val="0"/>
              </a:spcBef>
              <a:spcAft>
                <a:spcPts val="0"/>
              </a:spcAft>
              <a:buNone/>
              <a:defRPr sz="2400">
                <a:latin typeface="Katibeh"/>
                <a:ea typeface="Katibeh"/>
                <a:cs typeface="Katibeh"/>
                <a:sym typeface="Katibeh"/>
              </a:defRPr>
            </a:lvl2pPr>
            <a:lvl3pPr lvl="2" rtl="0">
              <a:lnSpc>
                <a:spcPct val="70000"/>
              </a:lnSpc>
              <a:spcBef>
                <a:spcPts val="0"/>
              </a:spcBef>
              <a:spcAft>
                <a:spcPts val="0"/>
              </a:spcAft>
              <a:buNone/>
              <a:defRPr sz="2400">
                <a:latin typeface="Katibeh"/>
                <a:ea typeface="Katibeh"/>
                <a:cs typeface="Katibeh"/>
                <a:sym typeface="Katibeh"/>
              </a:defRPr>
            </a:lvl3pPr>
            <a:lvl4pPr lvl="3" rtl="0">
              <a:lnSpc>
                <a:spcPct val="70000"/>
              </a:lnSpc>
              <a:spcBef>
                <a:spcPts val="0"/>
              </a:spcBef>
              <a:spcAft>
                <a:spcPts val="0"/>
              </a:spcAft>
              <a:buNone/>
              <a:defRPr sz="2400">
                <a:latin typeface="Katibeh"/>
                <a:ea typeface="Katibeh"/>
                <a:cs typeface="Katibeh"/>
                <a:sym typeface="Katibeh"/>
              </a:defRPr>
            </a:lvl4pPr>
            <a:lvl5pPr lvl="4" rtl="0">
              <a:lnSpc>
                <a:spcPct val="70000"/>
              </a:lnSpc>
              <a:spcBef>
                <a:spcPts val="0"/>
              </a:spcBef>
              <a:spcAft>
                <a:spcPts val="0"/>
              </a:spcAft>
              <a:buNone/>
              <a:defRPr sz="2400">
                <a:latin typeface="Katibeh"/>
                <a:ea typeface="Katibeh"/>
                <a:cs typeface="Katibeh"/>
                <a:sym typeface="Katibeh"/>
              </a:defRPr>
            </a:lvl5pPr>
            <a:lvl6pPr lvl="5" rtl="0">
              <a:lnSpc>
                <a:spcPct val="70000"/>
              </a:lnSpc>
              <a:spcBef>
                <a:spcPts val="0"/>
              </a:spcBef>
              <a:spcAft>
                <a:spcPts val="0"/>
              </a:spcAft>
              <a:buNone/>
              <a:defRPr sz="2400">
                <a:latin typeface="Katibeh"/>
                <a:ea typeface="Katibeh"/>
                <a:cs typeface="Katibeh"/>
                <a:sym typeface="Katibeh"/>
              </a:defRPr>
            </a:lvl6pPr>
            <a:lvl7pPr lvl="6" rtl="0">
              <a:lnSpc>
                <a:spcPct val="70000"/>
              </a:lnSpc>
              <a:spcBef>
                <a:spcPts val="0"/>
              </a:spcBef>
              <a:spcAft>
                <a:spcPts val="0"/>
              </a:spcAft>
              <a:buNone/>
              <a:defRPr sz="2400">
                <a:latin typeface="Katibeh"/>
                <a:ea typeface="Katibeh"/>
                <a:cs typeface="Katibeh"/>
                <a:sym typeface="Katibeh"/>
              </a:defRPr>
            </a:lvl7pPr>
            <a:lvl8pPr lvl="7" rtl="0">
              <a:lnSpc>
                <a:spcPct val="70000"/>
              </a:lnSpc>
              <a:spcBef>
                <a:spcPts val="0"/>
              </a:spcBef>
              <a:spcAft>
                <a:spcPts val="0"/>
              </a:spcAft>
              <a:buNone/>
              <a:defRPr sz="2400">
                <a:latin typeface="Katibeh"/>
                <a:ea typeface="Katibeh"/>
                <a:cs typeface="Katibeh"/>
                <a:sym typeface="Katibeh"/>
              </a:defRPr>
            </a:lvl8pPr>
            <a:lvl9pPr lvl="8" rtl="0">
              <a:lnSpc>
                <a:spcPct val="70000"/>
              </a:lnSpc>
              <a:spcBef>
                <a:spcPts val="0"/>
              </a:spcBef>
              <a:spcAft>
                <a:spcPts val="0"/>
              </a:spcAft>
              <a:buNone/>
              <a:defRPr sz="2400">
                <a:latin typeface="Katibeh"/>
                <a:ea typeface="Katibeh"/>
                <a:cs typeface="Katibeh"/>
                <a:sym typeface="Katibeh"/>
              </a:defRPr>
            </a:lvl9pPr>
          </a:lstStyle>
          <a:p>
            <a:endParaRPr/>
          </a:p>
        </p:txBody>
      </p:sp>
      <p:sp>
        <p:nvSpPr>
          <p:cNvPr id="75" name="Google Shape;75;p11"/>
          <p:cNvSpPr txBox="1">
            <a:spLocks noGrp="1"/>
          </p:cNvSpPr>
          <p:nvPr>
            <p:ph type="subTitle" idx="4"/>
          </p:nvPr>
        </p:nvSpPr>
        <p:spPr>
          <a:xfrm>
            <a:off x="4330300" y="1901144"/>
            <a:ext cx="4142100" cy="7125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vl1pPr>
            <a:lvl2pPr lvl="1" rtl="0">
              <a:spcBef>
                <a:spcPts val="1600"/>
              </a:spcBef>
              <a:spcAft>
                <a:spcPts val="0"/>
              </a:spcAft>
              <a:buNone/>
              <a:defRPr sz="1400"/>
            </a:lvl2pPr>
            <a:lvl3pPr lvl="2" rtl="0">
              <a:spcBef>
                <a:spcPts val="1600"/>
              </a:spcBef>
              <a:spcAft>
                <a:spcPts val="0"/>
              </a:spcAft>
              <a:buNone/>
              <a:defRPr sz="1400"/>
            </a:lvl3pPr>
            <a:lvl4pPr lvl="3" rtl="0">
              <a:spcBef>
                <a:spcPts val="1600"/>
              </a:spcBef>
              <a:spcAft>
                <a:spcPts val="0"/>
              </a:spcAft>
              <a:buNone/>
              <a:defRPr sz="1400"/>
            </a:lvl4pPr>
            <a:lvl5pPr lvl="4" rtl="0">
              <a:spcBef>
                <a:spcPts val="1600"/>
              </a:spcBef>
              <a:spcAft>
                <a:spcPts val="0"/>
              </a:spcAft>
              <a:buNone/>
              <a:defRPr sz="1400"/>
            </a:lvl5pPr>
            <a:lvl6pPr lvl="5" rtl="0">
              <a:spcBef>
                <a:spcPts val="1600"/>
              </a:spcBef>
              <a:spcAft>
                <a:spcPts val="0"/>
              </a:spcAft>
              <a:buNone/>
              <a:defRPr sz="1400"/>
            </a:lvl6pPr>
            <a:lvl7pPr lvl="6" rtl="0">
              <a:spcBef>
                <a:spcPts val="1600"/>
              </a:spcBef>
              <a:spcAft>
                <a:spcPts val="0"/>
              </a:spcAft>
              <a:buNone/>
              <a:defRPr sz="1400"/>
            </a:lvl7pPr>
            <a:lvl8pPr lvl="7" rtl="0">
              <a:spcBef>
                <a:spcPts val="1600"/>
              </a:spcBef>
              <a:spcAft>
                <a:spcPts val="0"/>
              </a:spcAft>
              <a:buNone/>
              <a:defRPr sz="1400"/>
            </a:lvl8pPr>
            <a:lvl9pPr lvl="8" rtl="0">
              <a:spcBef>
                <a:spcPts val="1600"/>
              </a:spcBef>
              <a:spcAft>
                <a:spcPts val="1600"/>
              </a:spcAft>
              <a:buNone/>
              <a:defRPr sz="1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six columns">
  <p:cSld name="TITLE_AND_TWO_COLUMNS_2">
    <p:spTree>
      <p:nvGrpSpPr>
        <p:cNvPr id="1" name="Shape 76"/>
        <p:cNvGrpSpPr/>
        <p:nvPr/>
      </p:nvGrpSpPr>
      <p:grpSpPr>
        <a:xfrm>
          <a:off x="0" y="0"/>
          <a:ext cx="0" cy="0"/>
          <a:chOff x="0" y="0"/>
          <a:chExt cx="0" cy="0"/>
        </a:xfrm>
      </p:grpSpPr>
      <p:sp>
        <p:nvSpPr>
          <p:cNvPr id="77" name="Google Shape;77;p12"/>
          <p:cNvSpPr/>
          <p:nvPr/>
        </p:nvSpPr>
        <p:spPr>
          <a:xfrm rot="10800000">
            <a:off x="-356" y="-10"/>
            <a:ext cx="2406633" cy="1477335"/>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2"/>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79" name="Google Shape;79;p12"/>
          <p:cNvSpPr txBox="1">
            <a:spLocks noGrp="1"/>
          </p:cNvSpPr>
          <p:nvPr>
            <p:ph type="subTitle" idx="1"/>
          </p:nvPr>
        </p:nvSpPr>
        <p:spPr>
          <a:xfrm>
            <a:off x="1157525" y="2021625"/>
            <a:ext cx="1803000" cy="4194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400">
                <a:latin typeface="Katibeh"/>
                <a:ea typeface="Katibeh"/>
                <a:cs typeface="Katibeh"/>
                <a:sym typeface="Katibeh"/>
              </a:defRPr>
            </a:lvl1pPr>
            <a:lvl2pPr lvl="1">
              <a:lnSpc>
                <a:spcPct val="80000"/>
              </a:lnSpc>
              <a:spcBef>
                <a:spcPts val="0"/>
              </a:spcBef>
              <a:spcAft>
                <a:spcPts val="0"/>
              </a:spcAft>
              <a:buNone/>
              <a:defRPr sz="2400">
                <a:latin typeface="Katibeh"/>
                <a:ea typeface="Katibeh"/>
                <a:cs typeface="Katibeh"/>
                <a:sym typeface="Katibeh"/>
              </a:defRPr>
            </a:lvl2pPr>
            <a:lvl3pPr lvl="2">
              <a:lnSpc>
                <a:spcPct val="80000"/>
              </a:lnSpc>
              <a:spcBef>
                <a:spcPts val="0"/>
              </a:spcBef>
              <a:spcAft>
                <a:spcPts val="0"/>
              </a:spcAft>
              <a:buNone/>
              <a:defRPr sz="2400">
                <a:latin typeface="Katibeh"/>
                <a:ea typeface="Katibeh"/>
                <a:cs typeface="Katibeh"/>
                <a:sym typeface="Katibeh"/>
              </a:defRPr>
            </a:lvl3pPr>
            <a:lvl4pPr lvl="3">
              <a:lnSpc>
                <a:spcPct val="80000"/>
              </a:lnSpc>
              <a:spcBef>
                <a:spcPts val="0"/>
              </a:spcBef>
              <a:spcAft>
                <a:spcPts val="0"/>
              </a:spcAft>
              <a:buNone/>
              <a:defRPr sz="2400">
                <a:latin typeface="Katibeh"/>
                <a:ea typeface="Katibeh"/>
                <a:cs typeface="Katibeh"/>
                <a:sym typeface="Katibeh"/>
              </a:defRPr>
            </a:lvl4pPr>
            <a:lvl5pPr lvl="4">
              <a:lnSpc>
                <a:spcPct val="80000"/>
              </a:lnSpc>
              <a:spcBef>
                <a:spcPts val="0"/>
              </a:spcBef>
              <a:spcAft>
                <a:spcPts val="0"/>
              </a:spcAft>
              <a:buNone/>
              <a:defRPr sz="2400">
                <a:latin typeface="Katibeh"/>
                <a:ea typeface="Katibeh"/>
                <a:cs typeface="Katibeh"/>
                <a:sym typeface="Katibeh"/>
              </a:defRPr>
            </a:lvl5pPr>
            <a:lvl6pPr lvl="5">
              <a:lnSpc>
                <a:spcPct val="80000"/>
              </a:lnSpc>
              <a:spcBef>
                <a:spcPts val="0"/>
              </a:spcBef>
              <a:spcAft>
                <a:spcPts val="0"/>
              </a:spcAft>
              <a:buNone/>
              <a:defRPr sz="2400">
                <a:latin typeface="Katibeh"/>
                <a:ea typeface="Katibeh"/>
                <a:cs typeface="Katibeh"/>
                <a:sym typeface="Katibeh"/>
              </a:defRPr>
            </a:lvl6pPr>
            <a:lvl7pPr lvl="6">
              <a:lnSpc>
                <a:spcPct val="80000"/>
              </a:lnSpc>
              <a:spcBef>
                <a:spcPts val="0"/>
              </a:spcBef>
              <a:spcAft>
                <a:spcPts val="0"/>
              </a:spcAft>
              <a:buNone/>
              <a:defRPr sz="2400">
                <a:latin typeface="Katibeh"/>
                <a:ea typeface="Katibeh"/>
                <a:cs typeface="Katibeh"/>
                <a:sym typeface="Katibeh"/>
              </a:defRPr>
            </a:lvl7pPr>
            <a:lvl8pPr lvl="7">
              <a:lnSpc>
                <a:spcPct val="80000"/>
              </a:lnSpc>
              <a:spcBef>
                <a:spcPts val="0"/>
              </a:spcBef>
              <a:spcAft>
                <a:spcPts val="0"/>
              </a:spcAft>
              <a:buNone/>
              <a:defRPr sz="2400">
                <a:latin typeface="Katibeh"/>
                <a:ea typeface="Katibeh"/>
                <a:cs typeface="Katibeh"/>
                <a:sym typeface="Katibeh"/>
              </a:defRPr>
            </a:lvl8pPr>
            <a:lvl9pPr lvl="8">
              <a:lnSpc>
                <a:spcPct val="80000"/>
              </a:lnSpc>
              <a:spcBef>
                <a:spcPts val="0"/>
              </a:spcBef>
              <a:spcAft>
                <a:spcPts val="0"/>
              </a:spcAft>
              <a:buNone/>
              <a:defRPr sz="2400">
                <a:latin typeface="Katibeh"/>
                <a:ea typeface="Katibeh"/>
                <a:cs typeface="Katibeh"/>
                <a:sym typeface="Katibeh"/>
              </a:defRPr>
            </a:lvl9pPr>
          </a:lstStyle>
          <a:p>
            <a:endParaRPr/>
          </a:p>
        </p:txBody>
      </p:sp>
      <p:sp>
        <p:nvSpPr>
          <p:cNvPr id="80" name="Google Shape;80;p12"/>
          <p:cNvSpPr txBox="1">
            <a:spLocks noGrp="1"/>
          </p:cNvSpPr>
          <p:nvPr>
            <p:ph type="subTitle" idx="2"/>
          </p:nvPr>
        </p:nvSpPr>
        <p:spPr>
          <a:xfrm>
            <a:off x="3647250" y="2021625"/>
            <a:ext cx="1803000" cy="4194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81" name="Google Shape;81;p12"/>
          <p:cNvSpPr txBox="1">
            <a:spLocks noGrp="1"/>
          </p:cNvSpPr>
          <p:nvPr>
            <p:ph type="subTitle" idx="3"/>
          </p:nvPr>
        </p:nvSpPr>
        <p:spPr>
          <a:xfrm>
            <a:off x="6149700" y="2021625"/>
            <a:ext cx="1803000" cy="4194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82" name="Google Shape;82;p12"/>
          <p:cNvSpPr txBox="1">
            <a:spLocks noGrp="1"/>
          </p:cNvSpPr>
          <p:nvPr>
            <p:ph type="subTitle" idx="4"/>
          </p:nvPr>
        </p:nvSpPr>
        <p:spPr>
          <a:xfrm>
            <a:off x="1157525" y="2369775"/>
            <a:ext cx="1803000" cy="6594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
        <p:nvSpPr>
          <p:cNvPr id="83" name="Google Shape;83;p12"/>
          <p:cNvSpPr txBox="1">
            <a:spLocks noGrp="1"/>
          </p:cNvSpPr>
          <p:nvPr>
            <p:ph type="subTitle" idx="5"/>
          </p:nvPr>
        </p:nvSpPr>
        <p:spPr>
          <a:xfrm>
            <a:off x="3647250" y="2369775"/>
            <a:ext cx="18915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4" name="Google Shape;84;p12"/>
          <p:cNvSpPr txBox="1">
            <a:spLocks noGrp="1"/>
          </p:cNvSpPr>
          <p:nvPr>
            <p:ph type="subTitle" idx="6"/>
          </p:nvPr>
        </p:nvSpPr>
        <p:spPr>
          <a:xfrm>
            <a:off x="6149700" y="2369775"/>
            <a:ext cx="18030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5" name="Google Shape;85;p12"/>
          <p:cNvSpPr txBox="1">
            <a:spLocks noGrp="1"/>
          </p:cNvSpPr>
          <p:nvPr>
            <p:ph type="subTitle" idx="7"/>
          </p:nvPr>
        </p:nvSpPr>
        <p:spPr>
          <a:xfrm>
            <a:off x="1157525" y="3378050"/>
            <a:ext cx="1803000" cy="4194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86" name="Google Shape;86;p12"/>
          <p:cNvSpPr txBox="1">
            <a:spLocks noGrp="1"/>
          </p:cNvSpPr>
          <p:nvPr>
            <p:ph type="subTitle" idx="8"/>
          </p:nvPr>
        </p:nvSpPr>
        <p:spPr>
          <a:xfrm>
            <a:off x="3647250" y="3378050"/>
            <a:ext cx="1803000" cy="4194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87" name="Google Shape;87;p12"/>
          <p:cNvSpPr txBox="1">
            <a:spLocks noGrp="1"/>
          </p:cNvSpPr>
          <p:nvPr>
            <p:ph type="subTitle" idx="9"/>
          </p:nvPr>
        </p:nvSpPr>
        <p:spPr>
          <a:xfrm>
            <a:off x="6149700" y="3378050"/>
            <a:ext cx="1803000" cy="4194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88" name="Google Shape;88;p12"/>
          <p:cNvSpPr txBox="1">
            <a:spLocks noGrp="1"/>
          </p:cNvSpPr>
          <p:nvPr>
            <p:ph type="subTitle" idx="13"/>
          </p:nvPr>
        </p:nvSpPr>
        <p:spPr>
          <a:xfrm>
            <a:off x="1157525" y="3726200"/>
            <a:ext cx="18030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89" name="Google Shape;89;p12"/>
          <p:cNvSpPr txBox="1">
            <a:spLocks noGrp="1"/>
          </p:cNvSpPr>
          <p:nvPr>
            <p:ph type="subTitle" idx="14"/>
          </p:nvPr>
        </p:nvSpPr>
        <p:spPr>
          <a:xfrm>
            <a:off x="3647250" y="3726200"/>
            <a:ext cx="18030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90" name="Google Shape;90;p12"/>
          <p:cNvSpPr txBox="1">
            <a:spLocks noGrp="1"/>
          </p:cNvSpPr>
          <p:nvPr>
            <p:ph type="subTitle" idx="15"/>
          </p:nvPr>
        </p:nvSpPr>
        <p:spPr>
          <a:xfrm>
            <a:off x="6149700" y="3726200"/>
            <a:ext cx="18030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TITLE_AND_TWO_COLUMNS_1">
    <p:spTree>
      <p:nvGrpSpPr>
        <p:cNvPr id="1" name="Shape 91"/>
        <p:cNvGrpSpPr/>
        <p:nvPr/>
      </p:nvGrpSpPr>
      <p:grpSpPr>
        <a:xfrm>
          <a:off x="0" y="0"/>
          <a:ext cx="0" cy="0"/>
          <a:chOff x="0" y="0"/>
          <a:chExt cx="0" cy="0"/>
        </a:xfrm>
      </p:grpSpPr>
      <p:sp>
        <p:nvSpPr>
          <p:cNvPr id="92" name="Google Shape;92;p13"/>
          <p:cNvSpPr/>
          <p:nvPr/>
        </p:nvSpPr>
        <p:spPr>
          <a:xfrm>
            <a:off x="1968399" y="762124"/>
            <a:ext cx="2085165" cy="1750859"/>
          </a:xfrm>
          <a:custGeom>
            <a:avLst/>
            <a:gdLst/>
            <a:ahLst/>
            <a:cxnLst/>
            <a:rect l="l" t="t" r="r" b="b"/>
            <a:pathLst>
              <a:path w="210889" h="177078" extrusionOk="0">
                <a:moveTo>
                  <a:pt x="133614" y="0"/>
                </a:moveTo>
                <a:cubicBezTo>
                  <a:pt x="125500" y="0"/>
                  <a:pt x="118145" y="1920"/>
                  <a:pt x="112321" y="4779"/>
                </a:cubicBezTo>
                <a:cubicBezTo>
                  <a:pt x="95639" y="12943"/>
                  <a:pt x="84247" y="30357"/>
                  <a:pt x="49285" y="44081"/>
                </a:cubicBezTo>
                <a:cubicBezTo>
                  <a:pt x="14349" y="57806"/>
                  <a:pt x="1" y="113491"/>
                  <a:pt x="39927" y="138364"/>
                </a:cubicBezTo>
                <a:cubicBezTo>
                  <a:pt x="70105" y="157172"/>
                  <a:pt x="93134" y="177078"/>
                  <a:pt x="121954" y="177078"/>
                </a:cubicBezTo>
                <a:cubicBezTo>
                  <a:pt x="131288" y="177078"/>
                  <a:pt x="141230" y="174989"/>
                  <a:pt x="152220" y="170099"/>
                </a:cubicBezTo>
                <a:cubicBezTo>
                  <a:pt x="197164" y="150136"/>
                  <a:pt x="210889" y="69659"/>
                  <a:pt x="186559" y="32852"/>
                </a:cubicBezTo>
                <a:cubicBezTo>
                  <a:pt x="170174" y="8111"/>
                  <a:pt x="150291" y="0"/>
                  <a:pt x="13361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3"/>
          <p:cNvSpPr/>
          <p:nvPr/>
        </p:nvSpPr>
        <p:spPr>
          <a:xfrm>
            <a:off x="0" y="2854701"/>
            <a:ext cx="3261261" cy="2288852"/>
          </a:xfrm>
          <a:custGeom>
            <a:avLst/>
            <a:gdLst/>
            <a:ahLst/>
            <a:cxnLst/>
            <a:rect l="l" t="t" r="r" b="b"/>
            <a:pathLst>
              <a:path w="192689" h="135235" extrusionOk="0">
                <a:moveTo>
                  <a:pt x="1382" y="0"/>
                </a:moveTo>
                <a:cubicBezTo>
                  <a:pt x="485" y="0"/>
                  <a:pt x="1" y="23"/>
                  <a:pt x="1" y="23"/>
                </a:cubicBezTo>
                <a:lnTo>
                  <a:pt x="28" y="23"/>
                </a:lnTo>
                <a:lnTo>
                  <a:pt x="28" y="135235"/>
                </a:lnTo>
                <a:lnTo>
                  <a:pt x="191766" y="135235"/>
                </a:lnTo>
                <a:cubicBezTo>
                  <a:pt x="191766" y="135235"/>
                  <a:pt x="192689" y="117903"/>
                  <a:pt x="167789" y="101466"/>
                </a:cubicBezTo>
                <a:cubicBezTo>
                  <a:pt x="142916" y="85029"/>
                  <a:pt x="101552" y="83130"/>
                  <a:pt x="75703" y="40383"/>
                </a:cubicBezTo>
                <a:cubicBezTo>
                  <a:pt x="52425" y="1896"/>
                  <a:pt x="9595" y="0"/>
                  <a:pt x="13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txBox="1">
            <a:spLocks noGrp="1"/>
          </p:cNvSpPr>
          <p:nvPr>
            <p:ph type="subTitle" idx="1"/>
          </p:nvPr>
        </p:nvSpPr>
        <p:spPr>
          <a:xfrm>
            <a:off x="5055150" y="1058650"/>
            <a:ext cx="3072600" cy="6594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
        <p:nvSpPr>
          <p:cNvPr id="95" name="Google Shape;95;p13"/>
          <p:cNvSpPr txBox="1">
            <a:spLocks noGrp="1"/>
          </p:cNvSpPr>
          <p:nvPr>
            <p:ph type="title"/>
          </p:nvPr>
        </p:nvSpPr>
        <p:spPr>
          <a:xfrm>
            <a:off x="721200" y="1905150"/>
            <a:ext cx="2992200" cy="1333200"/>
          </a:xfrm>
          <a:prstGeom prst="rect">
            <a:avLst/>
          </a:prstGeom>
        </p:spPr>
        <p:txBody>
          <a:bodyPr spcFirstLastPara="1" wrap="square" lIns="91425" tIns="91425" rIns="91425" bIns="91425" anchor="ctr" anchorCtr="0">
            <a:noAutofit/>
          </a:bodyPr>
          <a:lstStyle>
            <a:lvl1pPr lvl="0" rtl="0">
              <a:lnSpc>
                <a:spcPct val="70000"/>
              </a:lnSpc>
              <a:spcBef>
                <a:spcPts val="0"/>
              </a:spcBef>
              <a:spcAft>
                <a:spcPts val="0"/>
              </a:spcAft>
              <a:buSzPts val="6000"/>
              <a:buNone/>
              <a:defRPr sz="6000"/>
            </a:lvl1pPr>
            <a:lvl2pPr lvl="1" rtl="0">
              <a:lnSpc>
                <a:spcPct val="70000"/>
              </a:lnSpc>
              <a:spcBef>
                <a:spcPts val="0"/>
              </a:spcBef>
              <a:spcAft>
                <a:spcPts val="0"/>
              </a:spcAft>
              <a:buSzPts val="6000"/>
              <a:buNone/>
              <a:defRPr sz="6000"/>
            </a:lvl2pPr>
            <a:lvl3pPr lvl="2" rtl="0">
              <a:lnSpc>
                <a:spcPct val="70000"/>
              </a:lnSpc>
              <a:spcBef>
                <a:spcPts val="0"/>
              </a:spcBef>
              <a:spcAft>
                <a:spcPts val="0"/>
              </a:spcAft>
              <a:buSzPts val="6000"/>
              <a:buNone/>
              <a:defRPr sz="6000"/>
            </a:lvl3pPr>
            <a:lvl4pPr lvl="3" rtl="0">
              <a:lnSpc>
                <a:spcPct val="70000"/>
              </a:lnSpc>
              <a:spcBef>
                <a:spcPts val="0"/>
              </a:spcBef>
              <a:spcAft>
                <a:spcPts val="0"/>
              </a:spcAft>
              <a:buSzPts val="6000"/>
              <a:buNone/>
              <a:defRPr sz="6000"/>
            </a:lvl4pPr>
            <a:lvl5pPr lvl="4" rtl="0">
              <a:lnSpc>
                <a:spcPct val="70000"/>
              </a:lnSpc>
              <a:spcBef>
                <a:spcPts val="0"/>
              </a:spcBef>
              <a:spcAft>
                <a:spcPts val="0"/>
              </a:spcAft>
              <a:buSzPts val="6000"/>
              <a:buNone/>
              <a:defRPr sz="6000"/>
            </a:lvl5pPr>
            <a:lvl6pPr lvl="5" rtl="0">
              <a:lnSpc>
                <a:spcPct val="70000"/>
              </a:lnSpc>
              <a:spcBef>
                <a:spcPts val="0"/>
              </a:spcBef>
              <a:spcAft>
                <a:spcPts val="0"/>
              </a:spcAft>
              <a:buSzPts val="6000"/>
              <a:buNone/>
              <a:defRPr sz="6000"/>
            </a:lvl6pPr>
            <a:lvl7pPr lvl="6" rtl="0">
              <a:lnSpc>
                <a:spcPct val="70000"/>
              </a:lnSpc>
              <a:spcBef>
                <a:spcPts val="0"/>
              </a:spcBef>
              <a:spcAft>
                <a:spcPts val="0"/>
              </a:spcAft>
              <a:buSzPts val="6000"/>
              <a:buNone/>
              <a:defRPr sz="6000"/>
            </a:lvl7pPr>
            <a:lvl8pPr lvl="7" rtl="0">
              <a:lnSpc>
                <a:spcPct val="70000"/>
              </a:lnSpc>
              <a:spcBef>
                <a:spcPts val="0"/>
              </a:spcBef>
              <a:spcAft>
                <a:spcPts val="0"/>
              </a:spcAft>
              <a:buSzPts val="6000"/>
              <a:buNone/>
              <a:defRPr sz="6000"/>
            </a:lvl8pPr>
            <a:lvl9pPr lvl="8" rtl="0">
              <a:lnSpc>
                <a:spcPct val="70000"/>
              </a:lnSpc>
              <a:spcBef>
                <a:spcPts val="0"/>
              </a:spcBef>
              <a:spcAft>
                <a:spcPts val="0"/>
              </a:spcAft>
              <a:buSzPts val="6000"/>
              <a:buNone/>
              <a:defRPr sz="6000"/>
            </a:lvl9pPr>
          </a:lstStyle>
          <a:p>
            <a:endParaRPr/>
          </a:p>
        </p:txBody>
      </p:sp>
      <p:sp>
        <p:nvSpPr>
          <p:cNvPr id="96" name="Google Shape;96;p13"/>
          <p:cNvSpPr txBox="1">
            <a:spLocks noGrp="1"/>
          </p:cNvSpPr>
          <p:nvPr>
            <p:ph type="subTitle" idx="2"/>
          </p:nvPr>
        </p:nvSpPr>
        <p:spPr>
          <a:xfrm>
            <a:off x="5047575" y="646875"/>
            <a:ext cx="3072600" cy="411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None/>
              <a:defRPr sz="2400">
                <a:latin typeface="Katibeh"/>
                <a:ea typeface="Katibeh"/>
                <a:cs typeface="Katibeh"/>
                <a:sym typeface="Katibeh"/>
              </a:defRPr>
            </a:lvl1pPr>
            <a:lvl2pPr lvl="1">
              <a:lnSpc>
                <a:spcPct val="100000"/>
              </a:lnSpc>
              <a:spcBef>
                <a:spcPts val="0"/>
              </a:spcBef>
              <a:spcAft>
                <a:spcPts val="0"/>
              </a:spcAft>
              <a:buNone/>
              <a:defRPr sz="2400">
                <a:latin typeface="Katibeh"/>
                <a:ea typeface="Katibeh"/>
                <a:cs typeface="Katibeh"/>
                <a:sym typeface="Katibeh"/>
              </a:defRPr>
            </a:lvl2pPr>
            <a:lvl3pPr lvl="2">
              <a:lnSpc>
                <a:spcPct val="100000"/>
              </a:lnSpc>
              <a:spcBef>
                <a:spcPts val="0"/>
              </a:spcBef>
              <a:spcAft>
                <a:spcPts val="0"/>
              </a:spcAft>
              <a:buNone/>
              <a:defRPr sz="2400">
                <a:latin typeface="Katibeh"/>
                <a:ea typeface="Katibeh"/>
                <a:cs typeface="Katibeh"/>
                <a:sym typeface="Katibeh"/>
              </a:defRPr>
            </a:lvl3pPr>
            <a:lvl4pPr lvl="3">
              <a:lnSpc>
                <a:spcPct val="100000"/>
              </a:lnSpc>
              <a:spcBef>
                <a:spcPts val="0"/>
              </a:spcBef>
              <a:spcAft>
                <a:spcPts val="0"/>
              </a:spcAft>
              <a:buNone/>
              <a:defRPr sz="2400">
                <a:latin typeface="Katibeh"/>
                <a:ea typeface="Katibeh"/>
                <a:cs typeface="Katibeh"/>
                <a:sym typeface="Katibeh"/>
              </a:defRPr>
            </a:lvl4pPr>
            <a:lvl5pPr lvl="4">
              <a:lnSpc>
                <a:spcPct val="100000"/>
              </a:lnSpc>
              <a:spcBef>
                <a:spcPts val="0"/>
              </a:spcBef>
              <a:spcAft>
                <a:spcPts val="0"/>
              </a:spcAft>
              <a:buNone/>
              <a:defRPr sz="2400">
                <a:latin typeface="Katibeh"/>
                <a:ea typeface="Katibeh"/>
                <a:cs typeface="Katibeh"/>
                <a:sym typeface="Katibeh"/>
              </a:defRPr>
            </a:lvl5pPr>
            <a:lvl6pPr lvl="5">
              <a:lnSpc>
                <a:spcPct val="100000"/>
              </a:lnSpc>
              <a:spcBef>
                <a:spcPts val="0"/>
              </a:spcBef>
              <a:spcAft>
                <a:spcPts val="0"/>
              </a:spcAft>
              <a:buNone/>
              <a:defRPr sz="2400">
                <a:latin typeface="Katibeh"/>
                <a:ea typeface="Katibeh"/>
                <a:cs typeface="Katibeh"/>
                <a:sym typeface="Katibeh"/>
              </a:defRPr>
            </a:lvl6pPr>
            <a:lvl7pPr lvl="6">
              <a:lnSpc>
                <a:spcPct val="100000"/>
              </a:lnSpc>
              <a:spcBef>
                <a:spcPts val="0"/>
              </a:spcBef>
              <a:spcAft>
                <a:spcPts val="0"/>
              </a:spcAft>
              <a:buNone/>
              <a:defRPr sz="2400">
                <a:latin typeface="Katibeh"/>
                <a:ea typeface="Katibeh"/>
                <a:cs typeface="Katibeh"/>
                <a:sym typeface="Katibeh"/>
              </a:defRPr>
            </a:lvl7pPr>
            <a:lvl8pPr lvl="7">
              <a:lnSpc>
                <a:spcPct val="100000"/>
              </a:lnSpc>
              <a:spcBef>
                <a:spcPts val="0"/>
              </a:spcBef>
              <a:spcAft>
                <a:spcPts val="0"/>
              </a:spcAft>
              <a:buNone/>
              <a:defRPr sz="2400">
                <a:latin typeface="Katibeh"/>
                <a:ea typeface="Katibeh"/>
                <a:cs typeface="Katibeh"/>
                <a:sym typeface="Katibeh"/>
              </a:defRPr>
            </a:lvl8pPr>
            <a:lvl9pPr lvl="8">
              <a:lnSpc>
                <a:spcPct val="100000"/>
              </a:lnSpc>
              <a:spcBef>
                <a:spcPts val="0"/>
              </a:spcBef>
              <a:spcAft>
                <a:spcPts val="0"/>
              </a:spcAft>
              <a:buNone/>
              <a:defRPr sz="2400">
                <a:latin typeface="Katibeh"/>
                <a:ea typeface="Katibeh"/>
                <a:cs typeface="Katibeh"/>
                <a:sym typeface="Katibeh"/>
              </a:defRPr>
            </a:lvl9pPr>
          </a:lstStyle>
          <a:p>
            <a:endParaRPr/>
          </a:p>
        </p:txBody>
      </p:sp>
      <p:sp>
        <p:nvSpPr>
          <p:cNvPr id="97" name="Google Shape;97;p13"/>
          <p:cNvSpPr txBox="1">
            <a:spLocks noGrp="1"/>
          </p:cNvSpPr>
          <p:nvPr>
            <p:ph type="subTitle" idx="3"/>
          </p:nvPr>
        </p:nvSpPr>
        <p:spPr>
          <a:xfrm>
            <a:off x="5047575" y="2063638"/>
            <a:ext cx="3072600" cy="4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2400">
                <a:latin typeface="Katibeh"/>
                <a:ea typeface="Katibeh"/>
                <a:cs typeface="Katibeh"/>
                <a:sym typeface="Katibeh"/>
              </a:defRPr>
            </a:lvl1pPr>
            <a:lvl2pPr lvl="1" rtl="0">
              <a:lnSpc>
                <a:spcPct val="100000"/>
              </a:lnSpc>
              <a:spcBef>
                <a:spcPts val="0"/>
              </a:spcBef>
              <a:spcAft>
                <a:spcPts val="0"/>
              </a:spcAft>
              <a:buNone/>
              <a:defRPr sz="2400">
                <a:latin typeface="Katibeh"/>
                <a:ea typeface="Katibeh"/>
                <a:cs typeface="Katibeh"/>
                <a:sym typeface="Katibeh"/>
              </a:defRPr>
            </a:lvl2pPr>
            <a:lvl3pPr lvl="2" rtl="0">
              <a:lnSpc>
                <a:spcPct val="100000"/>
              </a:lnSpc>
              <a:spcBef>
                <a:spcPts val="0"/>
              </a:spcBef>
              <a:spcAft>
                <a:spcPts val="0"/>
              </a:spcAft>
              <a:buNone/>
              <a:defRPr sz="2400">
                <a:latin typeface="Katibeh"/>
                <a:ea typeface="Katibeh"/>
                <a:cs typeface="Katibeh"/>
                <a:sym typeface="Katibeh"/>
              </a:defRPr>
            </a:lvl3pPr>
            <a:lvl4pPr lvl="3" rtl="0">
              <a:lnSpc>
                <a:spcPct val="100000"/>
              </a:lnSpc>
              <a:spcBef>
                <a:spcPts val="0"/>
              </a:spcBef>
              <a:spcAft>
                <a:spcPts val="0"/>
              </a:spcAft>
              <a:buNone/>
              <a:defRPr sz="2400">
                <a:latin typeface="Katibeh"/>
                <a:ea typeface="Katibeh"/>
                <a:cs typeface="Katibeh"/>
                <a:sym typeface="Katibeh"/>
              </a:defRPr>
            </a:lvl4pPr>
            <a:lvl5pPr lvl="4" rtl="0">
              <a:lnSpc>
                <a:spcPct val="100000"/>
              </a:lnSpc>
              <a:spcBef>
                <a:spcPts val="0"/>
              </a:spcBef>
              <a:spcAft>
                <a:spcPts val="0"/>
              </a:spcAft>
              <a:buNone/>
              <a:defRPr sz="2400">
                <a:latin typeface="Katibeh"/>
                <a:ea typeface="Katibeh"/>
                <a:cs typeface="Katibeh"/>
                <a:sym typeface="Katibeh"/>
              </a:defRPr>
            </a:lvl5pPr>
            <a:lvl6pPr lvl="5" rtl="0">
              <a:lnSpc>
                <a:spcPct val="100000"/>
              </a:lnSpc>
              <a:spcBef>
                <a:spcPts val="0"/>
              </a:spcBef>
              <a:spcAft>
                <a:spcPts val="0"/>
              </a:spcAft>
              <a:buNone/>
              <a:defRPr sz="2400">
                <a:latin typeface="Katibeh"/>
                <a:ea typeface="Katibeh"/>
                <a:cs typeface="Katibeh"/>
                <a:sym typeface="Katibeh"/>
              </a:defRPr>
            </a:lvl6pPr>
            <a:lvl7pPr lvl="6" rtl="0">
              <a:lnSpc>
                <a:spcPct val="100000"/>
              </a:lnSpc>
              <a:spcBef>
                <a:spcPts val="0"/>
              </a:spcBef>
              <a:spcAft>
                <a:spcPts val="0"/>
              </a:spcAft>
              <a:buNone/>
              <a:defRPr sz="2400">
                <a:latin typeface="Katibeh"/>
                <a:ea typeface="Katibeh"/>
                <a:cs typeface="Katibeh"/>
                <a:sym typeface="Katibeh"/>
              </a:defRPr>
            </a:lvl7pPr>
            <a:lvl8pPr lvl="7" rtl="0">
              <a:lnSpc>
                <a:spcPct val="100000"/>
              </a:lnSpc>
              <a:spcBef>
                <a:spcPts val="0"/>
              </a:spcBef>
              <a:spcAft>
                <a:spcPts val="0"/>
              </a:spcAft>
              <a:buNone/>
              <a:defRPr sz="2400">
                <a:latin typeface="Katibeh"/>
                <a:ea typeface="Katibeh"/>
                <a:cs typeface="Katibeh"/>
                <a:sym typeface="Katibeh"/>
              </a:defRPr>
            </a:lvl8pPr>
            <a:lvl9pPr lvl="8" rtl="0">
              <a:lnSpc>
                <a:spcPct val="100000"/>
              </a:lnSpc>
              <a:spcBef>
                <a:spcPts val="0"/>
              </a:spcBef>
              <a:spcAft>
                <a:spcPts val="0"/>
              </a:spcAft>
              <a:buNone/>
              <a:defRPr sz="2400">
                <a:latin typeface="Katibeh"/>
                <a:ea typeface="Katibeh"/>
                <a:cs typeface="Katibeh"/>
                <a:sym typeface="Katibeh"/>
              </a:defRPr>
            </a:lvl9pPr>
          </a:lstStyle>
          <a:p>
            <a:endParaRPr/>
          </a:p>
        </p:txBody>
      </p:sp>
      <p:sp>
        <p:nvSpPr>
          <p:cNvPr id="98" name="Google Shape;98;p13"/>
          <p:cNvSpPr txBox="1">
            <a:spLocks noGrp="1"/>
          </p:cNvSpPr>
          <p:nvPr>
            <p:ph type="subTitle" idx="4"/>
          </p:nvPr>
        </p:nvSpPr>
        <p:spPr>
          <a:xfrm>
            <a:off x="5047575" y="3476650"/>
            <a:ext cx="3072600" cy="4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2400">
                <a:latin typeface="Katibeh"/>
                <a:ea typeface="Katibeh"/>
                <a:cs typeface="Katibeh"/>
                <a:sym typeface="Katibeh"/>
              </a:defRPr>
            </a:lvl1pPr>
            <a:lvl2pPr lvl="1" rtl="0">
              <a:lnSpc>
                <a:spcPct val="100000"/>
              </a:lnSpc>
              <a:spcBef>
                <a:spcPts val="0"/>
              </a:spcBef>
              <a:spcAft>
                <a:spcPts val="0"/>
              </a:spcAft>
              <a:buNone/>
              <a:defRPr sz="2400">
                <a:latin typeface="Katibeh"/>
                <a:ea typeface="Katibeh"/>
                <a:cs typeface="Katibeh"/>
                <a:sym typeface="Katibeh"/>
              </a:defRPr>
            </a:lvl2pPr>
            <a:lvl3pPr lvl="2" rtl="0">
              <a:lnSpc>
                <a:spcPct val="100000"/>
              </a:lnSpc>
              <a:spcBef>
                <a:spcPts val="0"/>
              </a:spcBef>
              <a:spcAft>
                <a:spcPts val="0"/>
              </a:spcAft>
              <a:buNone/>
              <a:defRPr sz="2400">
                <a:latin typeface="Katibeh"/>
                <a:ea typeface="Katibeh"/>
                <a:cs typeface="Katibeh"/>
                <a:sym typeface="Katibeh"/>
              </a:defRPr>
            </a:lvl3pPr>
            <a:lvl4pPr lvl="3" rtl="0">
              <a:lnSpc>
                <a:spcPct val="100000"/>
              </a:lnSpc>
              <a:spcBef>
                <a:spcPts val="0"/>
              </a:spcBef>
              <a:spcAft>
                <a:spcPts val="0"/>
              </a:spcAft>
              <a:buNone/>
              <a:defRPr sz="2400">
                <a:latin typeface="Katibeh"/>
                <a:ea typeface="Katibeh"/>
                <a:cs typeface="Katibeh"/>
                <a:sym typeface="Katibeh"/>
              </a:defRPr>
            </a:lvl4pPr>
            <a:lvl5pPr lvl="4" rtl="0">
              <a:lnSpc>
                <a:spcPct val="100000"/>
              </a:lnSpc>
              <a:spcBef>
                <a:spcPts val="0"/>
              </a:spcBef>
              <a:spcAft>
                <a:spcPts val="0"/>
              </a:spcAft>
              <a:buNone/>
              <a:defRPr sz="2400">
                <a:latin typeface="Katibeh"/>
                <a:ea typeface="Katibeh"/>
                <a:cs typeface="Katibeh"/>
                <a:sym typeface="Katibeh"/>
              </a:defRPr>
            </a:lvl5pPr>
            <a:lvl6pPr lvl="5" rtl="0">
              <a:lnSpc>
                <a:spcPct val="100000"/>
              </a:lnSpc>
              <a:spcBef>
                <a:spcPts val="0"/>
              </a:spcBef>
              <a:spcAft>
                <a:spcPts val="0"/>
              </a:spcAft>
              <a:buNone/>
              <a:defRPr sz="2400">
                <a:latin typeface="Katibeh"/>
                <a:ea typeface="Katibeh"/>
                <a:cs typeface="Katibeh"/>
                <a:sym typeface="Katibeh"/>
              </a:defRPr>
            </a:lvl6pPr>
            <a:lvl7pPr lvl="6" rtl="0">
              <a:lnSpc>
                <a:spcPct val="100000"/>
              </a:lnSpc>
              <a:spcBef>
                <a:spcPts val="0"/>
              </a:spcBef>
              <a:spcAft>
                <a:spcPts val="0"/>
              </a:spcAft>
              <a:buNone/>
              <a:defRPr sz="2400">
                <a:latin typeface="Katibeh"/>
                <a:ea typeface="Katibeh"/>
                <a:cs typeface="Katibeh"/>
                <a:sym typeface="Katibeh"/>
              </a:defRPr>
            </a:lvl7pPr>
            <a:lvl8pPr lvl="7" rtl="0">
              <a:lnSpc>
                <a:spcPct val="100000"/>
              </a:lnSpc>
              <a:spcBef>
                <a:spcPts val="0"/>
              </a:spcBef>
              <a:spcAft>
                <a:spcPts val="0"/>
              </a:spcAft>
              <a:buNone/>
              <a:defRPr sz="2400">
                <a:latin typeface="Katibeh"/>
                <a:ea typeface="Katibeh"/>
                <a:cs typeface="Katibeh"/>
                <a:sym typeface="Katibeh"/>
              </a:defRPr>
            </a:lvl8pPr>
            <a:lvl9pPr lvl="8" rtl="0">
              <a:lnSpc>
                <a:spcPct val="100000"/>
              </a:lnSpc>
              <a:spcBef>
                <a:spcPts val="0"/>
              </a:spcBef>
              <a:spcAft>
                <a:spcPts val="0"/>
              </a:spcAft>
              <a:buNone/>
              <a:defRPr sz="2400">
                <a:latin typeface="Katibeh"/>
                <a:ea typeface="Katibeh"/>
                <a:cs typeface="Katibeh"/>
                <a:sym typeface="Katibeh"/>
              </a:defRPr>
            </a:lvl9pPr>
          </a:lstStyle>
          <a:p>
            <a:endParaRPr/>
          </a:p>
        </p:txBody>
      </p:sp>
      <p:sp>
        <p:nvSpPr>
          <p:cNvPr id="99" name="Google Shape;99;p13"/>
          <p:cNvSpPr txBox="1">
            <a:spLocks noGrp="1"/>
          </p:cNvSpPr>
          <p:nvPr>
            <p:ph type="subTitle" idx="5"/>
          </p:nvPr>
        </p:nvSpPr>
        <p:spPr>
          <a:xfrm>
            <a:off x="5055150" y="2482888"/>
            <a:ext cx="30726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0" name="Google Shape;100;p13"/>
          <p:cNvSpPr txBox="1">
            <a:spLocks noGrp="1"/>
          </p:cNvSpPr>
          <p:nvPr>
            <p:ph type="subTitle" idx="6"/>
          </p:nvPr>
        </p:nvSpPr>
        <p:spPr>
          <a:xfrm>
            <a:off x="5055150" y="3895900"/>
            <a:ext cx="30726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TITLE_AND_TWO_COLUMNS_1_2">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4367625" y="594300"/>
            <a:ext cx="3858600" cy="6729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3600"/>
              <a:buNone/>
              <a:defRPr/>
            </a:lvl1pPr>
            <a:lvl2pPr lvl="1" rtl="0">
              <a:lnSpc>
                <a:spcPct val="80000"/>
              </a:lnSpc>
              <a:spcBef>
                <a:spcPts val="0"/>
              </a:spcBef>
              <a:spcAft>
                <a:spcPts val="0"/>
              </a:spcAft>
              <a:buSzPts val="3600"/>
              <a:buNone/>
              <a:defRPr/>
            </a:lvl2pPr>
            <a:lvl3pPr lvl="2" rtl="0">
              <a:lnSpc>
                <a:spcPct val="80000"/>
              </a:lnSpc>
              <a:spcBef>
                <a:spcPts val="0"/>
              </a:spcBef>
              <a:spcAft>
                <a:spcPts val="0"/>
              </a:spcAft>
              <a:buSzPts val="3600"/>
              <a:buNone/>
              <a:defRPr/>
            </a:lvl3pPr>
            <a:lvl4pPr lvl="3" rtl="0">
              <a:lnSpc>
                <a:spcPct val="80000"/>
              </a:lnSpc>
              <a:spcBef>
                <a:spcPts val="0"/>
              </a:spcBef>
              <a:spcAft>
                <a:spcPts val="0"/>
              </a:spcAft>
              <a:buSzPts val="3600"/>
              <a:buNone/>
              <a:defRPr/>
            </a:lvl4pPr>
            <a:lvl5pPr lvl="4" rtl="0">
              <a:lnSpc>
                <a:spcPct val="80000"/>
              </a:lnSpc>
              <a:spcBef>
                <a:spcPts val="0"/>
              </a:spcBef>
              <a:spcAft>
                <a:spcPts val="0"/>
              </a:spcAft>
              <a:buSzPts val="3600"/>
              <a:buNone/>
              <a:defRPr/>
            </a:lvl5pPr>
            <a:lvl6pPr lvl="5" rtl="0">
              <a:lnSpc>
                <a:spcPct val="80000"/>
              </a:lnSpc>
              <a:spcBef>
                <a:spcPts val="0"/>
              </a:spcBef>
              <a:spcAft>
                <a:spcPts val="0"/>
              </a:spcAft>
              <a:buSzPts val="3600"/>
              <a:buNone/>
              <a:defRPr/>
            </a:lvl6pPr>
            <a:lvl7pPr lvl="6" rtl="0">
              <a:lnSpc>
                <a:spcPct val="80000"/>
              </a:lnSpc>
              <a:spcBef>
                <a:spcPts val="0"/>
              </a:spcBef>
              <a:spcAft>
                <a:spcPts val="0"/>
              </a:spcAft>
              <a:buSzPts val="3600"/>
              <a:buNone/>
              <a:defRPr/>
            </a:lvl7pPr>
            <a:lvl8pPr lvl="7" rtl="0">
              <a:lnSpc>
                <a:spcPct val="80000"/>
              </a:lnSpc>
              <a:spcBef>
                <a:spcPts val="0"/>
              </a:spcBef>
              <a:spcAft>
                <a:spcPts val="0"/>
              </a:spcAft>
              <a:buSzPts val="3600"/>
              <a:buNone/>
              <a:defRPr/>
            </a:lvl8pPr>
            <a:lvl9pPr lvl="8" rtl="0">
              <a:lnSpc>
                <a:spcPct val="80000"/>
              </a:lnSpc>
              <a:spcBef>
                <a:spcPts val="0"/>
              </a:spcBef>
              <a:spcAft>
                <a:spcPts val="0"/>
              </a:spcAft>
              <a:buSzPts val="3600"/>
              <a:buNone/>
              <a:defRPr/>
            </a:lvl9pPr>
          </a:lstStyle>
          <a:p>
            <a:endParaRPr/>
          </a:p>
        </p:txBody>
      </p:sp>
      <p:sp>
        <p:nvSpPr>
          <p:cNvPr id="103" name="Google Shape;103;p14"/>
          <p:cNvSpPr txBox="1">
            <a:spLocks noGrp="1"/>
          </p:cNvSpPr>
          <p:nvPr>
            <p:ph type="subTitle" idx="1"/>
          </p:nvPr>
        </p:nvSpPr>
        <p:spPr>
          <a:xfrm>
            <a:off x="4367625" y="1923750"/>
            <a:ext cx="1990200" cy="454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104" name="Google Shape;104;p14"/>
          <p:cNvSpPr txBox="1">
            <a:spLocks noGrp="1"/>
          </p:cNvSpPr>
          <p:nvPr>
            <p:ph type="subTitle" idx="2"/>
          </p:nvPr>
        </p:nvSpPr>
        <p:spPr>
          <a:xfrm>
            <a:off x="4372532" y="2335525"/>
            <a:ext cx="19902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1600"/>
              </a:spcBef>
              <a:spcAft>
                <a:spcPts val="0"/>
              </a:spcAft>
              <a:buNone/>
              <a:defRPr sz="1200"/>
            </a:lvl2pPr>
            <a:lvl3pPr lvl="2" rtl="0">
              <a:spcBef>
                <a:spcPts val="1600"/>
              </a:spcBef>
              <a:spcAft>
                <a:spcPts val="0"/>
              </a:spcAft>
              <a:buNone/>
              <a:defRPr sz="1200"/>
            </a:lvl3pPr>
            <a:lvl4pPr lvl="3" rtl="0">
              <a:spcBef>
                <a:spcPts val="1600"/>
              </a:spcBef>
              <a:spcAft>
                <a:spcPts val="0"/>
              </a:spcAft>
              <a:buNone/>
              <a:defRPr sz="1200"/>
            </a:lvl4pPr>
            <a:lvl5pPr lvl="4" rtl="0">
              <a:spcBef>
                <a:spcPts val="1600"/>
              </a:spcBef>
              <a:spcAft>
                <a:spcPts val="0"/>
              </a:spcAft>
              <a:buNone/>
              <a:defRPr sz="1200"/>
            </a:lvl5pPr>
            <a:lvl6pPr lvl="5" rtl="0">
              <a:spcBef>
                <a:spcPts val="1600"/>
              </a:spcBef>
              <a:spcAft>
                <a:spcPts val="0"/>
              </a:spcAft>
              <a:buNone/>
              <a:defRPr sz="1200"/>
            </a:lvl6pPr>
            <a:lvl7pPr lvl="6" rtl="0">
              <a:spcBef>
                <a:spcPts val="1600"/>
              </a:spcBef>
              <a:spcAft>
                <a:spcPts val="0"/>
              </a:spcAft>
              <a:buNone/>
              <a:defRPr sz="1200"/>
            </a:lvl7pPr>
            <a:lvl8pPr lvl="7" rtl="0">
              <a:spcBef>
                <a:spcPts val="1600"/>
              </a:spcBef>
              <a:spcAft>
                <a:spcPts val="0"/>
              </a:spcAft>
              <a:buNone/>
              <a:defRPr sz="1200"/>
            </a:lvl8pPr>
            <a:lvl9pPr lvl="8" rtl="0">
              <a:spcBef>
                <a:spcPts val="1600"/>
              </a:spcBef>
              <a:spcAft>
                <a:spcPts val="1600"/>
              </a:spcAft>
              <a:buNone/>
              <a:defRPr sz="1200"/>
            </a:lvl9pPr>
          </a:lstStyle>
          <a:p>
            <a:endParaRPr/>
          </a:p>
        </p:txBody>
      </p:sp>
      <p:sp>
        <p:nvSpPr>
          <p:cNvPr id="105" name="Google Shape;105;p14"/>
          <p:cNvSpPr txBox="1">
            <a:spLocks noGrp="1"/>
          </p:cNvSpPr>
          <p:nvPr>
            <p:ph type="subTitle" idx="3"/>
          </p:nvPr>
        </p:nvSpPr>
        <p:spPr>
          <a:xfrm>
            <a:off x="6557908" y="1923750"/>
            <a:ext cx="1988400" cy="454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106" name="Google Shape;106;p14"/>
          <p:cNvSpPr txBox="1">
            <a:spLocks noGrp="1"/>
          </p:cNvSpPr>
          <p:nvPr>
            <p:ph type="subTitle" idx="4"/>
          </p:nvPr>
        </p:nvSpPr>
        <p:spPr>
          <a:xfrm>
            <a:off x="6562811" y="2335525"/>
            <a:ext cx="19884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1600"/>
              </a:spcBef>
              <a:spcAft>
                <a:spcPts val="0"/>
              </a:spcAft>
              <a:buNone/>
              <a:defRPr sz="1200"/>
            </a:lvl2pPr>
            <a:lvl3pPr lvl="2" rtl="0">
              <a:spcBef>
                <a:spcPts val="1600"/>
              </a:spcBef>
              <a:spcAft>
                <a:spcPts val="0"/>
              </a:spcAft>
              <a:buNone/>
              <a:defRPr sz="1200"/>
            </a:lvl3pPr>
            <a:lvl4pPr lvl="3" rtl="0">
              <a:spcBef>
                <a:spcPts val="1600"/>
              </a:spcBef>
              <a:spcAft>
                <a:spcPts val="0"/>
              </a:spcAft>
              <a:buNone/>
              <a:defRPr sz="1200"/>
            </a:lvl4pPr>
            <a:lvl5pPr lvl="4" rtl="0">
              <a:spcBef>
                <a:spcPts val="1600"/>
              </a:spcBef>
              <a:spcAft>
                <a:spcPts val="0"/>
              </a:spcAft>
              <a:buNone/>
              <a:defRPr sz="1200"/>
            </a:lvl5pPr>
            <a:lvl6pPr lvl="5" rtl="0">
              <a:spcBef>
                <a:spcPts val="1600"/>
              </a:spcBef>
              <a:spcAft>
                <a:spcPts val="0"/>
              </a:spcAft>
              <a:buNone/>
              <a:defRPr sz="1200"/>
            </a:lvl6pPr>
            <a:lvl7pPr lvl="6" rtl="0">
              <a:spcBef>
                <a:spcPts val="1600"/>
              </a:spcBef>
              <a:spcAft>
                <a:spcPts val="0"/>
              </a:spcAft>
              <a:buNone/>
              <a:defRPr sz="1200"/>
            </a:lvl7pPr>
            <a:lvl8pPr lvl="7" rtl="0">
              <a:spcBef>
                <a:spcPts val="1600"/>
              </a:spcBef>
              <a:spcAft>
                <a:spcPts val="0"/>
              </a:spcAft>
              <a:buNone/>
              <a:defRPr sz="1200"/>
            </a:lvl8pPr>
            <a:lvl9pPr lvl="8" rtl="0">
              <a:spcBef>
                <a:spcPts val="1600"/>
              </a:spcBef>
              <a:spcAft>
                <a:spcPts val="1600"/>
              </a:spcAft>
              <a:buNone/>
              <a:defRPr sz="1200"/>
            </a:lvl9pPr>
          </a:lstStyle>
          <a:p>
            <a:endParaRPr/>
          </a:p>
        </p:txBody>
      </p:sp>
      <p:sp>
        <p:nvSpPr>
          <p:cNvPr id="107" name="Google Shape;107;p14"/>
          <p:cNvSpPr txBox="1">
            <a:spLocks noGrp="1"/>
          </p:cNvSpPr>
          <p:nvPr>
            <p:ph type="subTitle" idx="5"/>
          </p:nvPr>
        </p:nvSpPr>
        <p:spPr>
          <a:xfrm>
            <a:off x="4373850" y="3413550"/>
            <a:ext cx="1988400" cy="454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108" name="Google Shape;108;p14"/>
          <p:cNvSpPr txBox="1">
            <a:spLocks noGrp="1"/>
          </p:cNvSpPr>
          <p:nvPr>
            <p:ph type="subTitle" idx="6"/>
          </p:nvPr>
        </p:nvSpPr>
        <p:spPr>
          <a:xfrm>
            <a:off x="4378753" y="3825325"/>
            <a:ext cx="19884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1600"/>
              </a:spcBef>
              <a:spcAft>
                <a:spcPts val="0"/>
              </a:spcAft>
              <a:buNone/>
              <a:defRPr sz="1200"/>
            </a:lvl2pPr>
            <a:lvl3pPr lvl="2" rtl="0">
              <a:spcBef>
                <a:spcPts val="1600"/>
              </a:spcBef>
              <a:spcAft>
                <a:spcPts val="0"/>
              </a:spcAft>
              <a:buNone/>
              <a:defRPr sz="1200"/>
            </a:lvl3pPr>
            <a:lvl4pPr lvl="3" rtl="0">
              <a:spcBef>
                <a:spcPts val="1600"/>
              </a:spcBef>
              <a:spcAft>
                <a:spcPts val="0"/>
              </a:spcAft>
              <a:buNone/>
              <a:defRPr sz="1200"/>
            </a:lvl4pPr>
            <a:lvl5pPr lvl="4" rtl="0">
              <a:spcBef>
                <a:spcPts val="1600"/>
              </a:spcBef>
              <a:spcAft>
                <a:spcPts val="0"/>
              </a:spcAft>
              <a:buNone/>
              <a:defRPr sz="1200"/>
            </a:lvl5pPr>
            <a:lvl6pPr lvl="5" rtl="0">
              <a:spcBef>
                <a:spcPts val="1600"/>
              </a:spcBef>
              <a:spcAft>
                <a:spcPts val="0"/>
              </a:spcAft>
              <a:buNone/>
              <a:defRPr sz="1200"/>
            </a:lvl6pPr>
            <a:lvl7pPr lvl="6" rtl="0">
              <a:spcBef>
                <a:spcPts val="1600"/>
              </a:spcBef>
              <a:spcAft>
                <a:spcPts val="0"/>
              </a:spcAft>
              <a:buNone/>
              <a:defRPr sz="1200"/>
            </a:lvl7pPr>
            <a:lvl8pPr lvl="7" rtl="0">
              <a:spcBef>
                <a:spcPts val="1600"/>
              </a:spcBef>
              <a:spcAft>
                <a:spcPts val="0"/>
              </a:spcAft>
              <a:buNone/>
              <a:defRPr sz="1200"/>
            </a:lvl8pPr>
            <a:lvl9pPr lvl="8" rtl="0">
              <a:spcBef>
                <a:spcPts val="1600"/>
              </a:spcBef>
              <a:spcAft>
                <a:spcPts val="1600"/>
              </a:spcAft>
              <a:buNone/>
              <a:defRPr sz="1200"/>
            </a:lvl9pPr>
          </a:lstStyle>
          <a:p>
            <a:endParaRPr/>
          </a:p>
        </p:txBody>
      </p:sp>
      <p:sp>
        <p:nvSpPr>
          <p:cNvPr id="109" name="Google Shape;109;p14"/>
          <p:cNvSpPr txBox="1">
            <a:spLocks noGrp="1"/>
          </p:cNvSpPr>
          <p:nvPr>
            <p:ph type="subTitle" idx="7"/>
          </p:nvPr>
        </p:nvSpPr>
        <p:spPr>
          <a:xfrm>
            <a:off x="6564133" y="3413550"/>
            <a:ext cx="1988400" cy="4542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2400">
                <a:latin typeface="Katibeh"/>
                <a:ea typeface="Katibeh"/>
                <a:cs typeface="Katibeh"/>
                <a:sym typeface="Katibeh"/>
              </a:defRPr>
            </a:lvl1pPr>
            <a:lvl2pPr lvl="1" rtl="0">
              <a:lnSpc>
                <a:spcPct val="80000"/>
              </a:lnSpc>
              <a:spcBef>
                <a:spcPts val="0"/>
              </a:spcBef>
              <a:spcAft>
                <a:spcPts val="0"/>
              </a:spcAft>
              <a:buNone/>
              <a:defRPr sz="2400">
                <a:latin typeface="Katibeh"/>
                <a:ea typeface="Katibeh"/>
                <a:cs typeface="Katibeh"/>
                <a:sym typeface="Katibeh"/>
              </a:defRPr>
            </a:lvl2pPr>
            <a:lvl3pPr lvl="2" rtl="0">
              <a:lnSpc>
                <a:spcPct val="80000"/>
              </a:lnSpc>
              <a:spcBef>
                <a:spcPts val="0"/>
              </a:spcBef>
              <a:spcAft>
                <a:spcPts val="0"/>
              </a:spcAft>
              <a:buNone/>
              <a:defRPr sz="2400">
                <a:latin typeface="Katibeh"/>
                <a:ea typeface="Katibeh"/>
                <a:cs typeface="Katibeh"/>
                <a:sym typeface="Katibeh"/>
              </a:defRPr>
            </a:lvl3pPr>
            <a:lvl4pPr lvl="3" rtl="0">
              <a:lnSpc>
                <a:spcPct val="80000"/>
              </a:lnSpc>
              <a:spcBef>
                <a:spcPts val="0"/>
              </a:spcBef>
              <a:spcAft>
                <a:spcPts val="0"/>
              </a:spcAft>
              <a:buNone/>
              <a:defRPr sz="2400">
                <a:latin typeface="Katibeh"/>
                <a:ea typeface="Katibeh"/>
                <a:cs typeface="Katibeh"/>
                <a:sym typeface="Katibeh"/>
              </a:defRPr>
            </a:lvl4pPr>
            <a:lvl5pPr lvl="4" rtl="0">
              <a:lnSpc>
                <a:spcPct val="80000"/>
              </a:lnSpc>
              <a:spcBef>
                <a:spcPts val="0"/>
              </a:spcBef>
              <a:spcAft>
                <a:spcPts val="0"/>
              </a:spcAft>
              <a:buNone/>
              <a:defRPr sz="2400">
                <a:latin typeface="Katibeh"/>
                <a:ea typeface="Katibeh"/>
                <a:cs typeface="Katibeh"/>
                <a:sym typeface="Katibeh"/>
              </a:defRPr>
            </a:lvl5pPr>
            <a:lvl6pPr lvl="5" rtl="0">
              <a:lnSpc>
                <a:spcPct val="80000"/>
              </a:lnSpc>
              <a:spcBef>
                <a:spcPts val="0"/>
              </a:spcBef>
              <a:spcAft>
                <a:spcPts val="0"/>
              </a:spcAft>
              <a:buNone/>
              <a:defRPr sz="2400">
                <a:latin typeface="Katibeh"/>
                <a:ea typeface="Katibeh"/>
                <a:cs typeface="Katibeh"/>
                <a:sym typeface="Katibeh"/>
              </a:defRPr>
            </a:lvl6pPr>
            <a:lvl7pPr lvl="6" rtl="0">
              <a:lnSpc>
                <a:spcPct val="80000"/>
              </a:lnSpc>
              <a:spcBef>
                <a:spcPts val="0"/>
              </a:spcBef>
              <a:spcAft>
                <a:spcPts val="0"/>
              </a:spcAft>
              <a:buNone/>
              <a:defRPr sz="2400">
                <a:latin typeface="Katibeh"/>
                <a:ea typeface="Katibeh"/>
                <a:cs typeface="Katibeh"/>
                <a:sym typeface="Katibeh"/>
              </a:defRPr>
            </a:lvl7pPr>
            <a:lvl8pPr lvl="7" rtl="0">
              <a:lnSpc>
                <a:spcPct val="80000"/>
              </a:lnSpc>
              <a:spcBef>
                <a:spcPts val="0"/>
              </a:spcBef>
              <a:spcAft>
                <a:spcPts val="0"/>
              </a:spcAft>
              <a:buNone/>
              <a:defRPr sz="2400">
                <a:latin typeface="Katibeh"/>
                <a:ea typeface="Katibeh"/>
                <a:cs typeface="Katibeh"/>
                <a:sym typeface="Katibeh"/>
              </a:defRPr>
            </a:lvl8pPr>
            <a:lvl9pPr lvl="8" rtl="0">
              <a:lnSpc>
                <a:spcPct val="80000"/>
              </a:lnSpc>
              <a:spcBef>
                <a:spcPts val="0"/>
              </a:spcBef>
              <a:spcAft>
                <a:spcPts val="0"/>
              </a:spcAft>
              <a:buNone/>
              <a:defRPr sz="2400">
                <a:latin typeface="Katibeh"/>
                <a:ea typeface="Katibeh"/>
                <a:cs typeface="Katibeh"/>
                <a:sym typeface="Katibeh"/>
              </a:defRPr>
            </a:lvl9pPr>
          </a:lstStyle>
          <a:p>
            <a:endParaRPr/>
          </a:p>
        </p:txBody>
      </p:sp>
      <p:sp>
        <p:nvSpPr>
          <p:cNvPr id="110" name="Google Shape;110;p14"/>
          <p:cNvSpPr txBox="1">
            <a:spLocks noGrp="1"/>
          </p:cNvSpPr>
          <p:nvPr>
            <p:ph type="subTitle" idx="8"/>
          </p:nvPr>
        </p:nvSpPr>
        <p:spPr>
          <a:xfrm>
            <a:off x="6569036" y="3825325"/>
            <a:ext cx="19884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lvl1pPr>
            <a:lvl2pPr lvl="1" rtl="0">
              <a:spcBef>
                <a:spcPts val="1600"/>
              </a:spcBef>
              <a:spcAft>
                <a:spcPts val="0"/>
              </a:spcAft>
              <a:buNone/>
              <a:defRPr sz="1200"/>
            </a:lvl2pPr>
            <a:lvl3pPr lvl="2" rtl="0">
              <a:spcBef>
                <a:spcPts val="1600"/>
              </a:spcBef>
              <a:spcAft>
                <a:spcPts val="0"/>
              </a:spcAft>
              <a:buNone/>
              <a:defRPr sz="1200"/>
            </a:lvl3pPr>
            <a:lvl4pPr lvl="3" rtl="0">
              <a:spcBef>
                <a:spcPts val="1600"/>
              </a:spcBef>
              <a:spcAft>
                <a:spcPts val="0"/>
              </a:spcAft>
              <a:buNone/>
              <a:defRPr sz="1200"/>
            </a:lvl4pPr>
            <a:lvl5pPr lvl="4" rtl="0">
              <a:spcBef>
                <a:spcPts val="1600"/>
              </a:spcBef>
              <a:spcAft>
                <a:spcPts val="0"/>
              </a:spcAft>
              <a:buNone/>
              <a:defRPr sz="1200"/>
            </a:lvl5pPr>
            <a:lvl6pPr lvl="5" rtl="0">
              <a:spcBef>
                <a:spcPts val="1600"/>
              </a:spcBef>
              <a:spcAft>
                <a:spcPts val="0"/>
              </a:spcAft>
              <a:buNone/>
              <a:defRPr sz="1200"/>
            </a:lvl6pPr>
            <a:lvl7pPr lvl="6" rtl="0">
              <a:spcBef>
                <a:spcPts val="1600"/>
              </a:spcBef>
              <a:spcAft>
                <a:spcPts val="0"/>
              </a:spcAft>
              <a:buNone/>
              <a:defRPr sz="1200"/>
            </a:lvl7pPr>
            <a:lvl8pPr lvl="7" rtl="0">
              <a:spcBef>
                <a:spcPts val="1600"/>
              </a:spcBef>
              <a:spcAft>
                <a:spcPts val="0"/>
              </a:spcAft>
              <a:buNone/>
              <a:defRPr sz="1200"/>
            </a:lvl8pPr>
            <a:lvl9pPr lvl="8" rtl="0">
              <a:spcBef>
                <a:spcPts val="1600"/>
              </a:spcBef>
              <a:spcAft>
                <a:spcPts val="1600"/>
              </a:spcAft>
              <a:buNone/>
              <a:defRPr sz="12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and image">
  <p:cSld name="TITLE_AND_TWO_COLUMNS_1_1">
    <p:spTree>
      <p:nvGrpSpPr>
        <p:cNvPr id="1" name="Shape 111"/>
        <p:cNvGrpSpPr/>
        <p:nvPr/>
      </p:nvGrpSpPr>
      <p:grpSpPr>
        <a:xfrm>
          <a:off x="0" y="0"/>
          <a:ext cx="0" cy="0"/>
          <a:chOff x="0" y="0"/>
          <a:chExt cx="0" cy="0"/>
        </a:xfrm>
      </p:grpSpPr>
      <p:grpSp>
        <p:nvGrpSpPr>
          <p:cNvPr id="112" name="Google Shape;112;p15"/>
          <p:cNvGrpSpPr/>
          <p:nvPr/>
        </p:nvGrpSpPr>
        <p:grpSpPr>
          <a:xfrm rot="-1723016">
            <a:off x="321787" y="635960"/>
            <a:ext cx="1795474" cy="1519965"/>
            <a:chOff x="2948475" y="1943850"/>
            <a:chExt cx="1472175" cy="1246275"/>
          </a:xfrm>
        </p:grpSpPr>
        <p:sp>
          <p:nvSpPr>
            <p:cNvPr id="113" name="Google Shape;113;p15"/>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5"/>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5"/>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5"/>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5"/>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18;p15"/>
          <p:cNvSpPr/>
          <p:nvPr/>
        </p:nvSpPr>
        <p:spPr>
          <a:xfrm rot="10800000" flipH="1">
            <a:off x="0" y="3877094"/>
            <a:ext cx="4086028" cy="1266406"/>
          </a:xfrm>
          <a:custGeom>
            <a:avLst/>
            <a:gdLst/>
            <a:ahLst/>
            <a:cxnLst/>
            <a:rect l="l" t="t" r="r" b="b"/>
            <a:pathLst>
              <a:path w="413043" h="127341" extrusionOk="0">
                <a:moveTo>
                  <a:pt x="1" y="1"/>
                </a:moveTo>
                <a:lnTo>
                  <a:pt x="1" y="126479"/>
                </a:lnTo>
                <a:cubicBezTo>
                  <a:pt x="1" y="126479"/>
                  <a:pt x="6956" y="127341"/>
                  <a:pt x="17498" y="127341"/>
                </a:cubicBezTo>
                <a:cubicBezTo>
                  <a:pt x="34252" y="127341"/>
                  <a:pt x="60067" y="125164"/>
                  <a:pt x="81426" y="113894"/>
                </a:cubicBezTo>
                <a:cubicBezTo>
                  <a:pt x="116199" y="95504"/>
                  <a:pt x="105621" y="74293"/>
                  <a:pt x="148124" y="66563"/>
                </a:cubicBezTo>
                <a:cubicBezTo>
                  <a:pt x="190654" y="58832"/>
                  <a:pt x="246285" y="64610"/>
                  <a:pt x="269259" y="43372"/>
                </a:cubicBezTo>
                <a:cubicBezTo>
                  <a:pt x="292206" y="22107"/>
                  <a:pt x="373388" y="24982"/>
                  <a:pt x="387926" y="17252"/>
                </a:cubicBezTo>
                <a:cubicBezTo>
                  <a:pt x="402438" y="9521"/>
                  <a:pt x="413043" y="1"/>
                  <a:pt x="413043" y="1"/>
                </a:cubicBezTo>
                <a:close/>
              </a:path>
            </a:pathLst>
          </a:custGeom>
          <a:solidFill>
            <a:srgbClr val="D5D4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5"/>
          <p:cNvSpPr txBox="1">
            <a:spLocks noGrp="1"/>
          </p:cNvSpPr>
          <p:nvPr>
            <p:ph type="title"/>
          </p:nvPr>
        </p:nvSpPr>
        <p:spPr>
          <a:xfrm>
            <a:off x="721200" y="1702075"/>
            <a:ext cx="2992200" cy="10338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4800"/>
              <a:buNone/>
              <a:defRPr sz="4800"/>
            </a:lvl1pPr>
            <a:lvl2pPr lvl="1" rtl="0">
              <a:lnSpc>
                <a:spcPct val="80000"/>
              </a:lnSpc>
              <a:spcBef>
                <a:spcPts val="0"/>
              </a:spcBef>
              <a:spcAft>
                <a:spcPts val="0"/>
              </a:spcAft>
              <a:buSzPts val="4800"/>
              <a:buNone/>
              <a:defRPr sz="4800"/>
            </a:lvl2pPr>
            <a:lvl3pPr lvl="2" rtl="0">
              <a:lnSpc>
                <a:spcPct val="80000"/>
              </a:lnSpc>
              <a:spcBef>
                <a:spcPts val="0"/>
              </a:spcBef>
              <a:spcAft>
                <a:spcPts val="0"/>
              </a:spcAft>
              <a:buSzPts val="4800"/>
              <a:buNone/>
              <a:defRPr sz="4800"/>
            </a:lvl3pPr>
            <a:lvl4pPr lvl="3" rtl="0">
              <a:lnSpc>
                <a:spcPct val="80000"/>
              </a:lnSpc>
              <a:spcBef>
                <a:spcPts val="0"/>
              </a:spcBef>
              <a:spcAft>
                <a:spcPts val="0"/>
              </a:spcAft>
              <a:buSzPts val="4800"/>
              <a:buNone/>
              <a:defRPr sz="4800"/>
            </a:lvl4pPr>
            <a:lvl5pPr lvl="4" rtl="0">
              <a:lnSpc>
                <a:spcPct val="80000"/>
              </a:lnSpc>
              <a:spcBef>
                <a:spcPts val="0"/>
              </a:spcBef>
              <a:spcAft>
                <a:spcPts val="0"/>
              </a:spcAft>
              <a:buSzPts val="4800"/>
              <a:buNone/>
              <a:defRPr sz="4800"/>
            </a:lvl5pPr>
            <a:lvl6pPr lvl="5" rtl="0">
              <a:lnSpc>
                <a:spcPct val="80000"/>
              </a:lnSpc>
              <a:spcBef>
                <a:spcPts val="0"/>
              </a:spcBef>
              <a:spcAft>
                <a:spcPts val="0"/>
              </a:spcAft>
              <a:buSzPts val="4800"/>
              <a:buNone/>
              <a:defRPr sz="4800"/>
            </a:lvl6pPr>
            <a:lvl7pPr lvl="6" rtl="0">
              <a:lnSpc>
                <a:spcPct val="80000"/>
              </a:lnSpc>
              <a:spcBef>
                <a:spcPts val="0"/>
              </a:spcBef>
              <a:spcAft>
                <a:spcPts val="0"/>
              </a:spcAft>
              <a:buSzPts val="4800"/>
              <a:buNone/>
              <a:defRPr sz="4800"/>
            </a:lvl7pPr>
            <a:lvl8pPr lvl="7" rtl="0">
              <a:lnSpc>
                <a:spcPct val="80000"/>
              </a:lnSpc>
              <a:spcBef>
                <a:spcPts val="0"/>
              </a:spcBef>
              <a:spcAft>
                <a:spcPts val="0"/>
              </a:spcAft>
              <a:buSzPts val="4800"/>
              <a:buNone/>
              <a:defRPr sz="4800"/>
            </a:lvl8pPr>
            <a:lvl9pPr lvl="8" rtl="0">
              <a:lnSpc>
                <a:spcPct val="80000"/>
              </a:lnSpc>
              <a:spcBef>
                <a:spcPts val="0"/>
              </a:spcBef>
              <a:spcAft>
                <a:spcPts val="0"/>
              </a:spcAft>
              <a:buSzPts val="4800"/>
              <a:buNone/>
              <a:defRPr sz="4800"/>
            </a:lvl9pPr>
          </a:lstStyle>
          <a:p>
            <a:endParaRPr/>
          </a:p>
        </p:txBody>
      </p:sp>
      <p:sp>
        <p:nvSpPr>
          <p:cNvPr id="120" name="Google Shape;120;p15"/>
          <p:cNvSpPr txBox="1">
            <a:spLocks noGrp="1"/>
          </p:cNvSpPr>
          <p:nvPr>
            <p:ph type="subTitle" idx="1"/>
          </p:nvPr>
        </p:nvSpPr>
        <p:spPr>
          <a:xfrm>
            <a:off x="726100" y="2795225"/>
            <a:ext cx="2992200" cy="646200"/>
          </a:xfrm>
          <a:prstGeom prst="rect">
            <a:avLst/>
          </a:prstGeom>
        </p:spPr>
        <p:txBody>
          <a:bodyPr spcFirstLastPara="1" wrap="square" lIns="91425" tIns="91425" rIns="91425" bIns="91425" anchor="t" anchorCtr="0">
            <a:noAutofit/>
          </a:bodyPr>
          <a:lstStyle>
            <a:lvl1pPr lvl="0">
              <a:spcBef>
                <a:spcPts val="0"/>
              </a:spcBef>
              <a:spcAft>
                <a:spcPts val="0"/>
              </a:spcAft>
              <a:buNone/>
              <a:defRPr sz="1400"/>
            </a:lvl1pPr>
            <a:lvl2pPr lvl="1">
              <a:spcBef>
                <a:spcPts val="1600"/>
              </a:spcBef>
              <a:spcAft>
                <a:spcPts val="0"/>
              </a:spcAft>
              <a:buNone/>
              <a:defRPr sz="1400"/>
            </a:lvl2pPr>
            <a:lvl3pPr lvl="2">
              <a:spcBef>
                <a:spcPts val="1600"/>
              </a:spcBef>
              <a:spcAft>
                <a:spcPts val="0"/>
              </a:spcAft>
              <a:buNone/>
              <a:defRPr sz="1400"/>
            </a:lvl3pPr>
            <a:lvl4pPr lvl="3">
              <a:spcBef>
                <a:spcPts val="1600"/>
              </a:spcBef>
              <a:spcAft>
                <a:spcPts val="0"/>
              </a:spcAft>
              <a:buNone/>
              <a:defRPr sz="1400"/>
            </a:lvl4pPr>
            <a:lvl5pPr lvl="4">
              <a:spcBef>
                <a:spcPts val="1600"/>
              </a:spcBef>
              <a:spcAft>
                <a:spcPts val="0"/>
              </a:spcAft>
              <a:buNone/>
              <a:defRPr sz="1400"/>
            </a:lvl5pPr>
            <a:lvl6pPr lvl="5">
              <a:spcBef>
                <a:spcPts val="1600"/>
              </a:spcBef>
              <a:spcAft>
                <a:spcPts val="0"/>
              </a:spcAft>
              <a:buNone/>
              <a:defRPr sz="1400"/>
            </a:lvl6pPr>
            <a:lvl7pPr lvl="6">
              <a:spcBef>
                <a:spcPts val="1600"/>
              </a:spcBef>
              <a:spcAft>
                <a:spcPts val="0"/>
              </a:spcAft>
              <a:buNone/>
              <a:defRPr sz="1400"/>
            </a:lvl7pPr>
            <a:lvl8pPr lvl="7">
              <a:spcBef>
                <a:spcPts val="1600"/>
              </a:spcBef>
              <a:spcAft>
                <a:spcPts val="0"/>
              </a:spcAft>
              <a:buNone/>
              <a:defRPr sz="1400"/>
            </a:lvl8pPr>
            <a:lvl9pPr lvl="8">
              <a:spcBef>
                <a:spcPts val="1600"/>
              </a:spcBef>
              <a:spcAft>
                <a:spcPts val="1600"/>
              </a:spcAft>
              <a:buNone/>
              <a:defRPr sz="14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title and image 2">
  <p:cSld name="TITLE_AND_TWO_COLUMNS_1_1_1">
    <p:spTree>
      <p:nvGrpSpPr>
        <p:cNvPr id="1" name="Shape 121"/>
        <p:cNvGrpSpPr/>
        <p:nvPr/>
      </p:nvGrpSpPr>
      <p:grpSpPr>
        <a:xfrm>
          <a:off x="0" y="0"/>
          <a:ext cx="0" cy="0"/>
          <a:chOff x="0" y="0"/>
          <a:chExt cx="0" cy="0"/>
        </a:xfrm>
      </p:grpSpPr>
      <p:sp>
        <p:nvSpPr>
          <p:cNvPr id="122" name="Google Shape;122;p16"/>
          <p:cNvSpPr/>
          <p:nvPr/>
        </p:nvSpPr>
        <p:spPr>
          <a:xfrm rot="10800000" flipH="1">
            <a:off x="0" y="67"/>
            <a:ext cx="1972654" cy="1376354"/>
          </a:xfrm>
          <a:custGeom>
            <a:avLst/>
            <a:gdLst/>
            <a:ahLst/>
            <a:cxnLst/>
            <a:rect l="l" t="t" r="r" b="b"/>
            <a:pathLst>
              <a:path w="192689" h="135235" extrusionOk="0">
                <a:moveTo>
                  <a:pt x="1382" y="0"/>
                </a:moveTo>
                <a:cubicBezTo>
                  <a:pt x="485" y="0"/>
                  <a:pt x="1" y="23"/>
                  <a:pt x="1" y="23"/>
                </a:cubicBezTo>
                <a:lnTo>
                  <a:pt x="28" y="23"/>
                </a:lnTo>
                <a:lnTo>
                  <a:pt x="28" y="135235"/>
                </a:lnTo>
                <a:lnTo>
                  <a:pt x="191766" y="135235"/>
                </a:lnTo>
                <a:cubicBezTo>
                  <a:pt x="191766" y="135235"/>
                  <a:pt x="192689" y="117903"/>
                  <a:pt x="167789" y="101466"/>
                </a:cubicBezTo>
                <a:cubicBezTo>
                  <a:pt x="142916" y="85029"/>
                  <a:pt x="101552" y="83130"/>
                  <a:pt x="75703" y="40383"/>
                </a:cubicBezTo>
                <a:cubicBezTo>
                  <a:pt x="52425" y="1896"/>
                  <a:pt x="9595" y="0"/>
                  <a:pt x="13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6"/>
          <p:cNvSpPr/>
          <p:nvPr/>
        </p:nvSpPr>
        <p:spPr>
          <a:xfrm rot="10800000">
            <a:off x="4578842" y="3620183"/>
            <a:ext cx="4565158" cy="1523317"/>
          </a:xfrm>
          <a:custGeom>
            <a:avLst/>
            <a:gdLst/>
            <a:ahLst/>
            <a:cxnLst/>
            <a:rect l="l" t="t" r="r" b="b"/>
            <a:pathLst>
              <a:path w="413043" h="127341" extrusionOk="0">
                <a:moveTo>
                  <a:pt x="1" y="1"/>
                </a:moveTo>
                <a:lnTo>
                  <a:pt x="1" y="126479"/>
                </a:lnTo>
                <a:cubicBezTo>
                  <a:pt x="1" y="126479"/>
                  <a:pt x="6956" y="127341"/>
                  <a:pt x="17498" y="127341"/>
                </a:cubicBezTo>
                <a:cubicBezTo>
                  <a:pt x="34252" y="127341"/>
                  <a:pt x="60067" y="125164"/>
                  <a:pt x="81426" y="113894"/>
                </a:cubicBezTo>
                <a:cubicBezTo>
                  <a:pt x="116199" y="95504"/>
                  <a:pt x="105621" y="74293"/>
                  <a:pt x="148124" y="66563"/>
                </a:cubicBezTo>
                <a:cubicBezTo>
                  <a:pt x="190654" y="58832"/>
                  <a:pt x="246285" y="64610"/>
                  <a:pt x="269259" y="43372"/>
                </a:cubicBezTo>
                <a:cubicBezTo>
                  <a:pt x="292206" y="22107"/>
                  <a:pt x="373388" y="24982"/>
                  <a:pt x="387926" y="17252"/>
                </a:cubicBezTo>
                <a:cubicBezTo>
                  <a:pt x="402438" y="9521"/>
                  <a:pt x="413043" y="1"/>
                  <a:pt x="413043"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6"/>
          <p:cNvSpPr txBox="1">
            <a:spLocks noGrp="1"/>
          </p:cNvSpPr>
          <p:nvPr>
            <p:ph type="title"/>
          </p:nvPr>
        </p:nvSpPr>
        <p:spPr>
          <a:xfrm>
            <a:off x="721200" y="3165675"/>
            <a:ext cx="2992200" cy="1333200"/>
          </a:xfrm>
          <a:prstGeom prst="rect">
            <a:avLst/>
          </a:prstGeom>
        </p:spPr>
        <p:txBody>
          <a:bodyPr spcFirstLastPara="1" wrap="square" lIns="91425" tIns="91425" rIns="91425" bIns="91425" anchor="ctr" anchorCtr="0">
            <a:noAutofit/>
          </a:bodyPr>
          <a:lstStyle>
            <a:lvl1pPr lvl="0" rtl="0">
              <a:lnSpc>
                <a:spcPct val="70000"/>
              </a:lnSpc>
              <a:spcBef>
                <a:spcPts val="0"/>
              </a:spcBef>
              <a:spcAft>
                <a:spcPts val="0"/>
              </a:spcAft>
              <a:buClr>
                <a:schemeClr val="lt1"/>
              </a:buClr>
              <a:buSzPts val="3600"/>
              <a:buNone/>
              <a:defRPr>
                <a:solidFill>
                  <a:schemeClr val="lt1"/>
                </a:solidFill>
              </a:defRPr>
            </a:lvl1pPr>
            <a:lvl2pPr lvl="1" rtl="0">
              <a:lnSpc>
                <a:spcPct val="70000"/>
              </a:lnSpc>
              <a:spcBef>
                <a:spcPts val="0"/>
              </a:spcBef>
              <a:spcAft>
                <a:spcPts val="0"/>
              </a:spcAft>
              <a:buClr>
                <a:schemeClr val="lt1"/>
              </a:buClr>
              <a:buSzPts val="3600"/>
              <a:buNone/>
              <a:defRPr>
                <a:solidFill>
                  <a:schemeClr val="lt1"/>
                </a:solidFill>
              </a:defRPr>
            </a:lvl2pPr>
            <a:lvl3pPr lvl="2" rtl="0">
              <a:lnSpc>
                <a:spcPct val="70000"/>
              </a:lnSpc>
              <a:spcBef>
                <a:spcPts val="0"/>
              </a:spcBef>
              <a:spcAft>
                <a:spcPts val="0"/>
              </a:spcAft>
              <a:buClr>
                <a:schemeClr val="lt1"/>
              </a:buClr>
              <a:buSzPts val="3600"/>
              <a:buNone/>
              <a:defRPr>
                <a:solidFill>
                  <a:schemeClr val="lt1"/>
                </a:solidFill>
              </a:defRPr>
            </a:lvl3pPr>
            <a:lvl4pPr lvl="3" rtl="0">
              <a:lnSpc>
                <a:spcPct val="70000"/>
              </a:lnSpc>
              <a:spcBef>
                <a:spcPts val="0"/>
              </a:spcBef>
              <a:spcAft>
                <a:spcPts val="0"/>
              </a:spcAft>
              <a:buClr>
                <a:schemeClr val="lt1"/>
              </a:buClr>
              <a:buSzPts val="3600"/>
              <a:buNone/>
              <a:defRPr>
                <a:solidFill>
                  <a:schemeClr val="lt1"/>
                </a:solidFill>
              </a:defRPr>
            </a:lvl4pPr>
            <a:lvl5pPr lvl="4" rtl="0">
              <a:lnSpc>
                <a:spcPct val="70000"/>
              </a:lnSpc>
              <a:spcBef>
                <a:spcPts val="0"/>
              </a:spcBef>
              <a:spcAft>
                <a:spcPts val="0"/>
              </a:spcAft>
              <a:buClr>
                <a:schemeClr val="lt1"/>
              </a:buClr>
              <a:buSzPts val="3600"/>
              <a:buNone/>
              <a:defRPr>
                <a:solidFill>
                  <a:schemeClr val="lt1"/>
                </a:solidFill>
              </a:defRPr>
            </a:lvl5pPr>
            <a:lvl6pPr lvl="5" rtl="0">
              <a:lnSpc>
                <a:spcPct val="70000"/>
              </a:lnSpc>
              <a:spcBef>
                <a:spcPts val="0"/>
              </a:spcBef>
              <a:spcAft>
                <a:spcPts val="0"/>
              </a:spcAft>
              <a:buClr>
                <a:schemeClr val="lt1"/>
              </a:buClr>
              <a:buSzPts val="3600"/>
              <a:buNone/>
              <a:defRPr>
                <a:solidFill>
                  <a:schemeClr val="lt1"/>
                </a:solidFill>
              </a:defRPr>
            </a:lvl6pPr>
            <a:lvl7pPr lvl="6" rtl="0">
              <a:lnSpc>
                <a:spcPct val="70000"/>
              </a:lnSpc>
              <a:spcBef>
                <a:spcPts val="0"/>
              </a:spcBef>
              <a:spcAft>
                <a:spcPts val="0"/>
              </a:spcAft>
              <a:buClr>
                <a:schemeClr val="lt1"/>
              </a:buClr>
              <a:buSzPts val="3600"/>
              <a:buNone/>
              <a:defRPr>
                <a:solidFill>
                  <a:schemeClr val="lt1"/>
                </a:solidFill>
              </a:defRPr>
            </a:lvl7pPr>
            <a:lvl8pPr lvl="7" rtl="0">
              <a:lnSpc>
                <a:spcPct val="70000"/>
              </a:lnSpc>
              <a:spcBef>
                <a:spcPts val="0"/>
              </a:spcBef>
              <a:spcAft>
                <a:spcPts val="0"/>
              </a:spcAft>
              <a:buClr>
                <a:schemeClr val="lt1"/>
              </a:buClr>
              <a:buSzPts val="3600"/>
              <a:buNone/>
              <a:defRPr>
                <a:solidFill>
                  <a:schemeClr val="lt1"/>
                </a:solidFill>
              </a:defRPr>
            </a:lvl8pPr>
            <a:lvl9pPr lvl="8" rtl="0">
              <a:lnSpc>
                <a:spcPct val="70000"/>
              </a:lnSpc>
              <a:spcBef>
                <a:spcPts val="0"/>
              </a:spcBef>
              <a:spcAft>
                <a:spcPts val="0"/>
              </a:spcAft>
              <a:buClr>
                <a:schemeClr val="lt1"/>
              </a:buClr>
              <a:buSzPts val="3600"/>
              <a:buNone/>
              <a:defRPr>
                <a:solidFill>
                  <a:schemeClr val="lt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5"/>
        <p:cNvGrpSpPr/>
        <p:nvPr/>
      </p:nvGrpSpPr>
      <p:grpSpPr>
        <a:xfrm>
          <a:off x="0" y="0"/>
          <a:ext cx="0" cy="0"/>
          <a:chOff x="0" y="0"/>
          <a:chExt cx="0" cy="0"/>
        </a:xfrm>
      </p:grpSpPr>
      <p:grpSp>
        <p:nvGrpSpPr>
          <p:cNvPr id="126" name="Google Shape;126;p17"/>
          <p:cNvGrpSpPr/>
          <p:nvPr/>
        </p:nvGrpSpPr>
        <p:grpSpPr>
          <a:xfrm rot="-2113659">
            <a:off x="4035026" y="289565"/>
            <a:ext cx="1129092" cy="955837"/>
            <a:chOff x="2948475" y="1943850"/>
            <a:chExt cx="1472175" cy="1246275"/>
          </a:xfrm>
        </p:grpSpPr>
        <p:sp>
          <p:nvSpPr>
            <p:cNvPr id="127" name="Google Shape;127;p17"/>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7"/>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7"/>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7"/>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7"/>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 name="Google Shape;132;p17"/>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2">
  <p:cSld name="TITLE_ONLY_1">
    <p:spTree>
      <p:nvGrpSpPr>
        <p:cNvPr id="1" name="Shape 133"/>
        <p:cNvGrpSpPr/>
        <p:nvPr/>
      </p:nvGrpSpPr>
      <p:grpSpPr>
        <a:xfrm>
          <a:off x="0" y="0"/>
          <a:ext cx="0" cy="0"/>
          <a:chOff x="0" y="0"/>
          <a:chExt cx="0" cy="0"/>
        </a:xfrm>
      </p:grpSpPr>
      <p:sp>
        <p:nvSpPr>
          <p:cNvPr id="134" name="Google Shape;134;p18"/>
          <p:cNvSpPr/>
          <p:nvPr/>
        </p:nvSpPr>
        <p:spPr>
          <a:xfrm flipH="1">
            <a:off x="7003707" y="3641249"/>
            <a:ext cx="2140293" cy="1502123"/>
          </a:xfrm>
          <a:custGeom>
            <a:avLst/>
            <a:gdLst/>
            <a:ahLst/>
            <a:cxnLst/>
            <a:rect l="l" t="t" r="r" b="b"/>
            <a:pathLst>
              <a:path w="192689" h="135235" extrusionOk="0">
                <a:moveTo>
                  <a:pt x="1382" y="0"/>
                </a:moveTo>
                <a:cubicBezTo>
                  <a:pt x="485" y="0"/>
                  <a:pt x="1" y="23"/>
                  <a:pt x="1" y="23"/>
                </a:cubicBezTo>
                <a:lnTo>
                  <a:pt x="28" y="23"/>
                </a:lnTo>
                <a:lnTo>
                  <a:pt x="28" y="135235"/>
                </a:lnTo>
                <a:lnTo>
                  <a:pt x="191766" y="135235"/>
                </a:lnTo>
                <a:cubicBezTo>
                  <a:pt x="191766" y="135235"/>
                  <a:pt x="192689" y="117903"/>
                  <a:pt x="167789" y="101466"/>
                </a:cubicBezTo>
                <a:cubicBezTo>
                  <a:pt x="142916" y="85029"/>
                  <a:pt x="101552" y="83130"/>
                  <a:pt x="75703" y="40383"/>
                </a:cubicBezTo>
                <a:cubicBezTo>
                  <a:pt x="52425" y="1896"/>
                  <a:pt x="9595" y="0"/>
                  <a:pt x="13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8"/>
          <p:cNvSpPr/>
          <p:nvPr/>
        </p:nvSpPr>
        <p:spPr>
          <a:xfrm rot="10800000">
            <a:off x="-43" y="-88"/>
            <a:ext cx="1803339" cy="752814"/>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8"/>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3">
  <p:cSld name="TITLE_ONLY_1_1">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139" name="Google Shape;139;p19"/>
          <p:cNvSpPr/>
          <p:nvPr/>
        </p:nvSpPr>
        <p:spPr>
          <a:xfrm rot="10800000" flipH="1">
            <a:off x="0" y="3038872"/>
            <a:ext cx="5194016" cy="2104628"/>
          </a:xfrm>
          <a:custGeom>
            <a:avLst/>
            <a:gdLst/>
            <a:ahLst/>
            <a:cxnLst/>
            <a:rect l="l" t="t" r="r" b="b"/>
            <a:pathLst>
              <a:path w="413043" h="127341" extrusionOk="0">
                <a:moveTo>
                  <a:pt x="1" y="1"/>
                </a:moveTo>
                <a:lnTo>
                  <a:pt x="1" y="126479"/>
                </a:lnTo>
                <a:cubicBezTo>
                  <a:pt x="1" y="126479"/>
                  <a:pt x="6956" y="127341"/>
                  <a:pt x="17498" y="127341"/>
                </a:cubicBezTo>
                <a:cubicBezTo>
                  <a:pt x="34252" y="127341"/>
                  <a:pt x="60067" y="125164"/>
                  <a:pt x="81426" y="113894"/>
                </a:cubicBezTo>
                <a:cubicBezTo>
                  <a:pt x="116199" y="95504"/>
                  <a:pt x="105621" y="74293"/>
                  <a:pt x="148124" y="66563"/>
                </a:cubicBezTo>
                <a:cubicBezTo>
                  <a:pt x="190654" y="58832"/>
                  <a:pt x="246285" y="64610"/>
                  <a:pt x="269259" y="43372"/>
                </a:cubicBezTo>
                <a:cubicBezTo>
                  <a:pt x="292206" y="22107"/>
                  <a:pt x="373388" y="24982"/>
                  <a:pt x="387926" y="17252"/>
                </a:cubicBezTo>
                <a:cubicBezTo>
                  <a:pt x="402438" y="9521"/>
                  <a:pt x="413043" y="1"/>
                  <a:pt x="413043" y="1"/>
                </a:cubicBezTo>
                <a:close/>
              </a:path>
            </a:pathLst>
          </a:custGeom>
          <a:solidFill>
            <a:srgbClr val="D5D4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9"/>
          <p:cNvSpPr/>
          <p:nvPr/>
        </p:nvSpPr>
        <p:spPr>
          <a:xfrm>
            <a:off x="7289499" y="4231502"/>
            <a:ext cx="1854506" cy="911987"/>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50"/>
        <p:cNvGrpSpPr/>
        <p:nvPr/>
      </p:nvGrpSpPr>
      <p:grpSpPr>
        <a:xfrm>
          <a:off x="0" y="0"/>
          <a:ext cx="0" cy="0"/>
          <a:chOff x="0" y="0"/>
          <a:chExt cx="0" cy="0"/>
        </a:xfrm>
      </p:grpSpPr>
      <p:sp>
        <p:nvSpPr>
          <p:cNvPr id="151" name="Google Shape;151;p21"/>
          <p:cNvSpPr txBox="1">
            <a:spLocks noGrp="1"/>
          </p:cNvSpPr>
          <p:nvPr>
            <p:ph type="title"/>
          </p:nvPr>
        </p:nvSpPr>
        <p:spPr>
          <a:xfrm>
            <a:off x="4731575" y="1846950"/>
            <a:ext cx="3423000" cy="1449600"/>
          </a:xfrm>
          <a:prstGeom prst="rect">
            <a:avLst/>
          </a:prstGeom>
        </p:spPr>
        <p:txBody>
          <a:bodyPr spcFirstLastPara="1" wrap="square" lIns="91425" tIns="91425" rIns="91425" bIns="91425" anchor="ctr" anchorCtr="0">
            <a:noAutofit/>
          </a:bodyPr>
          <a:lstStyle>
            <a:lvl1pPr lvl="0">
              <a:lnSpc>
                <a:spcPct val="70000"/>
              </a:lnSpc>
              <a:spcBef>
                <a:spcPts val="0"/>
              </a:spcBef>
              <a:spcAft>
                <a:spcPts val="0"/>
              </a:spcAft>
              <a:buSzPts val="6000"/>
              <a:buNone/>
              <a:defRPr sz="6000"/>
            </a:lvl1pPr>
            <a:lvl2pPr lvl="1">
              <a:lnSpc>
                <a:spcPct val="70000"/>
              </a:lnSpc>
              <a:spcBef>
                <a:spcPts val="0"/>
              </a:spcBef>
              <a:spcAft>
                <a:spcPts val="0"/>
              </a:spcAft>
              <a:buSzPts val="6000"/>
              <a:buNone/>
              <a:defRPr sz="6000"/>
            </a:lvl2pPr>
            <a:lvl3pPr lvl="2">
              <a:lnSpc>
                <a:spcPct val="70000"/>
              </a:lnSpc>
              <a:spcBef>
                <a:spcPts val="0"/>
              </a:spcBef>
              <a:spcAft>
                <a:spcPts val="0"/>
              </a:spcAft>
              <a:buSzPts val="6000"/>
              <a:buNone/>
              <a:defRPr sz="6000"/>
            </a:lvl3pPr>
            <a:lvl4pPr lvl="3">
              <a:lnSpc>
                <a:spcPct val="70000"/>
              </a:lnSpc>
              <a:spcBef>
                <a:spcPts val="0"/>
              </a:spcBef>
              <a:spcAft>
                <a:spcPts val="0"/>
              </a:spcAft>
              <a:buSzPts val="6000"/>
              <a:buNone/>
              <a:defRPr sz="6000"/>
            </a:lvl4pPr>
            <a:lvl5pPr lvl="4">
              <a:lnSpc>
                <a:spcPct val="70000"/>
              </a:lnSpc>
              <a:spcBef>
                <a:spcPts val="0"/>
              </a:spcBef>
              <a:spcAft>
                <a:spcPts val="0"/>
              </a:spcAft>
              <a:buSzPts val="6000"/>
              <a:buNone/>
              <a:defRPr sz="6000"/>
            </a:lvl5pPr>
            <a:lvl6pPr lvl="5">
              <a:lnSpc>
                <a:spcPct val="70000"/>
              </a:lnSpc>
              <a:spcBef>
                <a:spcPts val="0"/>
              </a:spcBef>
              <a:spcAft>
                <a:spcPts val="0"/>
              </a:spcAft>
              <a:buSzPts val="6000"/>
              <a:buNone/>
              <a:defRPr sz="6000"/>
            </a:lvl6pPr>
            <a:lvl7pPr lvl="6">
              <a:lnSpc>
                <a:spcPct val="70000"/>
              </a:lnSpc>
              <a:spcBef>
                <a:spcPts val="0"/>
              </a:spcBef>
              <a:spcAft>
                <a:spcPts val="0"/>
              </a:spcAft>
              <a:buSzPts val="6000"/>
              <a:buNone/>
              <a:defRPr sz="6000"/>
            </a:lvl7pPr>
            <a:lvl8pPr lvl="7">
              <a:lnSpc>
                <a:spcPct val="70000"/>
              </a:lnSpc>
              <a:spcBef>
                <a:spcPts val="0"/>
              </a:spcBef>
              <a:spcAft>
                <a:spcPts val="0"/>
              </a:spcAft>
              <a:buSzPts val="6000"/>
              <a:buNone/>
              <a:defRPr sz="6000"/>
            </a:lvl8pPr>
            <a:lvl9pPr lvl="8">
              <a:lnSpc>
                <a:spcPct val="70000"/>
              </a:lnSpc>
              <a:spcBef>
                <a:spcPts val="0"/>
              </a:spcBef>
              <a:spcAft>
                <a:spcPts val="0"/>
              </a:spcAft>
              <a:buSzPts val="6000"/>
              <a:buNone/>
              <a:defRPr sz="60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2"/>
        <p:cNvGrpSpPr/>
        <p:nvPr/>
      </p:nvGrpSpPr>
      <p:grpSpPr>
        <a:xfrm>
          <a:off x="0" y="0"/>
          <a:ext cx="0" cy="0"/>
          <a:chOff x="0" y="0"/>
          <a:chExt cx="0" cy="0"/>
        </a:xfrm>
      </p:grpSpPr>
      <p:sp>
        <p:nvSpPr>
          <p:cNvPr id="153" name="Google Shape;153;p2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54" name="Google Shape;154;p2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55" name="Google Shape;155;p2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1600"/>
              </a:spcBef>
              <a:spcAft>
                <a:spcPts val="0"/>
              </a:spcAft>
              <a:buSzPts val="1200"/>
              <a:buChar char="○"/>
              <a:defRPr/>
            </a:lvl2pPr>
            <a:lvl3pPr marL="1371600" lvl="2" indent="-304800">
              <a:spcBef>
                <a:spcPts val="1600"/>
              </a:spcBef>
              <a:spcAft>
                <a:spcPts val="0"/>
              </a:spcAft>
              <a:buSzPts val="1200"/>
              <a:buChar char="■"/>
              <a:defRPr/>
            </a:lvl3pPr>
            <a:lvl4pPr marL="1828800" lvl="3" indent="-304800">
              <a:spcBef>
                <a:spcPts val="1600"/>
              </a:spcBef>
              <a:spcAft>
                <a:spcPts val="0"/>
              </a:spcAft>
              <a:buSzPts val="1200"/>
              <a:buChar char="●"/>
              <a:defRPr/>
            </a:lvl4pPr>
            <a:lvl5pPr marL="2286000" lvl="4" indent="-304800">
              <a:spcBef>
                <a:spcPts val="1600"/>
              </a:spcBef>
              <a:spcAft>
                <a:spcPts val="0"/>
              </a:spcAft>
              <a:buSzPts val="1200"/>
              <a:buChar char="○"/>
              <a:defRPr/>
            </a:lvl5pPr>
            <a:lvl6pPr marL="2743200" lvl="5" indent="-304800">
              <a:spcBef>
                <a:spcPts val="1600"/>
              </a:spcBef>
              <a:spcAft>
                <a:spcPts val="0"/>
              </a:spcAft>
              <a:buSzPts val="1200"/>
              <a:buChar char="■"/>
              <a:defRPr/>
            </a:lvl6pPr>
            <a:lvl7pPr marL="3200400" lvl="6" indent="-304800">
              <a:spcBef>
                <a:spcPts val="1600"/>
              </a:spcBef>
              <a:spcAft>
                <a:spcPts val="0"/>
              </a:spcAft>
              <a:buSzPts val="1200"/>
              <a:buChar char="●"/>
              <a:defRPr/>
            </a:lvl7pPr>
            <a:lvl8pPr marL="3657600" lvl="7" indent="-304800">
              <a:spcBef>
                <a:spcPts val="1600"/>
              </a:spcBef>
              <a:spcAft>
                <a:spcPts val="0"/>
              </a:spcAft>
              <a:buSzPts val="1200"/>
              <a:buChar char="○"/>
              <a:defRPr/>
            </a:lvl8pPr>
            <a:lvl9pPr marL="4114800" lvl="8" indent="-304800">
              <a:spcBef>
                <a:spcPts val="1600"/>
              </a:spcBef>
              <a:spcAft>
                <a:spcPts val="1600"/>
              </a:spcAft>
              <a:buSzPts val="12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56"/>
        <p:cNvGrpSpPr/>
        <p:nvPr/>
      </p:nvGrpSpPr>
      <p:grpSpPr>
        <a:xfrm>
          <a:off x="0" y="0"/>
          <a:ext cx="0" cy="0"/>
          <a:chOff x="0" y="0"/>
          <a:chExt cx="0" cy="0"/>
        </a:xfrm>
      </p:grpSpPr>
      <p:sp>
        <p:nvSpPr>
          <p:cNvPr id="157" name="Google Shape;157;p2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200"/>
              <a:buNone/>
              <a:defRPr/>
            </a:lvl1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8"/>
        <p:cNvGrpSpPr/>
        <p:nvPr/>
      </p:nvGrpSpPr>
      <p:grpSpPr>
        <a:xfrm>
          <a:off x="0" y="0"/>
          <a:ext cx="0" cy="0"/>
          <a:chOff x="0" y="0"/>
          <a:chExt cx="0" cy="0"/>
        </a:xfrm>
      </p:grpSpPr>
      <p:sp>
        <p:nvSpPr>
          <p:cNvPr id="159" name="Google Shape;159;p24"/>
          <p:cNvSpPr/>
          <p:nvPr/>
        </p:nvSpPr>
        <p:spPr>
          <a:xfrm rot="5400000">
            <a:off x="5194167" y="3030212"/>
            <a:ext cx="722221" cy="3504547"/>
          </a:xfrm>
          <a:custGeom>
            <a:avLst/>
            <a:gdLst/>
            <a:ahLst/>
            <a:cxnLst/>
            <a:rect l="l" t="t" r="r" b="b"/>
            <a:pathLst>
              <a:path w="79365" h="220898" extrusionOk="0">
                <a:moveTo>
                  <a:pt x="79365" y="1"/>
                </a:moveTo>
                <a:cubicBezTo>
                  <a:pt x="79365" y="1"/>
                  <a:pt x="0" y="36754"/>
                  <a:pt x="17387" y="71065"/>
                </a:cubicBezTo>
                <a:cubicBezTo>
                  <a:pt x="34800" y="105377"/>
                  <a:pt x="8219" y="103912"/>
                  <a:pt x="4828" y="141153"/>
                </a:cubicBezTo>
                <a:cubicBezTo>
                  <a:pt x="1438" y="178367"/>
                  <a:pt x="48796" y="179832"/>
                  <a:pt x="52648" y="199144"/>
                </a:cubicBezTo>
                <a:cubicBezTo>
                  <a:pt x="56526" y="218483"/>
                  <a:pt x="79365" y="220897"/>
                  <a:pt x="79365" y="220897"/>
                </a:cubicBezTo>
                <a:lnTo>
                  <a:pt x="793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4"/>
          <p:cNvSpPr/>
          <p:nvPr/>
        </p:nvSpPr>
        <p:spPr>
          <a:xfrm rot="10800000">
            <a:off x="5077595" y="3877094"/>
            <a:ext cx="4066408" cy="1266406"/>
          </a:xfrm>
          <a:custGeom>
            <a:avLst/>
            <a:gdLst/>
            <a:ahLst/>
            <a:cxnLst/>
            <a:rect l="l" t="t" r="r" b="b"/>
            <a:pathLst>
              <a:path w="413043" h="127341" extrusionOk="0">
                <a:moveTo>
                  <a:pt x="1" y="1"/>
                </a:moveTo>
                <a:lnTo>
                  <a:pt x="1" y="126479"/>
                </a:lnTo>
                <a:cubicBezTo>
                  <a:pt x="1" y="126479"/>
                  <a:pt x="6956" y="127341"/>
                  <a:pt x="17498" y="127341"/>
                </a:cubicBezTo>
                <a:cubicBezTo>
                  <a:pt x="34252" y="127341"/>
                  <a:pt x="60067" y="125164"/>
                  <a:pt x="81426" y="113894"/>
                </a:cubicBezTo>
                <a:cubicBezTo>
                  <a:pt x="116199" y="95504"/>
                  <a:pt x="105621" y="74293"/>
                  <a:pt x="148124" y="66563"/>
                </a:cubicBezTo>
                <a:cubicBezTo>
                  <a:pt x="190654" y="58832"/>
                  <a:pt x="246285" y="64610"/>
                  <a:pt x="269259" y="43372"/>
                </a:cubicBezTo>
                <a:cubicBezTo>
                  <a:pt x="292206" y="22107"/>
                  <a:pt x="373388" y="24982"/>
                  <a:pt x="387926" y="17252"/>
                </a:cubicBezTo>
                <a:cubicBezTo>
                  <a:pt x="402438" y="9521"/>
                  <a:pt x="413043" y="1"/>
                  <a:pt x="4130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4"/>
          <p:cNvSpPr/>
          <p:nvPr/>
        </p:nvSpPr>
        <p:spPr>
          <a:xfrm rot="10800000" flipH="1">
            <a:off x="0" y="3937"/>
            <a:ext cx="2264577" cy="1579883"/>
          </a:xfrm>
          <a:custGeom>
            <a:avLst/>
            <a:gdLst/>
            <a:ahLst/>
            <a:cxnLst/>
            <a:rect l="l" t="t" r="r" b="b"/>
            <a:pathLst>
              <a:path w="192689" h="135235" extrusionOk="0">
                <a:moveTo>
                  <a:pt x="1382" y="0"/>
                </a:moveTo>
                <a:cubicBezTo>
                  <a:pt x="485" y="0"/>
                  <a:pt x="1" y="23"/>
                  <a:pt x="1" y="23"/>
                </a:cubicBezTo>
                <a:lnTo>
                  <a:pt x="28" y="23"/>
                </a:lnTo>
                <a:lnTo>
                  <a:pt x="28" y="135235"/>
                </a:lnTo>
                <a:lnTo>
                  <a:pt x="191766" y="135235"/>
                </a:lnTo>
                <a:cubicBezTo>
                  <a:pt x="191766" y="135235"/>
                  <a:pt x="192689" y="117903"/>
                  <a:pt x="167789" y="101466"/>
                </a:cubicBezTo>
                <a:cubicBezTo>
                  <a:pt x="142916" y="85029"/>
                  <a:pt x="101552" y="83130"/>
                  <a:pt x="75703" y="40383"/>
                </a:cubicBezTo>
                <a:cubicBezTo>
                  <a:pt x="52425" y="1896"/>
                  <a:pt x="9595" y="0"/>
                  <a:pt x="1382"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4"/>
          <p:cNvSpPr txBox="1">
            <a:spLocks noGrp="1"/>
          </p:cNvSpPr>
          <p:nvPr>
            <p:ph type="title" hasCustomPrompt="1"/>
          </p:nvPr>
        </p:nvSpPr>
        <p:spPr>
          <a:xfrm>
            <a:off x="670975" y="1764388"/>
            <a:ext cx="4470900" cy="1090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63" name="Google Shape;163;p24"/>
          <p:cNvSpPr txBox="1">
            <a:spLocks noGrp="1"/>
          </p:cNvSpPr>
          <p:nvPr>
            <p:ph type="subTitle" idx="1"/>
          </p:nvPr>
        </p:nvSpPr>
        <p:spPr>
          <a:xfrm>
            <a:off x="683577" y="2740713"/>
            <a:ext cx="4470900" cy="638400"/>
          </a:xfrm>
          <a:prstGeom prst="rect">
            <a:avLst/>
          </a:prstGeom>
        </p:spPr>
        <p:txBody>
          <a:bodyPr spcFirstLastPara="1" wrap="square" lIns="91425" tIns="91425" rIns="91425" bIns="91425" anchor="t" anchorCtr="0">
            <a:noAutofit/>
          </a:bodyPr>
          <a:lstStyle>
            <a:lvl1pPr lvl="0">
              <a:spcBef>
                <a:spcPts val="0"/>
              </a:spcBef>
              <a:spcAft>
                <a:spcPts val="0"/>
              </a:spcAft>
              <a:buNone/>
              <a:defRPr sz="1800">
                <a:solidFill>
                  <a:schemeClr val="lt1"/>
                </a:solidFill>
              </a:defRPr>
            </a:lvl1pPr>
            <a:lvl2pPr lvl="1">
              <a:spcBef>
                <a:spcPts val="1600"/>
              </a:spcBef>
              <a:spcAft>
                <a:spcPts val="0"/>
              </a:spcAft>
              <a:buNone/>
              <a:defRPr>
                <a:solidFill>
                  <a:schemeClr val="lt1"/>
                </a:solidFill>
              </a:defRPr>
            </a:lvl2pPr>
            <a:lvl3pPr lvl="2">
              <a:spcBef>
                <a:spcPts val="1600"/>
              </a:spcBef>
              <a:spcAft>
                <a:spcPts val="0"/>
              </a:spcAft>
              <a:buNone/>
              <a:defRPr>
                <a:solidFill>
                  <a:schemeClr val="lt1"/>
                </a:solidFill>
              </a:defRPr>
            </a:lvl3pPr>
            <a:lvl4pPr lvl="3">
              <a:spcBef>
                <a:spcPts val="1600"/>
              </a:spcBef>
              <a:spcAft>
                <a:spcPts val="0"/>
              </a:spcAft>
              <a:buNone/>
              <a:defRPr>
                <a:solidFill>
                  <a:schemeClr val="lt1"/>
                </a:solidFill>
              </a:defRPr>
            </a:lvl4pPr>
            <a:lvl5pPr lvl="4">
              <a:spcBef>
                <a:spcPts val="1600"/>
              </a:spcBef>
              <a:spcAft>
                <a:spcPts val="0"/>
              </a:spcAft>
              <a:buNone/>
              <a:defRPr>
                <a:solidFill>
                  <a:schemeClr val="lt1"/>
                </a:solidFill>
              </a:defRPr>
            </a:lvl5pPr>
            <a:lvl6pPr lvl="5">
              <a:spcBef>
                <a:spcPts val="1600"/>
              </a:spcBef>
              <a:spcAft>
                <a:spcPts val="0"/>
              </a:spcAft>
              <a:buNone/>
              <a:defRPr>
                <a:solidFill>
                  <a:schemeClr val="lt1"/>
                </a:solidFill>
              </a:defRPr>
            </a:lvl6pPr>
            <a:lvl7pPr lvl="6">
              <a:spcBef>
                <a:spcPts val="1600"/>
              </a:spcBef>
              <a:spcAft>
                <a:spcPts val="0"/>
              </a:spcAft>
              <a:buNone/>
              <a:defRPr>
                <a:solidFill>
                  <a:schemeClr val="lt1"/>
                </a:solidFill>
              </a:defRPr>
            </a:lvl7pPr>
            <a:lvl8pPr lvl="7">
              <a:spcBef>
                <a:spcPts val="1600"/>
              </a:spcBef>
              <a:spcAft>
                <a:spcPts val="0"/>
              </a:spcAft>
              <a:buNone/>
              <a:defRPr>
                <a:solidFill>
                  <a:schemeClr val="lt1"/>
                </a:solidFill>
              </a:defRPr>
            </a:lvl8pPr>
            <a:lvl9pPr lvl="8">
              <a:spcBef>
                <a:spcPts val="1600"/>
              </a:spcBef>
              <a:spcAft>
                <a:spcPts val="1600"/>
              </a:spcAft>
              <a:buNone/>
              <a:defRPr>
                <a:solidFill>
                  <a:schemeClr val="lt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Numbers">
  <p:cSld name="BIG_NUMBER_1">
    <p:spTree>
      <p:nvGrpSpPr>
        <p:cNvPr id="1" name="Shape 164"/>
        <p:cNvGrpSpPr/>
        <p:nvPr/>
      </p:nvGrpSpPr>
      <p:grpSpPr>
        <a:xfrm>
          <a:off x="0" y="0"/>
          <a:ext cx="0" cy="0"/>
          <a:chOff x="0" y="0"/>
          <a:chExt cx="0" cy="0"/>
        </a:xfrm>
      </p:grpSpPr>
      <p:sp>
        <p:nvSpPr>
          <p:cNvPr id="165" name="Google Shape;165;p25"/>
          <p:cNvSpPr/>
          <p:nvPr/>
        </p:nvSpPr>
        <p:spPr>
          <a:xfrm>
            <a:off x="3755700" y="4400"/>
            <a:ext cx="5388300" cy="5143500"/>
          </a:xfrm>
          <a:prstGeom prst="rect">
            <a:avLst/>
          </a:prstGeom>
          <a:gradFill>
            <a:gsLst>
              <a:gs pos="0">
                <a:schemeClr val="accent1"/>
              </a:gs>
              <a:gs pos="58999">
                <a:srgbClr val="F4F3F2"/>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5"/>
          <p:cNvSpPr/>
          <p:nvPr/>
        </p:nvSpPr>
        <p:spPr>
          <a:xfrm rot="10800000" flipH="1">
            <a:off x="6442150" y="-7"/>
            <a:ext cx="2701736" cy="1111015"/>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5"/>
          <p:cNvSpPr/>
          <p:nvPr/>
        </p:nvSpPr>
        <p:spPr>
          <a:xfrm flipH="1">
            <a:off x="174" y="4383752"/>
            <a:ext cx="1858076" cy="764130"/>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5"/>
          <p:cNvSpPr txBox="1">
            <a:spLocks noGrp="1"/>
          </p:cNvSpPr>
          <p:nvPr>
            <p:ph type="title" hasCustomPrompt="1"/>
          </p:nvPr>
        </p:nvSpPr>
        <p:spPr>
          <a:xfrm>
            <a:off x="4705650" y="772650"/>
            <a:ext cx="2869800" cy="6594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r>
              <a:t>xx%</a:t>
            </a:r>
          </a:p>
        </p:txBody>
      </p:sp>
      <p:sp>
        <p:nvSpPr>
          <p:cNvPr id="169" name="Google Shape;169;p25"/>
          <p:cNvSpPr txBox="1">
            <a:spLocks noGrp="1"/>
          </p:cNvSpPr>
          <p:nvPr>
            <p:ph type="subTitle" idx="1"/>
          </p:nvPr>
        </p:nvSpPr>
        <p:spPr>
          <a:xfrm>
            <a:off x="4705650" y="1304884"/>
            <a:ext cx="2869800" cy="659400"/>
          </a:xfrm>
          <a:prstGeom prst="rect">
            <a:avLst/>
          </a:prstGeom>
        </p:spPr>
        <p:txBody>
          <a:bodyPr spcFirstLastPara="1" wrap="square" lIns="91425" tIns="91425" rIns="91425" bIns="91425" anchor="t" anchorCtr="0">
            <a:noAutofit/>
          </a:bodyPr>
          <a:lstStyle>
            <a:lvl1pPr lvl="0">
              <a:spcBef>
                <a:spcPts val="0"/>
              </a:spcBef>
              <a:spcAft>
                <a:spcPts val="0"/>
              </a:spcAft>
              <a:buNone/>
              <a:defRPr sz="1400"/>
            </a:lvl1pPr>
            <a:lvl2pPr lvl="1">
              <a:spcBef>
                <a:spcPts val="1600"/>
              </a:spcBef>
              <a:spcAft>
                <a:spcPts val="0"/>
              </a:spcAft>
              <a:buNone/>
              <a:defRPr sz="1400"/>
            </a:lvl2pPr>
            <a:lvl3pPr lvl="2">
              <a:spcBef>
                <a:spcPts val="1600"/>
              </a:spcBef>
              <a:spcAft>
                <a:spcPts val="0"/>
              </a:spcAft>
              <a:buNone/>
              <a:defRPr sz="1400"/>
            </a:lvl3pPr>
            <a:lvl4pPr lvl="3">
              <a:spcBef>
                <a:spcPts val="1600"/>
              </a:spcBef>
              <a:spcAft>
                <a:spcPts val="0"/>
              </a:spcAft>
              <a:buNone/>
              <a:defRPr sz="1400"/>
            </a:lvl4pPr>
            <a:lvl5pPr lvl="4">
              <a:spcBef>
                <a:spcPts val="1600"/>
              </a:spcBef>
              <a:spcAft>
                <a:spcPts val="0"/>
              </a:spcAft>
              <a:buNone/>
              <a:defRPr sz="1400"/>
            </a:lvl5pPr>
            <a:lvl6pPr lvl="5">
              <a:spcBef>
                <a:spcPts val="1600"/>
              </a:spcBef>
              <a:spcAft>
                <a:spcPts val="0"/>
              </a:spcAft>
              <a:buNone/>
              <a:defRPr sz="1400"/>
            </a:lvl6pPr>
            <a:lvl7pPr lvl="6">
              <a:spcBef>
                <a:spcPts val="1600"/>
              </a:spcBef>
              <a:spcAft>
                <a:spcPts val="0"/>
              </a:spcAft>
              <a:buNone/>
              <a:defRPr sz="1400"/>
            </a:lvl7pPr>
            <a:lvl8pPr lvl="7">
              <a:spcBef>
                <a:spcPts val="1600"/>
              </a:spcBef>
              <a:spcAft>
                <a:spcPts val="0"/>
              </a:spcAft>
              <a:buNone/>
              <a:defRPr sz="1400"/>
            </a:lvl8pPr>
            <a:lvl9pPr lvl="8">
              <a:spcBef>
                <a:spcPts val="1600"/>
              </a:spcBef>
              <a:spcAft>
                <a:spcPts val="1600"/>
              </a:spcAft>
              <a:buNone/>
              <a:defRPr sz="1400"/>
            </a:lvl9pPr>
          </a:lstStyle>
          <a:p>
            <a:endParaRPr/>
          </a:p>
        </p:txBody>
      </p:sp>
      <p:sp>
        <p:nvSpPr>
          <p:cNvPr id="170" name="Google Shape;170;p25"/>
          <p:cNvSpPr txBox="1">
            <a:spLocks noGrp="1"/>
          </p:cNvSpPr>
          <p:nvPr>
            <p:ph type="title" idx="2" hasCustomPrompt="1"/>
          </p:nvPr>
        </p:nvSpPr>
        <p:spPr>
          <a:xfrm>
            <a:off x="5336000" y="1996200"/>
            <a:ext cx="2869800" cy="659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200"/>
              <a:buNone/>
              <a:defRPr sz="3200"/>
            </a:lvl1pPr>
            <a:lvl2pPr lvl="1" algn="r" rtl="0">
              <a:spcBef>
                <a:spcPts val="0"/>
              </a:spcBef>
              <a:spcAft>
                <a:spcPts val="0"/>
              </a:spcAft>
              <a:buSzPts val="3200"/>
              <a:buNone/>
              <a:defRPr sz="3200"/>
            </a:lvl2pPr>
            <a:lvl3pPr lvl="2" algn="r" rtl="0">
              <a:spcBef>
                <a:spcPts val="0"/>
              </a:spcBef>
              <a:spcAft>
                <a:spcPts val="0"/>
              </a:spcAft>
              <a:buSzPts val="3200"/>
              <a:buNone/>
              <a:defRPr sz="3200"/>
            </a:lvl3pPr>
            <a:lvl4pPr lvl="3" algn="r" rtl="0">
              <a:spcBef>
                <a:spcPts val="0"/>
              </a:spcBef>
              <a:spcAft>
                <a:spcPts val="0"/>
              </a:spcAft>
              <a:buSzPts val="3200"/>
              <a:buNone/>
              <a:defRPr sz="3200"/>
            </a:lvl4pPr>
            <a:lvl5pPr lvl="4" algn="r" rtl="0">
              <a:spcBef>
                <a:spcPts val="0"/>
              </a:spcBef>
              <a:spcAft>
                <a:spcPts val="0"/>
              </a:spcAft>
              <a:buSzPts val="3200"/>
              <a:buNone/>
              <a:defRPr sz="3200"/>
            </a:lvl5pPr>
            <a:lvl6pPr lvl="5" algn="r" rtl="0">
              <a:spcBef>
                <a:spcPts val="0"/>
              </a:spcBef>
              <a:spcAft>
                <a:spcPts val="0"/>
              </a:spcAft>
              <a:buSzPts val="3200"/>
              <a:buNone/>
              <a:defRPr sz="3200"/>
            </a:lvl6pPr>
            <a:lvl7pPr lvl="6" algn="r" rtl="0">
              <a:spcBef>
                <a:spcPts val="0"/>
              </a:spcBef>
              <a:spcAft>
                <a:spcPts val="0"/>
              </a:spcAft>
              <a:buSzPts val="3200"/>
              <a:buNone/>
              <a:defRPr sz="3200"/>
            </a:lvl7pPr>
            <a:lvl8pPr lvl="7" algn="r" rtl="0">
              <a:spcBef>
                <a:spcPts val="0"/>
              </a:spcBef>
              <a:spcAft>
                <a:spcPts val="0"/>
              </a:spcAft>
              <a:buSzPts val="3200"/>
              <a:buNone/>
              <a:defRPr sz="3200"/>
            </a:lvl8pPr>
            <a:lvl9pPr lvl="8" algn="r" rtl="0">
              <a:spcBef>
                <a:spcPts val="0"/>
              </a:spcBef>
              <a:spcAft>
                <a:spcPts val="0"/>
              </a:spcAft>
              <a:buSzPts val="3200"/>
              <a:buNone/>
              <a:defRPr sz="3200"/>
            </a:lvl9pPr>
          </a:lstStyle>
          <a:p>
            <a:r>
              <a:t>xx%</a:t>
            </a:r>
          </a:p>
        </p:txBody>
      </p:sp>
      <p:sp>
        <p:nvSpPr>
          <p:cNvPr id="171" name="Google Shape;171;p25"/>
          <p:cNvSpPr txBox="1">
            <a:spLocks noGrp="1"/>
          </p:cNvSpPr>
          <p:nvPr>
            <p:ph type="subTitle" idx="3"/>
          </p:nvPr>
        </p:nvSpPr>
        <p:spPr>
          <a:xfrm>
            <a:off x="5336000" y="2528434"/>
            <a:ext cx="2869800" cy="6594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400"/>
            </a:lvl1pPr>
            <a:lvl2pPr lvl="1" algn="r" rtl="0">
              <a:spcBef>
                <a:spcPts val="1600"/>
              </a:spcBef>
              <a:spcAft>
                <a:spcPts val="0"/>
              </a:spcAft>
              <a:buNone/>
              <a:defRPr sz="1400"/>
            </a:lvl2pPr>
            <a:lvl3pPr lvl="2" algn="r" rtl="0">
              <a:spcBef>
                <a:spcPts val="1600"/>
              </a:spcBef>
              <a:spcAft>
                <a:spcPts val="0"/>
              </a:spcAft>
              <a:buNone/>
              <a:defRPr sz="1400"/>
            </a:lvl3pPr>
            <a:lvl4pPr lvl="3" algn="r" rtl="0">
              <a:spcBef>
                <a:spcPts val="1600"/>
              </a:spcBef>
              <a:spcAft>
                <a:spcPts val="0"/>
              </a:spcAft>
              <a:buNone/>
              <a:defRPr sz="1400"/>
            </a:lvl4pPr>
            <a:lvl5pPr lvl="4" algn="r" rtl="0">
              <a:spcBef>
                <a:spcPts val="1600"/>
              </a:spcBef>
              <a:spcAft>
                <a:spcPts val="0"/>
              </a:spcAft>
              <a:buNone/>
              <a:defRPr sz="1400"/>
            </a:lvl5pPr>
            <a:lvl6pPr lvl="5" algn="r" rtl="0">
              <a:spcBef>
                <a:spcPts val="1600"/>
              </a:spcBef>
              <a:spcAft>
                <a:spcPts val="0"/>
              </a:spcAft>
              <a:buNone/>
              <a:defRPr sz="1400"/>
            </a:lvl6pPr>
            <a:lvl7pPr lvl="6" algn="r" rtl="0">
              <a:spcBef>
                <a:spcPts val="1600"/>
              </a:spcBef>
              <a:spcAft>
                <a:spcPts val="0"/>
              </a:spcAft>
              <a:buNone/>
              <a:defRPr sz="1400"/>
            </a:lvl7pPr>
            <a:lvl8pPr lvl="7" algn="r" rtl="0">
              <a:spcBef>
                <a:spcPts val="1600"/>
              </a:spcBef>
              <a:spcAft>
                <a:spcPts val="0"/>
              </a:spcAft>
              <a:buNone/>
              <a:defRPr sz="1400"/>
            </a:lvl8pPr>
            <a:lvl9pPr lvl="8" algn="r" rtl="0">
              <a:spcBef>
                <a:spcPts val="1600"/>
              </a:spcBef>
              <a:spcAft>
                <a:spcPts val="1600"/>
              </a:spcAft>
              <a:buNone/>
              <a:defRPr sz="1400"/>
            </a:lvl9pPr>
          </a:lstStyle>
          <a:p>
            <a:endParaRPr/>
          </a:p>
        </p:txBody>
      </p:sp>
      <p:sp>
        <p:nvSpPr>
          <p:cNvPr id="172" name="Google Shape;172;p25"/>
          <p:cNvSpPr txBox="1">
            <a:spLocks noGrp="1"/>
          </p:cNvSpPr>
          <p:nvPr>
            <p:ph type="title" idx="4" hasCustomPrompt="1"/>
          </p:nvPr>
        </p:nvSpPr>
        <p:spPr>
          <a:xfrm>
            <a:off x="4705650" y="3347400"/>
            <a:ext cx="2869800" cy="6594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r>
              <a:t>xx%</a:t>
            </a:r>
          </a:p>
        </p:txBody>
      </p:sp>
      <p:sp>
        <p:nvSpPr>
          <p:cNvPr id="173" name="Google Shape;173;p25"/>
          <p:cNvSpPr txBox="1">
            <a:spLocks noGrp="1"/>
          </p:cNvSpPr>
          <p:nvPr>
            <p:ph type="subTitle" idx="5"/>
          </p:nvPr>
        </p:nvSpPr>
        <p:spPr>
          <a:xfrm>
            <a:off x="4705650" y="3879634"/>
            <a:ext cx="2869800" cy="659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vl1pPr>
            <a:lvl2pPr lvl="1" rtl="0">
              <a:spcBef>
                <a:spcPts val="1600"/>
              </a:spcBef>
              <a:spcAft>
                <a:spcPts val="0"/>
              </a:spcAft>
              <a:buNone/>
              <a:defRPr sz="1400"/>
            </a:lvl2pPr>
            <a:lvl3pPr lvl="2" rtl="0">
              <a:spcBef>
                <a:spcPts val="1600"/>
              </a:spcBef>
              <a:spcAft>
                <a:spcPts val="0"/>
              </a:spcAft>
              <a:buNone/>
              <a:defRPr sz="1400"/>
            </a:lvl3pPr>
            <a:lvl4pPr lvl="3" rtl="0">
              <a:spcBef>
                <a:spcPts val="1600"/>
              </a:spcBef>
              <a:spcAft>
                <a:spcPts val="0"/>
              </a:spcAft>
              <a:buNone/>
              <a:defRPr sz="1400"/>
            </a:lvl4pPr>
            <a:lvl5pPr lvl="4" rtl="0">
              <a:spcBef>
                <a:spcPts val="1600"/>
              </a:spcBef>
              <a:spcAft>
                <a:spcPts val="0"/>
              </a:spcAft>
              <a:buNone/>
              <a:defRPr sz="1400"/>
            </a:lvl5pPr>
            <a:lvl6pPr lvl="5" rtl="0">
              <a:spcBef>
                <a:spcPts val="1600"/>
              </a:spcBef>
              <a:spcAft>
                <a:spcPts val="0"/>
              </a:spcAft>
              <a:buNone/>
              <a:defRPr sz="1400"/>
            </a:lvl6pPr>
            <a:lvl7pPr lvl="6" rtl="0">
              <a:spcBef>
                <a:spcPts val="1600"/>
              </a:spcBef>
              <a:spcAft>
                <a:spcPts val="0"/>
              </a:spcAft>
              <a:buNone/>
              <a:defRPr sz="1400"/>
            </a:lvl7pPr>
            <a:lvl8pPr lvl="7" rtl="0">
              <a:spcBef>
                <a:spcPts val="1600"/>
              </a:spcBef>
              <a:spcAft>
                <a:spcPts val="0"/>
              </a:spcAft>
              <a:buNone/>
              <a:defRPr sz="1400"/>
            </a:lvl8pPr>
            <a:lvl9pPr lvl="8" rtl="0">
              <a:spcBef>
                <a:spcPts val="1600"/>
              </a:spcBef>
              <a:spcAft>
                <a:spcPts val="1600"/>
              </a:spcAft>
              <a:buNone/>
              <a:defRPr sz="14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74"/>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ank you">
  <p:cSld name="CUSTOM_2">
    <p:spTree>
      <p:nvGrpSpPr>
        <p:cNvPr id="1" name="Shape 227"/>
        <p:cNvGrpSpPr/>
        <p:nvPr/>
      </p:nvGrpSpPr>
      <p:grpSpPr>
        <a:xfrm>
          <a:off x="0" y="0"/>
          <a:ext cx="0" cy="0"/>
          <a:chOff x="0" y="0"/>
          <a:chExt cx="0" cy="0"/>
        </a:xfrm>
      </p:grpSpPr>
      <p:sp>
        <p:nvSpPr>
          <p:cNvPr id="228" name="Google Shape;228;p31"/>
          <p:cNvSpPr/>
          <p:nvPr/>
        </p:nvSpPr>
        <p:spPr>
          <a:xfrm flipH="1">
            <a:off x="0" y="4400"/>
            <a:ext cx="5388300" cy="5143500"/>
          </a:xfrm>
          <a:prstGeom prst="rect">
            <a:avLst/>
          </a:prstGeom>
          <a:gradFill>
            <a:gsLst>
              <a:gs pos="0">
                <a:schemeClr val="accent1"/>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1"/>
          <p:cNvSpPr txBox="1">
            <a:spLocks noGrp="1"/>
          </p:cNvSpPr>
          <p:nvPr>
            <p:ph type="ctrTitle"/>
          </p:nvPr>
        </p:nvSpPr>
        <p:spPr>
          <a:xfrm>
            <a:off x="831175" y="890950"/>
            <a:ext cx="3510000" cy="1245600"/>
          </a:xfrm>
          <a:prstGeom prst="rect">
            <a:avLst/>
          </a:prstGeom>
        </p:spPr>
        <p:txBody>
          <a:bodyPr spcFirstLastPara="1" wrap="square" lIns="91425" tIns="91425" rIns="91425" bIns="91425" anchor="b" anchorCtr="0">
            <a:noAutofit/>
          </a:bodyPr>
          <a:lstStyle>
            <a:lvl1pPr lvl="0" rtl="0">
              <a:spcBef>
                <a:spcPts val="0"/>
              </a:spcBef>
              <a:spcAft>
                <a:spcPts val="0"/>
              </a:spcAft>
              <a:buSzPts val="7200"/>
              <a:buNone/>
              <a:defRPr sz="7200"/>
            </a:lvl1pPr>
            <a:lvl2pPr lvl="1" rtl="0">
              <a:spcBef>
                <a:spcPts val="0"/>
              </a:spcBef>
              <a:spcAft>
                <a:spcPts val="0"/>
              </a:spcAft>
              <a:buSzPts val="7200"/>
              <a:buNone/>
              <a:defRPr sz="7200"/>
            </a:lvl2pPr>
            <a:lvl3pPr lvl="2" rtl="0">
              <a:spcBef>
                <a:spcPts val="0"/>
              </a:spcBef>
              <a:spcAft>
                <a:spcPts val="0"/>
              </a:spcAft>
              <a:buSzPts val="7200"/>
              <a:buNone/>
              <a:defRPr sz="7200"/>
            </a:lvl3pPr>
            <a:lvl4pPr lvl="3" rtl="0">
              <a:spcBef>
                <a:spcPts val="0"/>
              </a:spcBef>
              <a:spcAft>
                <a:spcPts val="0"/>
              </a:spcAft>
              <a:buSzPts val="7200"/>
              <a:buNone/>
              <a:defRPr sz="7200"/>
            </a:lvl4pPr>
            <a:lvl5pPr lvl="4" rtl="0">
              <a:spcBef>
                <a:spcPts val="0"/>
              </a:spcBef>
              <a:spcAft>
                <a:spcPts val="0"/>
              </a:spcAft>
              <a:buSzPts val="7200"/>
              <a:buNone/>
              <a:defRPr sz="7200"/>
            </a:lvl5pPr>
            <a:lvl6pPr lvl="5" rtl="0">
              <a:spcBef>
                <a:spcPts val="0"/>
              </a:spcBef>
              <a:spcAft>
                <a:spcPts val="0"/>
              </a:spcAft>
              <a:buSzPts val="7200"/>
              <a:buNone/>
              <a:defRPr sz="7200"/>
            </a:lvl6pPr>
            <a:lvl7pPr lvl="6" rtl="0">
              <a:spcBef>
                <a:spcPts val="0"/>
              </a:spcBef>
              <a:spcAft>
                <a:spcPts val="0"/>
              </a:spcAft>
              <a:buSzPts val="7200"/>
              <a:buNone/>
              <a:defRPr sz="7200"/>
            </a:lvl7pPr>
            <a:lvl8pPr lvl="7" rtl="0">
              <a:spcBef>
                <a:spcPts val="0"/>
              </a:spcBef>
              <a:spcAft>
                <a:spcPts val="0"/>
              </a:spcAft>
              <a:buSzPts val="7200"/>
              <a:buNone/>
              <a:defRPr sz="7200"/>
            </a:lvl8pPr>
            <a:lvl9pPr lvl="8" rtl="0">
              <a:spcBef>
                <a:spcPts val="0"/>
              </a:spcBef>
              <a:spcAft>
                <a:spcPts val="0"/>
              </a:spcAft>
              <a:buSzPts val="7200"/>
              <a:buNone/>
              <a:defRPr sz="72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1200" y="594300"/>
            <a:ext cx="7751400" cy="572700"/>
          </a:xfrm>
          <a:prstGeom prst="rect">
            <a:avLst/>
          </a:prstGeom>
          <a:noFill/>
          <a:ln>
            <a:noFill/>
          </a:ln>
        </p:spPr>
        <p:txBody>
          <a:bodyPr spcFirstLastPara="1" wrap="square" lIns="91425" tIns="91425" rIns="91425" bIns="91425" anchor="t" anchorCtr="0">
            <a:noAutofit/>
          </a:bodyPr>
          <a:lstStyle>
            <a:lvl1pPr lvl="0">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1pPr>
            <a:lvl2pPr lvl="1">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2pPr>
            <a:lvl3pPr lvl="2">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3pPr>
            <a:lvl4pPr lvl="3">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4pPr>
            <a:lvl5pPr lvl="4">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5pPr>
            <a:lvl6pPr lvl="5">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6pPr>
            <a:lvl7pPr lvl="6">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7pPr>
            <a:lvl8pPr lvl="7">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8pPr>
            <a:lvl9pPr lvl="8">
              <a:lnSpc>
                <a:spcPct val="70000"/>
              </a:lnSpc>
              <a:spcBef>
                <a:spcPts val="0"/>
              </a:spcBef>
              <a:spcAft>
                <a:spcPts val="0"/>
              </a:spcAft>
              <a:buClr>
                <a:schemeClr val="accent4"/>
              </a:buClr>
              <a:buSzPts val="3600"/>
              <a:buFont typeface="Katibeh"/>
              <a:buNone/>
              <a:defRPr sz="3600">
                <a:solidFill>
                  <a:schemeClr val="accent4"/>
                </a:solidFill>
                <a:latin typeface="Katibeh"/>
                <a:ea typeface="Katibeh"/>
                <a:cs typeface="Katibeh"/>
                <a:sym typeface="Katibeh"/>
              </a:defRPr>
            </a:lvl9pPr>
          </a:lstStyle>
          <a:p>
            <a:endParaRPr/>
          </a:p>
        </p:txBody>
      </p:sp>
      <p:sp>
        <p:nvSpPr>
          <p:cNvPr id="7" name="Google Shape;7;p1"/>
          <p:cNvSpPr txBox="1">
            <a:spLocks noGrp="1"/>
          </p:cNvSpPr>
          <p:nvPr>
            <p:ph type="body" idx="1"/>
          </p:nvPr>
        </p:nvSpPr>
        <p:spPr>
          <a:xfrm>
            <a:off x="721200" y="1296100"/>
            <a:ext cx="7701600" cy="3416400"/>
          </a:xfrm>
          <a:prstGeom prst="rect">
            <a:avLst/>
          </a:prstGeom>
          <a:noFill/>
          <a:ln>
            <a:noFill/>
          </a:ln>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accent4"/>
              </a:buClr>
              <a:buSzPts val="1200"/>
              <a:buFont typeface="Roboto"/>
              <a:buChar char="●"/>
              <a:defRPr sz="1200">
                <a:solidFill>
                  <a:schemeClr val="accent4"/>
                </a:solidFill>
                <a:latin typeface="Roboto"/>
                <a:ea typeface="Roboto"/>
                <a:cs typeface="Roboto"/>
                <a:sym typeface="Roboto"/>
              </a:defRPr>
            </a:lvl1pPr>
            <a:lvl2pPr marL="914400" lvl="1" indent="-304800">
              <a:lnSpc>
                <a:spcPct val="115000"/>
              </a:lnSpc>
              <a:spcBef>
                <a:spcPts val="1600"/>
              </a:spcBef>
              <a:spcAft>
                <a:spcPts val="0"/>
              </a:spcAft>
              <a:buClr>
                <a:schemeClr val="accent4"/>
              </a:buClr>
              <a:buSzPts val="1200"/>
              <a:buFont typeface="Roboto"/>
              <a:buChar char="○"/>
              <a:defRPr sz="1200">
                <a:solidFill>
                  <a:schemeClr val="accent4"/>
                </a:solidFill>
                <a:latin typeface="Roboto"/>
                <a:ea typeface="Roboto"/>
                <a:cs typeface="Roboto"/>
                <a:sym typeface="Roboto"/>
              </a:defRPr>
            </a:lvl2pPr>
            <a:lvl3pPr marL="1371600" lvl="2" indent="-304800">
              <a:lnSpc>
                <a:spcPct val="115000"/>
              </a:lnSpc>
              <a:spcBef>
                <a:spcPts val="1600"/>
              </a:spcBef>
              <a:spcAft>
                <a:spcPts val="0"/>
              </a:spcAft>
              <a:buClr>
                <a:schemeClr val="accent4"/>
              </a:buClr>
              <a:buSzPts val="1200"/>
              <a:buFont typeface="Roboto"/>
              <a:buChar char="■"/>
              <a:defRPr sz="1200">
                <a:solidFill>
                  <a:schemeClr val="accent4"/>
                </a:solidFill>
                <a:latin typeface="Roboto"/>
                <a:ea typeface="Roboto"/>
                <a:cs typeface="Roboto"/>
                <a:sym typeface="Roboto"/>
              </a:defRPr>
            </a:lvl3pPr>
            <a:lvl4pPr marL="1828800" lvl="3" indent="-304800">
              <a:lnSpc>
                <a:spcPct val="115000"/>
              </a:lnSpc>
              <a:spcBef>
                <a:spcPts val="1600"/>
              </a:spcBef>
              <a:spcAft>
                <a:spcPts val="0"/>
              </a:spcAft>
              <a:buClr>
                <a:schemeClr val="accent4"/>
              </a:buClr>
              <a:buSzPts val="1200"/>
              <a:buFont typeface="Roboto"/>
              <a:buChar char="●"/>
              <a:defRPr sz="1200">
                <a:solidFill>
                  <a:schemeClr val="accent4"/>
                </a:solidFill>
                <a:latin typeface="Roboto"/>
                <a:ea typeface="Roboto"/>
                <a:cs typeface="Roboto"/>
                <a:sym typeface="Roboto"/>
              </a:defRPr>
            </a:lvl4pPr>
            <a:lvl5pPr marL="2286000" lvl="4" indent="-304800">
              <a:lnSpc>
                <a:spcPct val="115000"/>
              </a:lnSpc>
              <a:spcBef>
                <a:spcPts val="1600"/>
              </a:spcBef>
              <a:spcAft>
                <a:spcPts val="0"/>
              </a:spcAft>
              <a:buClr>
                <a:schemeClr val="accent4"/>
              </a:buClr>
              <a:buSzPts val="1200"/>
              <a:buFont typeface="Roboto"/>
              <a:buChar char="○"/>
              <a:defRPr sz="1200">
                <a:solidFill>
                  <a:schemeClr val="accent4"/>
                </a:solidFill>
                <a:latin typeface="Roboto"/>
                <a:ea typeface="Roboto"/>
                <a:cs typeface="Roboto"/>
                <a:sym typeface="Roboto"/>
              </a:defRPr>
            </a:lvl5pPr>
            <a:lvl6pPr marL="2743200" lvl="5" indent="-304800">
              <a:lnSpc>
                <a:spcPct val="115000"/>
              </a:lnSpc>
              <a:spcBef>
                <a:spcPts val="1600"/>
              </a:spcBef>
              <a:spcAft>
                <a:spcPts val="0"/>
              </a:spcAft>
              <a:buClr>
                <a:schemeClr val="accent4"/>
              </a:buClr>
              <a:buSzPts val="1200"/>
              <a:buFont typeface="Roboto"/>
              <a:buChar char="■"/>
              <a:defRPr sz="1200">
                <a:solidFill>
                  <a:schemeClr val="accent4"/>
                </a:solidFill>
                <a:latin typeface="Roboto"/>
                <a:ea typeface="Roboto"/>
                <a:cs typeface="Roboto"/>
                <a:sym typeface="Roboto"/>
              </a:defRPr>
            </a:lvl6pPr>
            <a:lvl7pPr marL="3200400" lvl="6" indent="-304800">
              <a:lnSpc>
                <a:spcPct val="115000"/>
              </a:lnSpc>
              <a:spcBef>
                <a:spcPts val="1600"/>
              </a:spcBef>
              <a:spcAft>
                <a:spcPts val="0"/>
              </a:spcAft>
              <a:buClr>
                <a:schemeClr val="accent4"/>
              </a:buClr>
              <a:buSzPts val="1200"/>
              <a:buFont typeface="Roboto"/>
              <a:buChar char="●"/>
              <a:defRPr sz="1200">
                <a:solidFill>
                  <a:schemeClr val="accent4"/>
                </a:solidFill>
                <a:latin typeface="Roboto"/>
                <a:ea typeface="Roboto"/>
                <a:cs typeface="Roboto"/>
                <a:sym typeface="Roboto"/>
              </a:defRPr>
            </a:lvl7pPr>
            <a:lvl8pPr marL="3657600" lvl="7" indent="-304800">
              <a:lnSpc>
                <a:spcPct val="115000"/>
              </a:lnSpc>
              <a:spcBef>
                <a:spcPts val="1600"/>
              </a:spcBef>
              <a:spcAft>
                <a:spcPts val="0"/>
              </a:spcAft>
              <a:buClr>
                <a:schemeClr val="accent4"/>
              </a:buClr>
              <a:buSzPts val="1200"/>
              <a:buFont typeface="Roboto"/>
              <a:buChar char="○"/>
              <a:defRPr sz="1200">
                <a:solidFill>
                  <a:schemeClr val="accent4"/>
                </a:solidFill>
                <a:latin typeface="Roboto"/>
                <a:ea typeface="Roboto"/>
                <a:cs typeface="Roboto"/>
                <a:sym typeface="Roboto"/>
              </a:defRPr>
            </a:lvl8pPr>
            <a:lvl9pPr marL="4114800" lvl="8" indent="-304800">
              <a:lnSpc>
                <a:spcPct val="115000"/>
              </a:lnSpc>
              <a:spcBef>
                <a:spcPts val="1600"/>
              </a:spcBef>
              <a:spcAft>
                <a:spcPts val="1600"/>
              </a:spcAft>
              <a:buClr>
                <a:schemeClr val="accent4"/>
              </a:buClr>
              <a:buSzPts val="1200"/>
              <a:buFont typeface="Roboto"/>
              <a:buChar char="■"/>
              <a:defRPr sz="1200">
                <a:solidFill>
                  <a:schemeClr val="accent4"/>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7" r:id="rId18"/>
    <p:sldLayoutId id="2147483668" r:id="rId19"/>
    <p:sldLayoutId id="2147483669" r:id="rId20"/>
    <p:sldLayoutId id="2147483670" r:id="rId21"/>
    <p:sldLayoutId id="2147483671" r:id="rId22"/>
    <p:sldLayoutId id="2147483672" r:id="rId23"/>
    <p:sldLayoutId id="2147483677"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spreadsheets/d/1o5TlUIJo_6bHqMfpXt3nvpogaGZmrwmqmlzmWtWoXZM/copy" TargetMode="External"/><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spreadsheets/d/1o5TlUIJo_6bHqMfpXt3nvpogaGZmrwmqmlzmWtWoXZM/copy"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8"/>
        <p:cNvGrpSpPr/>
        <p:nvPr/>
      </p:nvGrpSpPr>
      <p:grpSpPr>
        <a:xfrm>
          <a:off x="0" y="0"/>
          <a:ext cx="0" cy="0"/>
          <a:chOff x="0" y="0"/>
          <a:chExt cx="0" cy="0"/>
        </a:xfrm>
      </p:grpSpPr>
      <p:sp>
        <p:nvSpPr>
          <p:cNvPr id="239" name="Google Shape;239;p34"/>
          <p:cNvSpPr txBox="1">
            <a:spLocks noGrp="1"/>
          </p:cNvSpPr>
          <p:nvPr>
            <p:ph type="ctrTitle"/>
          </p:nvPr>
        </p:nvSpPr>
        <p:spPr>
          <a:xfrm>
            <a:off x="623225" y="2149273"/>
            <a:ext cx="4386600" cy="103444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5400" dirty="0" smtClean="0">
                <a:latin typeface="Arial" panose="020B0604020202020204" pitchFamily="34" charset="0"/>
                <a:ea typeface="楷体" panose="02010609060101010101" pitchFamily="49" charset="-122"/>
                <a:sym typeface="Arial" panose="020B0604020202020204" pitchFamily="34" charset="0"/>
              </a:rPr>
              <a:t>宠物养护手册</a:t>
            </a:r>
            <a:endParaRPr sz="5400" dirty="0">
              <a:latin typeface="Arial" panose="020B0604020202020204" pitchFamily="34" charset="0"/>
              <a:ea typeface="楷体" panose="02010609060101010101" pitchFamily="49" charset="-122"/>
              <a:sym typeface="Arial" panose="020B0604020202020204" pitchFamily="34" charset="0"/>
            </a:endParaRPr>
          </a:p>
        </p:txBody>
      </p:sp>
      <p:sp>
        <p:nvSpPr>
          <p:cNvPr id="240" name="Google Shape;240;p34"/>
          <p:cNvSpPr txBox="1">
            <a:spLocks noGrp="1"/>
          </p:cNvSpPr>
          <p:nvPr>
            <p:ph type="subTitle" idx="1"/>
          </p:nvPr>
        </p:nvSpPr>
        <p:spPr>
          <a:xfrm>
            <a:off x="1113000" y="3355000"/>
            <a:ext cx="3433800" cy="39604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轻</a:t>
            </a:r>
            <a:r>
              <a:rPr lang="zh-CN" altLang="en-US" dirty="0" smtClean="0">
                <a:latin typeface="Arial" panose="020B0604020202020204" pitchFamily="34" charset="0"/>
                <a:ea typeface="楷体" panose="02010609060101010101" pitchFamily="49" charset="-122"/>
                <a:sym typeface="Arial" panose="020B0604020202020204" pitchFamily="34" charset="0"/>
              </a:rPr>
              <a:t>松办公  为您呈现</a:t>
            </a:r>
            <a:endParaRPr sz="1400" dirty="0">
              <a:latin typeface="Arial" panose="020B0604020202020204" pitchFamily="34" charset="0"/>
              <a:ea typeface="楷体" panose="02010609060101010101" pitchFamily="49" charset="-122"/>
              <a:sym typeface="Arial" panose="020B0604020202020204" pitchFamily="34" charset="0"/>
            </a:endParaRPr>
          </a:p>
        </p:txBody>
      </p:sp>
      <p:sp>
        <p:nvSpPr>
          <p:cNvPr id="241" name="Google Shape;241;p34"/>
          <p:cNvSpPr/>
          <p:nvPr/>
        </p:nvSpPr>
        <p:spPr>
          <a:xfrm>
            <a:off x="2057371" y="1032849"/>
            <a:ext cx="1450916" cy="1218297"/>
          </a:xfrm>
          <a:custGeom>
            <a:avLst/>
            <a:gdLst/>
            <a:ahLst/>
            <a:cxnLst/>
            <a:rect l="l" t="t" r="r" b="b"/>
            <a:pathLst>
              <a:path w="210889" h="177078" extrusionOk="0">
                <a:moveTo>
                  <a:pt x="133614" y="0"/>
                </a:moveTo>
                <a:cubicBezTo>
                  <a:pt x="125500" y="0"/>
                  <a:pt x="118145" y="1920"/>
                  <a:pt x="112321" y="4779"/>
                </a:cubicBezTo>
                <a:cubicBezTo>
                  <a:pt x="95639" y="12943"/>
                  <a:pt x="84247" y="30357"/>
                  <a:pt x="49285" y="44081"/>
                </a:cubicBezTo>
                <a:cubicBezTo>
                  <a:pt x="14349" y="57806"/>
                  <a:pt x="1" y="113491"/>
                  <a:pt x="39927" y="138364"/>
                </a:cubicBezTo>
                <a:cubicBezTo>
                  <a:pt x="70105" y="157172"/>
                  <a:pt x="93134" y="177078"/>
                  <a:pt x="121954" y="177078"/>
                </a:cubicBezTo>
                <a:cubicBezTo>
                  <a:pt x="131288" y="177078"/>
                  <a:pt x="141230" y="174989"/>
                  <a:pt x="152220" y="170099"/>
                </a:cubicBezTo>
                <a:cubicBezTo>
                  <a:pt x="197164" y="150136"/>
                  <a:pt x="210889" y="69659"/>
                  <a:pt x="186559" y="32852"/>
                </a:cubicBezTo>
                <a:cubicBezTo>
                  <a:pt x="170174" y="8111"/>
                  <a:pt x="150291" y="0"/>
                  <a:pt x="1336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42" name="Google Shape;242;p34"/>
          <p:cNvSpPr txBox="1">
            <a:spLocks noGrp="1"/>
          </p:cNvSpPr>
          <p:nvPr>
            <p:ph type="ctrTitle"/>
          </p:nvPr>
        </p:nvSpPr>
        <p:spPr>
          <a:xfrm>
            <a:off x="2235136" y="1359212"/>
            <a:ext cx="1189500" cy="66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chemeClr val="lt1"/>
                </a:solidFill>
                <a:latin typeface="Arial" panose="020B0604020202020204" pitchFamily="34" charset="0"/>
                <a:ea typeface="楷体" panose="02010609060101010101" pitchFamily="49" charset="-122"/>
                <a:cs typeface="Roboto"/>
                <a:sym typeface="Arial" panose="020B0604020202020204" pitchFamily="34" charset="0"/>
              </a:rPr>
              <a:t>Cute</a:t>
            </a:r>
            <a:endParaRPr sz="2400" b="1">
              <a:solidFill>
                <a:schemeClr val="lt1"/>
              </a:solidFill>
              <a:latin typeface="Arial" panose="020B0604020202020204" pitchFamily="34" charset="0"/>
              <a:ea typeface="楷体" panose="02010609060101010101" pitchFamily="49" charset="-122"/>
              <a:cs typeface="Roboto"/>
              <a:sym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6"/>
          <p:cNvSpPr txBox="1">
            <a:spLocks noGrp="1"/>
          </p:cNvSpPr>
          <p:nvPr>
            <p:ph type="title"/>
          </p:nvPr>
        </p:nvSpPr>
        <p:spPr>
          <a:xfrm>
            <a:off x="1455390" y="1542200"/>
            <a:ext cx="894018" cy="2107650"/>
          </a:xfrm>
          <a:prstGeom prst="rect">
            <a:avLst/>
          </a:prstGeom>
        </p:spPr>
        <p:txBody>
          <a:bodyPr spcFirstLastPara="1" wrap="square" lIns="91425" tIns="91425" rIns="91425" bIns="91425" anchor="ctr" anchorCtr="0">
            <a:noAutofit/>
          </a:bodyPr>
          <a:lstStyle/>
          <a:p>
            <a:pPr marL="0" lvl="0" indent="0" algn="l" rtl="0">
              <a:lnSpc>
                <a:spcPct val="70000"/>
              </a:lnSpc>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目</a:t>
            </a:r>
            <a:r>
              <a:rPr lang="en-US" altLang="zh-CN" dirty="0" smtClean="0">
                <a:latin typeface="Arial" panose="020B0604020202020204" pitchFamily="34" charset="0"/>
                <a:ea typeface="楷体" panose="02010609060101010101" pitchFamily="49" charset="-122"/>
                <a:sym typeface="Arial" panose="020B0604020202020204" pitchFamily="34" charset="0"/>
              </a:rPr>
              <a:t/>
            </a:r>
            <a:br>
              <a:rPr lang="en-US" altLang="zh-CN" dirty="0" smtClean="0">
                <a:latin typeface="Arial" panose="020B0604020202020204" pitchFamily="34" charset="0"/>
                <a:ea typeface="楷体" panose="02010609060101010101" pitchFamily="49" charset="-122"/>
                <a:sym typeface="Arial" panose="020B0604020202020204" pitchFamily="34" charset="0"/>
              </a:rPr>
            </a:br>
            <a:r>
              <a:rPr lang="en-US" altLang="zh-CN" dirty="0">
                <a:latin typeface="Arial" panose="020B0604020202020204" pitchFamily="34" charset="0"/>
                <a:ea typeface="楷体" panose="02010609060101010101" pitchFamily="49" charset="-122"/>
                <a:sym typeface="Arial" panose="020B0604020202020204" pitchFamily="34" charset="0"/>
              </a:rPr>
              <a:t/>
            </a:r>
            <a:br>
              <a:rPr lang="en-US" altLang="zh-CN" dirty="0">
                <a:latin typeface="Arial" panose="020B0604020202020204" pitchFamily="34" charset="0"/>
                <a:ea typeface="楷体" panose="02010609060101010101" pitchFamily="49" charset="-122"/>
                <a:sym typeface="Arial" panose="020B0604020202020204" pitchFamily="34" charset="0"/>
              </a:rPr>
            </a:br>
            <a:r>
              <a:rPr lang="zh-CN" altLang="en-US" dirty="0" smtClean="0">
                <a:latin typeface="Arial" panose="020B0604020202020204" pitchFamily="34" charset="0"/>
                <a:ea typeface="楷体" panose="02010609060101010101" pitchFamily="49" charset="-122"/>
                <a:sym typeface="Arial" panose="020B0604020202020204" pitchFamily="34" charset="0"/>
              </a:rPr>
              <a:t>录</a:t>
            </a:r>
            <a:endParaRPr sz="6000" dirty="0">
              <a:latin typeface="Arial" panose="020B0604020202020204" pitchFamily="34" charset="0"/>
              <a:ea typeface="楷体" panose="02010609060101010101" pitchFamily="49" charset="-122"/>
              <a:sym typeface="Arial" panose="020B0604020202020204" pitchFamily="34" charset="0"/>
            </a:endParaRPr>
          </a:p>
        </p:txBody>
      </p:sp>
      <p:sp>
        <p:nvSpPr>
          <p:cNvPr id="254" name="Google Shape;254;p36"/>
          <p:cNvSpPr txBox="1">
            <a:spLocks noGrp="1"/>
          </p:cNvSpPr>
          <p:nvPr>
            <p:ph type="subTitle" idx="1"/>
          </p:nvPr>
        </p:nvSpPr>
        <p:spPr>
          <a:xfrm>
            <a:off x="4955100" y="431263"/>
            <a:ext cx="2333402" cy="47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在</a:t>
            </a:r>
            <a:r>
              <a:rPr lang="zh-CN" altLang="en-US" dirty="0" smtClean="0">
                <a:latin typeface="Arial" panose="020B0604020202020204" pitchFamily="34" charset="0"/>
                <a:ea typeface="楷体" panose="02010609060101010101" pitchFamily="49" charset="-122"/>
                <a:sym typeface="Arial" panose="020B0604020202020204" pitchFamily="34" charset="0"/>
              </a:rPr>
              <a:t>此输入标题</a:t>
            </a:r>
            <a:r>
              <a:rPr lang="en" b="0" dirty="0" smtClean="0">
                <a:latin typeface="Arial" panose="020B0604020202020204" pitchFamily="34" charset="0"/>
                <a:ea typeface="楷体" panose="02010609060101010101" pitchFamily="49" charset="-122"/>
                <a:sym typeface="Arial" panose="020B0604020202020204" pitchFamily="34" charset="0"/>
              </a:rPr>
              <a:t> </a:t>
            </a:r>
            <a:r>
              <a:rPr lang="en" b="0" dirty="0">
                <a:latin typeface="Arial" panose="020B0604020202020204" pitchFamily="34" charset="0"/>
                <a:ea typeface="楷体" panose="02010609060101010101" pitchFamily="49" charset="-122"/>
                <a:sym typeface="Arial" panose="020B0604020202020204" pitchFamily="34" charset="0"/>
              </a:rPr>
              <a:t>1</a:t>
            </a:r>
            <a:endParaRPr sz="2400" b="0" dirty="0">
              <a:latin typeface="Arial" panose="020B0604020202020204" pitchFamily="34" charset="0"/>
              <a:ea typeface="楷体" panose="02010609060101010101" pitchFamily="49" charset="-122"/>
              <a:sym typeface="Arial" panose="020B0604020202020204" pitchFamily="34" charset="0"/>
            </a:endParaRPr>
          </a:p>
        </p:txBody>
      </p:sp>
      <p:sp>
        <p:nvSpPr>
          <p:cNvPr id="255" name="Google Shape;255;p36"/>
          <p:cNvSpPr txBox="1">
            <a:spLocks noGrp="1"/>
          </p:cNvSpPr>
          <p:nvPr>
            <p:ph type="subTitle" idx="2"/>
          </p:nvPr>
        </p:nvSpPr>
        <p:spPr>
          <a:xfrm>
            <a:off x="4956300" y="825150"/>
            <a:ext cx="3465600" cy="393300"/>
          </a:xfrm>
          <a:prstGeom prst="rect">
            <a:avLst/>
          </a:prstGeom>
        </p:spPr>
        <p:txBody>
          <a:bodyPr spcFirstLastPara="1" wrap="square" lIns="91425" tIns="91425" rIns="91425" bIns="91425" anchor="t" anchorCtr="0">
            <a:noAutofit/>
          </a:bodyPr>
          <a:lstStyle/>
          <a:p>
            <a:pPr marL="0" indent="0">
              <a:spcAft>
                <a:spcPts val="1600"/>
              </a:spcAft>
            </a:pPr>
            <a:r>
              <a:rPr lang="zh-CN" altLang="en-US" sz="1200" dirty="0" smtClean="0">
                <a:latin typeface="Arial" panose="020B0604020202020204" pitchFamily="34" charset="0"/>
                <a:ea typeface="楷体" panose="02010609060101010101" pitchFamily="49" charset="-122"/>
                <a:sym typeface="Arial" panose="020B0604020202020204" pitchFamily="34" charset="0"/>
              </a:rPr>
              <a:t>输入替换内容轻松</a:t>
            </a:r>
            <a:r>
              <a:rPr lang="zh-CN" altLang="en-US" dirty="0">
                <a:latin typeface="Arial" panose="020B0604020202020204" pitchFamily="34" charset="0"/>
                <a:ea typeface="楷体" panose="02010609060101010101" pitchFamily="49" charset="-122"/>
                <a:sym typeface="Arial" panose="020B0604020202020204" pitchFamily="34" charset="0"/>
              </a:rPr>
              <a:t>办公输入替换内容轻松办公</a:t>
            </a:r>
          </a:p>
          <a:p>
            <a:pPr marL="0" lvl="0" indent="0" algn="l" rtl="0">
              <a:lnSpc>
                <a:spcPct val="100000"/>
              </a:lnSpc>
              <a:spcBef>
                <a:spcPts val="0"/>
              </a:spcBef>
              <a:spcAft>
                <a:spcPts val="1600"/>
              </a:spcAft>
              <a:buNone/>
            </a:pPr>
            <a:endParaRPr sz="1200" dirty="0">
              <a:latin typeface="Arial" panose="020B0604020202020204" pitchFamily="34" charset="0"/>
              <a:ea typeface="楷体" panose="02010609060101010101" pitchFamily="49" charset="-122"/>
              <a:sym typeface="Arial" panose="020B0604020202020204" pitchFamily="34" charset="0"/>
            </a:endParaRPr>
          </a:p>
        </p:txBody>
      </p:sp>
      <p:grpSp>
        <p:nvGrpSpPr>
          <p:cNvPr id="256" name="Google Shape;256;p36"/>
          <p:cNvGrpSpPr/>
          <p:nvPr/>
        </p:nvGrpSpPr>
        <p:grpSpPr>
          <a:xfrm>
            <a:off x="4155626" y="641296"/>
            <a:ext cx="553538" cy="468599"/>
            <a:chOff x="2948475" y="1943850"/>
            <a:chExt cx="1472175" cy="1246275"/>
          </a:xfrm>
        </p:grpSpPr>
        <p:sp>
          <p:nvSpPr>
            <p:cNvPr id="257" name="Google Shape;257;p3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58" name="Google Shape;258;p3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59" name="Google Shape;259;p3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60" name="Google Shape;260;p3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61" name="Google Shape;261;p3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nvGrpSpPr>
          <p:cNvPr id="262" name="Google Shape;262;p36"/>
          <p:cNvGrpSpPr/>
          <p:nvPr/>
        </p:nvGrpSpPr>
        <p:grpSpPr>
          <a:xfrm>
            <a:off x="4155626" y="1754671"/>
            <a:ext cx="553538" cy="468599"/>
            <a:chOff x="2948475" y="1943850"/>
            <a:chExt cx="1472175" cy="1246275"/>
          </a:xfrm>
        </p:grpSpPr>
        <p:sp>
          <p:nvSpPr>
            <p:cNvPr id="263" name="Google Shape;263;p3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64" name="Google Shape;264;p3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65" name="Google Shape;265;p3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66" name="Google Shape;266;p3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67" name="Google Shape;267;p3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nvGrpSpPr>
          <p:cNvPr id="268" name="Google Shape;268;p36"/>
          <p:cNvGrpSpPr/>
          <p:nvPr/>
        </p:nvGrpSpPr>
        <p:grpSpPr>
          <a:xfrm>
            <a:off x="4155626" y="2868046"/>
            <a:ext cx="553538" cy="468599"/>
            <a:chOff x="2948475" y="1943850"/>
            <a:chExt cx="1472175" cy="1246275"/>
          </a:xfrm>
        </p:grpSpPr>
        <p:sp>
          <p:nvSpPr>
            <p:cNvPr id="269" name="Google Shape;269;p3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70" name="Google Shape;270;p3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71" name="Google Shape;271;p3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72" name="Google Shape;272;p3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73" name="Google Shape;273;p3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nvGrpSpPr>
          <p:cNvPr id="274" name="Google Shape;274;p36"/>
          <p:cNvGrpSpPr/>
          <p:nvPr/>
        </p:nvGrpSpPr>
        <p:grpSpPr>
          <a:xfrm>
            <a:off x="4155626" y="3981421"/>
            <a:ext cx="553538" cy="468599"/>
            <a:chOff x="2948475" y="1943850"/>
            <a:chExt cx="1472175" cy="1246275"/>
          </a:xfrm>
        </p:grpSpPr>
        <p:sp>
          <p:nvSpPr>
            <p:cNvPr id="275" name="Google Shape;275;p3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76" name="Google Shape;276;p3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77" name="Google Shape;277;p3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78" name="Google Shape;278;p3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79" name="Google Shape;279;p3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sp>
        <p:nvSpPr>
          <p:cNvPr id="280" name="Google Shape;280;p36"/>
          <p:cNvSpPr txBox="1">
            <a:spLocks noGrp="1"/>
          </p:cNvSpPr>
          <p:nvPr>
            <p:ph type="subTitle" idx="3"/>
          </p:nvPr>
        </p:nvSpPr>
        <p:spPr>
          <a:xfrm>
            <a:off x="4955100" y="1542200"/>
            <a:ext cx="2360956" cy="470700"/>
          </a:xfrm>
          <a:prstGeom prst="rect">
            <a:avLst/>
          </a:prstGeom>
        </p:spPr>
        <p:txBody>
          <a:bodyPr spcFirstLastPara="1" wrap="square" lIns="91425" tIns="91425" rIns="91425" bIns="91425" anchor="t" anchorCtr="0">
            <a:noAutofit/>
          </a:bodyPr>
          <a:lstStyle/>
          <a:p>
            <a:pPr marL="0" lvl="0" indent="0"/>
            <a:r>
              <a:rPr lang="zh-CN" altLang="en-US" dirty="0">
                <a:latin typeface="Arial" panose="020B0604020202020204" pitchFamily="34" charset="0"/>
                <a:ea typeface="楷体" panose="02010609060101010101" pitchFamily="49" charset="-122"/>
                <a:sym typeface="Arial" panose="020B0604020202020204" pitchFamily="34" charset="0"/>
              </a:rPr>
              <a:t>在此输入标</a:t>
            </a:r>
            <a:r>
              <a:rPr lang="zh-CN" altLang="en-US" dirty="0" smtClean="0">
                <a:latin typeface="Arial" panose="020B0604020202020204" pitchFamily="34" charset="0"/>
                <a:ea typeface="楷体" panose="02010609060101010101" pitchFamily="49" charset="-122"/>
                <a:sym typeface="Arial" panose="020B0604020202020204" pitchFamily="34" charset="0"/>
              </a:rPr>
              <a:t>题 </a:t>
            </a:r>
            <a:r>
              <a:rPr lang="en" dirty="0" smtClean="0">
                <a:latin typeface="Arial" panose="020B0604020202020204" pitchFamily="34" charset="0"/>
                <a:ea typeface="楷体" panose="02010609060101010101" pitchFamily="49" charset="-122"/>
                <a:sym typeface="Arial" panose="020B0604020202020204" pitchFamily="34" charset="0"/>
              </a:rPr>
              <a:t>2</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281" name="Google Shape;281;p36"/>
          <p:cNvSpPr txBox="1">
            <a:spLocks noGrp="1"/>
          </p:cNvSpPr>
          <p:nvPr>
            <p:ph type="subTitle" idx="4"/>
          </p:nvPr>
        </p:nvSpPr>
        <p:spPr>
          <a:xfrm>
            <a:off x="4956300" y="1936088"/>
            <a:ext cx="3465600" cy="3933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a:t>
            </a:r>
          </a:p>
        </p:txBody>
      </p:sp>
      <p:sp>
        <p:nvSpPr>
          <p:cNvPr id="282" name="Google Shape;282;p36"/>
          <p:cNvSpPr txBox="1">
            <a:spLocks noGrp="1"/>
          </p:cNvSpPr>
          <p:nvPr>
            <p:ph type="subTitle" idx="5"/>
          </p:nvPr>
        </p:nvSpPr>
        <p:spPr>
          <a:xfrm>
            <a:off x="4955100" y="2653900"/>
            <a:ext cx="2333402" cy="470700"/>
          </a:xfrm>
          <a:prstGeom prst="rect">
            <a:avLst/>
          </a:prstGeom>
        </p:spPr>
        <p:txBody>
          <a:bodyPr spcFirstLastPara="1" wrap="square" lIns="91425" tIns="91425" rIns="91425" bIns="91425" anchor="t" anchorCtr="0">
            <a:noAutofit/>
          </a:bodyPr>
          <a:lstStyle/>
          <a:p>
            <a:pPr marL="0" lvl="0" indent="0"/>
            <a:r>
              <a:rPr lang="zh-CN" altLang="en-US" dirty="0">
                <a:latin typeface="Arial" panose="020B0604020202020204" pitchFamily="34" charset="0"/>
                <a:ea typeface="楷体" panose="02010609060101010101" pitchFamily="49" charset="-122"/>
                <a:sym typeface="Arial" panose="020B0604020202020204" pitchFamily="34" charset="0"/>
              </a:rPr>
              <a:t>在此输入标</a:t>
            </a:r>
            <a:r>
              <a:rPr lang="zh-CN" altLang="en-US" dirty="0" smtClean="0">
                <a:latin typeface="Arial" panose="020B0604020202020204" pitchFamily="34" charset="0"/>
                <a:ea typeface="楷体" panose="02010609060101010101" pitchFamily="49" charset="-122"/>
                <a:sym typeface="Arial" panose="020B0604020202020204" pitchFamily="34" charset="0"/>
              </a:rPr>
              <a:t>题 </a:t>
            </a:r>
            <a:r>
              <a:rPr lang="en" dirty="0" smtClean="0">
                <a:latin typeface="Arial" panose="020B0604020202020204" pitchFamily="34" charset="0"/>
                <a:ea typeface="楷体" panose="02010609060101010101" pitchFamily="49" charset="-122"/>
                <a:sym typeface="Arial" panose="020B0604020202020204" pitchFamily="34" charset="0"/>
              </a:rPr>
              <a:t>3</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283" name="Google Shape;283;p36"/>
          <p:cNvSpPr txBox="1">
            <a:spLocks noGrp="1"/>
          </p:cNvSpPr>
          <p:nvPr>
            <p:ph type="subTitle" idx="6"/>
          </p:nvPr>
        </p:nvSpPr>
        <p:spPr>
          <a:xfrm>
            <a:off x="4956300" y="3047788"/>
            <a:ext cx="3465600" cy="3933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a:t>
            </a:r>
          </a:p>
        </p:txBody>
      </p:sp>
      <p:sp>
        <p:nvSpPr>
          <p:cNvPr id="284" name="Google Shape;284;p36"/>
          <p:cNvSpPr txBox="1">
            <a:spLocks noGrp="1"/>
          </p:cNvSpPr>
          <p:nvPr>
            <p:ph type="subTitle" idx="7"/>
          </p:nvPr>
        </p:nvSpPr>
        <p:spPr>
          <a:xfrm>
            <a:off x="4955100" y="3765600"/>
            <a:ext cx="2360956" cy="470700"/>
          </a:xfrm>
          <a:prstGeom prst="rect">
            <a:avLst/>
          </a:prstGeom>
        </p:spPr>
        <p:txBody>
          <a:bodyPr spcFirstLastPara="1" wrap="square" lIns="91425" tIns="91425" rIns="91425" bIns="91425" anchor="t" anchorCtr="0">
            <a:noAutofit/>
          </a:bodyPr>
          <a:lstStyle/>
          <a:p>
            <a:pPr marL="0" lvl="0" indent="0"/>
            <a:r>
              <a:rPr lang="zh-CN" altLang="en-US" dirty="0">
                <a:latin typeface="Arial" panose="020B0604020202020204" pitchFamily="34" charset="0"/>
                <a:ea typeface="楷体" panose="02010609060101010101" pitchFamily="49" charset="-122"/>
                <a:sym typeface="Arial" panose="020B0604020202020204" pitchFamily="34" charset="0"/>
              </a:rPr>
              <a:t>在此输入标</a:t>
            </a:r>
            <a:r>
              <a:rPr lang="zh-CN" altLang="en-US" dirty="0" smtClean="0">
                <a:latin typeface="Arial" panose="020B0604020202020204" pitchFamily="34" charset="0"/>
                <a:ea typeface="楷体" panose="02010609060101010101" pitchFamily="49" charset="-122"/>
                <a:sym typeface="Arial" panose="020B0604020202020204" pitchFamily="34" charset="0"/>
              </a:rPr>
              <a:t>题 </a:t>
            </a:r>
            <a:r>
              <a:rPr lang="en" dirty="0" smtClean="0">
                <a:latin typeface="Arial" panose="020B0604020202020204" pitchFamily="34" charset="0"/>
                <a:ea typeface="楷体" panose="02010609060101010101" pitchFamily="49" charset="-122"/>
                <a:sym typeface="Arial" panose="020B0604020202020204" pitchFamily="34" charset="0"/>
              </a:rPr>
              <a:t>4</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285" name="Google Shape;285;p36"/>
          <p:cNvSpPr txBox="1">
            <a:spLocks noGrp="1"/>
          </p:cNvSpPr>
          <p:nvPr>
            <p:ph type="subTitle" idx="8"/>
          </p:nvPr>
        </p:nvSpPr>
        <p:spPr>
          <a:xfrm>
            <a:off x="4956300" y="4159488"/>
            <a:ext cx="3465600" cy="3933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9"/>
        <p:cNvGrpSpPr/>
        <p:nvPr/>
      </p:nvGrpSpPr>
      <p:grpSpPr>
        <a:xfrm>
          <a:off x="0" y="0"/>
          <a:ext cx="0" cy="0"/>
          <a:chOff x="0" y="0"/>
          <a:chExt cx="0" cy="0"/>
        </a:xfrm>
      </p:grpSpPr>
      <p:sp>
        <p:nvSpPr>
          <p:cNvPr id="290" name="Google Shape;290;p37"/>
          <p:cNvSpPr/>
          <p:nvPr/>
        </p:nvSpPr>
        <p:spPr>
          <a:xfrm>
            <a:off x="4242875" y="1652025"/>
            <a:ext cx="4428900" cy="442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291" name="Google Shape;291;p37"/>
          <p:cNvSpPr txBox="1">
            <a:spLocks noGrp="1"/>
          </p:cNvSpPr>
          <p:nvPr>
            <p:ph type="ctrTitle"/>
          </p:nvPr>
        </p:nvSpPr>
        <p:spPr>
          <a:xfrm>
            <a:off x="4292173" y="2292700"/>
            <a:ext cx="4236300" cy="1426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哇</a:t>
            </a:r>
            <a:r>
              <a:rPr lang="en" sz="9600" dirty="0" smtClean="0">
                <a:latin typeface="Arial" panose="020B0604020202020204" pitchFamily="34" charset="0"/>
                <a:ea typeface="楷体" panose="02010609060101010101" pitchFamily="49" charset="-122"/>
                <a:sym typeface="Arial" panose="020B0604020202020204" pitchFamily="34" charset="0"/>
              </a:rPr>
              <a:t>!</a:t>
            </a:r>
            <a:endParaRPr sz="9600" dirty="0">
              <a:latin typeface="Arial" panose="020B0604020202020204" pitchFamily="34" charset="0"/>
              <a:ea typeface="楷体" panose="02010609060101010101" pitchFamily="49" charset="-122"/>
              <a:sym typeface="Arial" panose="020B0604020202020204" pitchFamily="34" charset="0"/>
            </a:endParaRPr>
          </a:p>
        </p:txBody>
      </p:sp>
      <p:sp>
        <p:nvSpPr>
          <p:cNvPr id="292" name="Google Shape;292;p37"/>
          <p:cNvSpPr txBox="1">
            <a:spLocks noGrp="1"/>
          </p:cNvSpPr>
          <p:nvPr>
            <p:ph type="subTitle" idx="1"/>
          </p:nvPr>
        </p:nvSpPr>
        <p:spPr>
          <a:xfrm>
            <a:off x="4730625" y="3526750"/>
            <a:ext cx="3355800" cy="850500"/>
          </a:xfrm>
          <a:prstGeom prst="rect">
            <a:avLst/>
          </a:prstGeom>
        </p:spPr>
        <p:txBody>
          <a:bodyPr spcFirstLastPara="1" wrap="square" lIns="91425" tIns="91425" rIns="91425" bIns="91425" anchor="t" anchorCtr="0">
            <a:noAutofit/>
          </a:bodyPr>
          <a:lstStyle/>
          <a:p>
            <a:pPr marL="0" indent="0">
              <a:spcAft>
                <a:spcPts val="1600"/>
              </a:spcAft>
            </a:pPr>
            <a:r>
              <a:rPr lang="zh-CN" altLang="en-US" dirty="0" smtClean="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输入替换内容轻松办公输入替换内容轻松办公输入替换内容轻松办公输入替换内容轻松办公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en" dirty="0" smtClean="0">
                <a:latin typeface="Arial" panose="020B0604020202020204" pitchFamily="34" charset="0"/>
                <a:ea typeface="楷体" panose="02010609060101010101" pitchFamily="49" charset="-122"/>
                <a:sym typeface="Arial" panose="020B0604020202020204" pitchFamily="34" charset="0"/>
              </a:rPr>
              <a:t>…</a:t>
            </a:r>
            <a:endParaRPr dirty="0">
              <a:latin typeface="Arial" panose="020B0604020202020204" pitchFamily="34" charset="0"/>
              <a:ea typeface="楷体" panose="02010609060101010101" pitchFamily="49" charset="-122"/>
              <a:sym typeface="Arial" panose="020B0604020202020204" pitchFamily="34" charset="0"/>
            </a:endParaRPr>
          </a:p>
          <a:p>
            <a:pPr marL="0" lvl="0" indent="0" algn="ctr" rtl="0">
              <a:spcBef>
                <a:spcPts val="0"/>
              </a:spcBef>
              <a:spcAft>
                <a:spcPts val="0"/>
              </a:spcAft>
              <a:buNone/>
            </a:pPr>
            <a:endParaRPr dirty="0">
              <a:latin typeface="Arial" panose="020B0604020202020204" pitchFamily="34" charset="0"/>
              <a:ea typeface="楷体" panose="02010609060101010101" pitchFamily="49" charset="-122"/>
              <a:sym typeface="Arial" panose="020B0604020202020204" pitchFamily="34" charset="0"/>
            </a:endParaRPr>
          </a:p>
          <a:p>
            <a:pPr marL="0" lvl="0" indent="0" algn="ctr" rtl="0">
              <a:spcBef>
                <a:spcPts val="0"/>
              </a:spcBef>
              <a:spcAft>
                <a:spcPts val="0"/>
              </a:spcAft>
              <a:buNone/>
            </a:pPr>
            <a:endParaRPr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grpSp>
        <p:nvGrpSpPr>
          <p:cNvPr id="304" name="Google Shape;304;p39"/>
          <p:cNvGrpSpPr/>
          <p:nvPr/>
        </p:nvGrpSpPr>
        <p:grpSpPr>
          <a:xfrm rot="1194796">
            <a:off x="4881679" y="1190353"/>
            <a:ext cx="1795497" cy="1519985"/>
            <a:chOff x="2948475" y="1943850"/>
            <a:chExt cx="1472175" cy="1246275"/>
          </a:xfrm>
        </p:grpSpPr>
        <p:sp>
          <p:nvSpPr>
            <p:cNvPr id="305" name="Google Shape;305;p39"/>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06" name="Google Shape;306;p39"/>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07" name="Google Shape;307;p39"/>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08" name="Google Shape;308;p39"/>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09" name="Google Shape;309;p39"/>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sp>
        <p:nvSpPr>
          <p:cNvPr id="310" name="Google Shape;310;p39"/>
          <p:cNvSpPr txBox="1">
            <a:spLocks noGrp="1"/>
          </p:cNvSpPr>
          <p:nvPr>
            <p:ph type="title"/>
          </p:nvPr>
        </p:nvSpPr>
        <p:spPr>
          <a:xfrm>
            <a:off x="5598275" y="1729975"/>
            <a:ext cx="2783400" cy="841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zh-CN" altLang="en-US" sz="4800" dirty="0">
                <a:latin typeface="Arial" panose="020B0604020202020204" pitchFamily="34" charset="0"/>
                <a:ea typeface="楷体" panose="02010609060101010101" pitchFamily="49" charset="-122"/>
                <a:sym typeface="Arial" panose="020B0604020202020204" pitchFamily="34" charset="0"/>
              </a:rPr>
              <a:t>标题</a:t>
            </a:r>
            <a:r>
              <a:rPr lang="en" sz="4800" dirty="0" smtClean="0">
                <a:latin typeface="Arial" panose="020B0604020202020204" pitchFamily="34" charset="0"/>
                <a:ea typeface="楷体" panose="02010609060101010101" pitchFamily="49" charset="-122"/>
                <a:sym typeface="Arial" panose="020B0604020202020204" pitchFamily="34" charset="0"/>
              </a:rPr>
              <a:t> </a:t>
            </a:r>
            <a:r>
              <a:rPr lang="en" sz="4800" dirty="0">
                <a:latin typeface="Arial" panose="020B0604020202020204" pitchFamily="34" charset="0"/>
                <a:ea typeface="楷体" panose="02010609060101010101" pitchFamily="49" charset="-122"/>
                <a:sym typeface="Arial" panose="020B0604020202020204" pitchFamily="34" charset="0"/>
              </a:rPr>
              <a:t>1</a:t>
            </a:r>
            <a:endParaRPr sz="4800" dirty="0">
              <a:latin typeface="Arial" panose="020B0604020202020204" pitchFamily="34" charset="0"/>
              <a:ea typeface="楷体" panose="02010609060101010101" pitchFamily="49" charset="-122"/>
              <a:sym typeface="Arial" panose="020B0604020202020204" pitchFamily="34" charset="0"/>
            </a:endParaRPr>
          </a:p>
        </p:txBody>
      </p:sp>
      <p:pic>
        <p:nvPicPr>
          <p:cNvPr id="311" name="Google Shape;311;p39"/>
          <p:cNvPicPr preferRelativeResize="0"/>
          <p:nvPr/>
        </p:nvPicPr>
        <p:blipFill>
          <a:blip r:embed="rId3">
            <a:alphaModFix/>
          </a:blip>
          <a:stretch>
            <a:fillRect/>
          </a:stretch>
        </p:blipFill>
        <p:spPr>
          <a:xfrm>
            <a:off x="917350" y="741450"/>
            <a:ext cx="3657600" cy="3657600"/>
          </a:xfrm>
          <a:prstGeom prst="ellipse">
            <a:avLst/>
          </a:prstGeom>
          <a:noFill/>
          <a:ln>
            <a:noFill/>
          </a:ln>
        </p:spPr>
      </p:pic>
      <p:sp>
        <p:nvSpPr>
          <p:cNvPr id="312" name="Google Shape;312;p39"/>
          <p:cNvSpPr txBox="1">
            <a:spLocks noGrp="1"/>
          </p:cNvSpPr>
          <p:nvPr>
            <p:ph type="subTitle" idx="1"/>
          </p:nvPr>
        </p:nvSpPr>
        <p:spPr>
          <a:xfrm>
            <a:off x="5598275" y="2571775"/>
            <a:ext cx="2783400" cy="8418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1"/>
          <p:cNvSpPr/>
          <p:nvPr/>
        </p:nvSpPr>
        <p:spPr>
          <a:xfrm rot="5400000">
            <a:off x="5886582" y="3061337"/>
            <a:ext cx="1580086" cy="1730937"/>
          </a:xfrm>
          <a:custGeom>
            <a:avLst/>
            <a:gdLst/>
            <a:ahLst/>
            <a:cxnLst/>
            <a:rect l="l" t="t" r="r" b="b"/>
            <a:pathLst>
              <a:path w="210889" h="177078" extrusionOk="0">
                <a:moveTo>
                  <a:pt x="133614" y="0"/>
                </a:moveTo>
                <a:cubicBezTo>
                  <a:pt x="125500" y="0"/>
                  <a:pt x="118145" y="1920"/>
                  <a:pt x="112321" y="4779"/>
                </a:cubicBezTo>
                <a:cubicBezTo>
                  <a:pt x="95639" y="12943"/>
                  <a:pt x="84247" y="30357"/>
                  <a:pt x="49285" y="44081"/>
                </a:cubicBezTo>
                <a:cubicBezTo>
                  <a:pt x="14349" y="57806"/>
                  <a:pt x="1" y="113491"/>
                  <a:pt x="39927" y="138364"/>
                </a:cubicBezTo>
                <a:cubicBezTo>
                  <a:pt x="70105" y="157172"/>
                  <a:pt x="93134" y="177078"/>
                  <a:pt x="121954" y="177078"/>
                </a:cubicBezTo>
                <a:cubicBezTo>
                  <a:pt x="131288" y="177078"/>
                  <a:pt x="141230" y="174989"/>
                  <a:pt x="152220" y="170099"/>
                </a:cubicBezTo>
                <a:cubicBezTo>
                  <a:pt x="197164" y="150136"/>
                  <a:pt x="210889" y="69659"/>
                  <a:pt x="186559" y="32852"/>
                </a:cubicBezTo>
                <a:cubicBezTo>
                  <a:pt x="170174" y="8111"/>
                  <a:pt x="150291" y="0"/>
                  <a:pt x="13361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24" name="Google Shape;324;p41"/>
          <p:cNvSpPr/>
          <p:nvPr/>
        </p:nvSpPr>
        <p:spPr>
          <a:xfrm>
            <a:off x="1500722" y="3136763"/>
            <a:ext cx="1745106" cy="1465320"/>
          </a:xfrm>
          <a:custGeom>
            <a:avLst/>
            <a:gdLst/>
            <a:ahLst/>
            <a:cxnLst/>
            <a:rect l="l" t="t" r="r" b="b"/>
            <a:pathLst>
              <a:path w="210889" h="177078" extrusionOk="0">
                <a:moveTo>
                  <a:pt x="133614" y="0"/>
                </a:moveTo>
                <a:cubicBezTo>
                  <a:pt x="125500" y="0"/>
                  <a:pt x="118145" y="1920"/>
                  <a:pt x="112321" y="4779"/>
                </a:cubicBezTo>
                <a:cubicBezTo>
                  <a:pt x="95639" y="12943"/>
                  <a:pt x="84247" y="30357"/>
                  <a:pt x="49285" y="44081"/>
                </a:cubicBezTo>
                <a:cubicBezTo>
                  <a:pt x="14349" y="57806"/>
                  <a:pt x="1" y="113491"/>
                  <a:pt x="39927" y="138364"/>
                </a:cubicBezTo>
                <a:cubicBezTo>
                  <a:pt x="70105" y="157172"/>
                  <a:pt x="93134" y="177078"/>
                  <a:pt x="121954" y="177078"/>
                </a:cubicBezTo>
                <a:cubicBezTo>
                  <a:pt x="131288" y="177078"/>
                  <a:pt x="141230" y="174989"/>
                  <a:pt x="152220" y="170099"/>
                </a:cubicBezTo>
                <a:cubicBezTo>
                  <a:pt x="197164" y="150136"/>
                  <a:pt x="210889" y="69659"/>
                  <a:pt x="186559" y="32852"/>
                </a:cubicBezTo>
                <a:cubicBezTo>
                  <a:pt x="170174" y="8111"/>
                  <a:pt x="150291" y="0"/>
                  <a:pt x="13361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pic>
        <p:nvPicPr>
          <p:cNvPr id="325" name="Google Shape;325;p41"/>
          <p:cNvPicPr preferRelativeResize="0"/>
          <p:nvPr/>
        </p:nvPicPr>
        <p:blipFill>
          <a:blip r:embed="rId3">
            <a:alphaModFix/>
          </a:blip>
          <a:stretch>
            <a:fillRect/>
          </a:stretch>
        </p:blipFill>
        <p:spPr>
          <a:xfrm>
            <a:off x="1774475" y="1436775"/>
            <a:ext cx="1580100" cy="1580100"/>
          </a:xfrm>
          <a:prstGeom prst="ellipse">
            <a:avLst/>
          </a:prstGeom>
          <a:noFill/>
          <a:ln>
            <a:noFill/>
          </a:ln>
        </p:spPr>
      </p:pic>
      <p:pic>
        <p:nvPicPr>
          <p:cNvPr id="326" name="Google Shape;326;p41"/>
          <p:cNvPicPr preferRelativeResize="0"/>
          <p:nvPr/>
        </p:nvPicPr>
        <p:blipFill>
          <a:blip r:embed="rId4">
            <a:alphaModFix/>
          </a:blip>
          <a:stretch>
            <a:fillRect/>
          </a:stretch>
        </p:blipFill>
        <p:spPr>
          <a:xfrm>
            <a:off x="5843100" y="1436775"/>
            <a:ext cx="1580100" cy="1580100"/>
          </a:xfrm>
          <a:prstGeom prst="ellipse">
            <a:avLst/>
          </a:prstGeom>
          <a:noFill/>
          <a:ln>
            <a:noFill/>
          </a:ln>
        </p:spPr>
      </p:pic>
      <p:sp>
        <p:nvSpPr>
          <p:cNvPr id="327" name="Google Shape;327;p41"/>
          <p:cNvSpPr txBox="1">
            <a:spLocks noGrp="1"/>
          </p:cNvSpPr>
          <p:nvPr>
            <p:ph type="title"/>
          </p:nvPr>
        </p:nvSpPr>
        <p:spPr>
          <a:xfrm>
            <a:off x="726725" y="594300"/>
            <a:ext cx="7745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在</a:t>
            </a:r>
            <a:r>
              <a:rPr lang="zh-CN" altLang="en-US" dirty="0" smtClean="0">
                <a:latin typeface="Arial" panose="020B0604020202020204" pitchFamily="34" charset="0"/>
                <a:ea typeface="楷体" panose="02010609060101010101" pitchFamily="49" charset="-122"/>
                <a:sym typeface="Arial" panose="020B0604020202020204" pitchFamily="34" charset="0"/>
              </a:rPr>
              <a:t>此输入标题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28" name="Google Shape;328;p41"/>
          <p:cNvSpPr txBox="1">
            <a:spLocks noGrp="1"/>
          </p:cNvSpPr>
          <p:nvPr>
            <p:ph type="subTitle" idx="1"/>
          </p:nvPr>
        </p:nvSpPr>
        <p:spPr>
          <a:xfrm>
            <a:off x="958309" y="3174100"/>
            <a:ext cx="3218400" cy="385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猫</a:t>
            </a:r>
            <a:r>
              <a:rPr lang="zh-CN" altLang="en-US" dirty="0" smtClean="0">
                <a:latin typeface="Arial" panose="020B0604020202020204" pitchFamily="34" charset="0"/>
                <a:ea typeface="楷体" panose="02010609060101010101" pitchFamily="49" charset="-122"/>
                <a:sym typeface="Arial" panose="020B0604020202020204" pitchFamily="34" charset="0"/>
              </a:rPr>
              <a:t>咪</a:t>
            </a:r>
            <a:r>
              <a:rPr lang="en-US" altLang="zh-CN" dirty="0" smtClean="0">
                <a:latin typeface="Arial" panose="020B0604020202020204" pitchFamily="34" charset="0"/>
                <a:ea typeface="楷体" panose="02010609060101010101" pitchFamily="49" charset="-122"/>
                <a:sym typeface="Arial" panose="020B0604020202020204" pitchFamily="34" charset="0"/>
              </a:rPr>
              <a:t>1</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29" name="Google Shape;329;p41"/>
          <p:cNvSpPr txBox="1">
            <a:spLocks noGrp="1"/>
          </p:cNvSpPr>
          <p:nvPr>
            <p:ph type="subTitle" idx="2"/>
          </p:nvPr>
        </p:nvSpPr>
        <p:spPr>
          <a:xfrm>
            <a:off x="955325" y="3512043"/>
            <a:ext cx="3218400" cy="8295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a:t>
            </a:r>
          </a:p>
          <a:p>
            <a:pPr mar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
        <p:nvSpPr>
          <p:cNvPr id="330" name="Google Shape;330;p41"/>
          <p:cNvSpPr txBox="1">
            <a:spLocks noGrp="1"/>
          </p:cNvSpPr>
          <p:nvPr>
            <p:ph type="subTitle" idx="3"/>
          </p:nvPr>
        </p:nvSpPr>
        <p:spPr>
          <a:xfrm>
            <a:off x="5023942" y="3174088"/>
            <a:ext cx="3218400" cy="385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猫</a:t>
            </a:r>
            <a:r>
              <a:rPr lang="zh-CN" altLang="en-US" dirty="0" smtClean="0">
                <a:latin typeface="Arial" panose="020B0604020202020204" pitchFamily="34" charset="0"/>
                <a:ea typeface="楷体" panose="02010609060101010101" pitchFamily="49" charset="-122"/>
                <a:sym typeface="Arial" panose="020B0604020202020204" pitchFamily="34" charset="0"/>
              </a:rPr>
              <a:t>咪</a:t>
            </a:r>
            <a:r>
              <a:rPr lang="en-US" altLang="zh-CN" dirty="0" smtClean="0">
                <a:latin typeface="Arial" panose="020B0604020202020204" pitchFamily="34" charset="0"/>
                <a:ea typeface="楷体" panose="02010609060101010101" pitchFamily="49" charset="-122"/>
                <a:sym typeface="Arial" panose="020B0604020202020204" pitchFamily="34" charset="0"/>
              </a:rPr>
              <a:t>2</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31" name="Google Shape;331;p41"/>
          <p:cNvSpPr txBox="1">
            <a:spLocks noGrp="1"/>
          </p:cNvSpPr>
          <p:nvPr>
            <p:ph type="subTitle" idx="4"/>
          </p:nvPr>
        </p:nvSpPr>
        <p:spPr>
          <a:xfrm>
            <a:off x="5023950" y="3512025"/>
            <a:ext cx="3218400" cy="8295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a:t>
            </a:r>
          </a:p>
          <a:p>
            <a:pPr mar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2"/>
          <p:cNvSpPr txBox="1">
            <a:spLocks noGrp="1"/>
          </p:cNvSpPr>
          <p:nvPr>
            <p:ph type="title"/>
          </p:nvPr>
        </p:nvSpPr>
        <p:spPr>
          <a:xfrm>
            <a:off x="1866878" y="133876"/>
            <a:ext cx="1107600" cy="417820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ltLang="zh-CN" sz="5400" dirty="0" smtClean="0">
                <a:latin typeface="Arial" panose="020B0604020202020204" pitchFamily="34" charset="0"/>
                <a:ea typeface="楷体" panose="02010609060101010101" pitchFamily="49" charset="-122"/>
                <a:sym typeface="Arial" panose="020B0604020202020204" pitchFamily="34" charset="0"/>
              </a:rPr>
              <a:t/>
            </a:r>
            <a:br>
              <a:rPr lang="en-US" altLang="zh-CN" sz="5400" dirty="0" smtClean="0">
                <a:latin typeface="Arial" panose="020B0604020202020204" pitchFamily="34" charset="0"/>
                <a:ea typeface="楷体" panose="02010609060101010101" pitchFamily="49" charset="-122"/>
                <a:sym typeface="Arial" panose="020B0604020202020204" pitchFamily="34" charset="0"/>
              </a:rPr>
            </a:br>
            <a:r>
              <a:rPr lang="zh-CN" altLang="en-US" sz="5400" dirty="0" smtClean="0">
                <a:latin typeface="Arial" panose="020B0604020202020204" pitchFamily="34" charset="0"/>
                <a:ea typeface="楷体" panose="02010609060101010101" pitchFamily="49" charset="-122"/>
                <a:sym typeface="Arial" panose="020B0604020202020204" pitchFamily="34" charset="0"/>
              </a:rPr>
              <a:t>标</a:t>
            </a:r>
            <a:r>
              <a:rPr lang="en-US" altLang="zh-CN" sz="5400" dirty="0" smtClean="0">
                <a:latin typeface="Arial" panose="020B0604020202020204" pitchFamily="34" charset="0"/>
                <a:ea typeface="楷体" panose="02010609060101010101" pitchFamily="49" charset="-122"/>
                <a:sym typeface="Arial" panose="020B0604020202020204" pitchFamily="34" charset="0"/>
              </a:rPr>
              <a:t/>
            </a:r>
            <a:br>
              <a:rPr lang="en-US" altLang="zh-CN" sz="5400" dirty="0" smtClean="0">
                <a:latin typeface="Arial" panose="020B0604020202020204" pitchFamily="34" charset="0"/>
                <a:ea typeface="楷体" panose="02010609060101010101" pitchFamily="49" charset="-122"/>
                <a:sym typeface="Arial" panose="020B0604020202020204" pitchFamily="34" charset="0"/>
              </a:rPr>
            </a:br>
            <a:r>
              <a:rPr lang="en-US" altLang="zh-CN" sz="5400" dirty="0" smtClean="0">
                <a:latin typeface="Arial" panose="020B0604020202020204" pitchFamily="34" charset="0"/>
                <a:ea typeface="楷体" panose="02010609060101010101" pitchFamily="49" charset="-122"/>
                <a:sym typeface="Arial" panose="020B0604020202020204" pitchFamily="34" charset="0"/>
              </a:rPr>
              <a:t/>
            </a:r>
            <a:br>
              <a:rPr lang="en-US" altLang="zh-CN" sz="5400" dirty="0" smtClean="0">
                <a:latin typeface="Arial" panose="020B0604020202020204" pitchFamily="34" charset="0"/>
                <a:ea typeface="楷体" panose="02010609060101010101" pitchFamily="49" charset="-122"/>
                <a:sym typeface="Arial" panose="020B0604020202020204" pitchFamily="34" charset="0"/>
              </a:rPr>
            </a:br>
            <a:r>
              <a:rPr lang="zh-CN" altLang="en-US" sz="5400" dirty="0" smtClean="0">
                <a:latin typeface="Arial" panose="020B0604020202020204" pitchFamily="34" charset="0"/>
                <a:ea typeface="楷体" panose="02010609060101010101" pitchFamily="49" charset="-122"/>
                <a:sym typeface="Arial" panose="020B0604020202020204" pitchFamily="34" charset="0"/>
              </a:rPr>
              <a:t>题</a:t>
            </a:r>
            <a:endParaRPr sz="5400" dirty="0">
              <a:latin typeface="Arial" panose="020B0604020202020204" pitchFamily="34" charset="0"/>
              <a:ea typeface="楷体" panose="02010609060101010101" pitchFamily="49" charset="-122"/>
              <a:sym typeface="Arial" panose="020B0604020202020204" pitchFamily="34" charset="0"/>
            </a:endParaRPr>
          </a:p>
        </p:txBody>
      </p:sp>
      <p:sp>
        <p:nvSpPr>
          <p:cNvPr id="337" name="Google Shape;337;p42"/>
          <p:cNvSpPr txBox="1">
            <a:spLocks noGrp="1"/>
          </p:cNvSpPr>
          <p:nvPr>
            <p:ph type="subTitle" idx="2"/>
          </p:nvPr>
        </p:nvSpPr>
        <p:spPr>
          <a:xfrm>
            <a:off x="5047575" y="646875"/>
            <a:ext cx="3072600" cy="411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38" name="Google Shape;338;p42"/>
          <p:cNvSpPr txBox="1">
            <a:spLocks noGrp="1"/>
          </p:cNvSpPr>
          <p:nvPr>
            <p:ph type="subTitle" idx="4"/>
          </p:nvPr>
        </p:nvSpPr>
        <p:spPr>
          <a:xfrm>
            <a:off x="5047575" y="3476650"/>
            <a:ext cx="3072600" cy="41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39" name="Google Shape;339;p42"/>
          <p:cNvSpPr txBox="1">
            <a:spLocks noGrp="1"/>
          </p:cNvSpPr>
          <p:nvPr>
            <p:ph type="subTitle" idx="5"/>
          </p:nvPr>
        </p:nvSpPr>
        <p:spPr>
          <a:xfrm>
            <a:off x="5055150" y="2466525"/>
            <a:ext cx="3072600" cy="8505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输入替换内容轻松办公输入替换内容轻松办公输入替换内容输入替换内容轻松办公输入替换内容轻松办公输入替换内容</a:t>
            </a:r>
          </a:p>
        </p:txBody>
      </p:sp>
      <p:sp>
        <p:nvSpPr>
          <p:cNvPr id="340" name="Google Shape;340;p42"/>
          <p:cNvSpPr txBox="1">
            <a:spLocks noGrp="1"/>
          </p:cNvSpPr>
          <p:nvPr>
            <p:ph type="subTitle" idx="6"/>
          </p:nvPr>
        </p:nvSpPr>
        <p:spPr>
          <a:xfrm>
            <a:off x="5055150" y="3886833"/>
            <a:ext cx="3072600" cy="8505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输入替换内容轻松办公输入替换内容轻松办公输入替换内容输入替换内容轻松办公输入替换内容轻松办公输入替换内容</a:t>
            </a:r>
          </a:p>
        </p:txBody>
      </p:sp>
      <p:sp>
        <p:nvSpPr>
          <p:cNvPr id="341" name="Google Shape;341;p42"/>
          <p:cNvSpPr txBox="1">
            <a:spLocks noGrp="1"/>
          </p:cNvSpPr>
          <p:nvPr>
            <p:ph type="subTitle" idx="1"/>
          </p:nvPr>
        </p:nvSpPr>
        <p:spPr>
          <a:xfrm>
            <a:off x="5055150" y="1057058"/>
            <a:ext cx="3072600" cy="8466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输入替换内容轻松办公输入替换内容轻松办公输入替换内容输入替换内容轻松办公输入替换内容轻松办公输入替换内容</a:t>
            </a:r>
          </a:p>
        </p:txBody>
      </p:sp>
      <p:sp>
        <p:nvSpPr>
          <p:cNvPr id="342" name="Google Shape;342;p42"/>
          <p:cNvSpPr txBox="1">
            <a:spLocks noGrp="1"/>
          </p:cNvSpPr>
          <p:nvPr>
            <p:ph type="subTitle" idx="3"/>
          </p:nvPr>
        </p:nvSpPr>
        <p:spPr>
          <a:xfrm>
            <a:off x="5047575" y="2063638"/>
            <a:ext cx="3072600" cy="41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标题</a:t>
            </a:r>
            <a:endParaRPr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Google Shape;347;p43"/>
          <p:cNvPicPr preferRelativeResize="0"/>
          <p:nvPr/>
        </p:nvPicPr>
        <p:blipFill>
          <a:blip r:embed="rId3">
            <a:alphaModFix/>
          </a:blip>
          <a:stretch>
            <a:fillRect/>
          </a:stretch>
        </p:blipFill>
        <p:spPr>
          <a:xfrm>
            <a:off x="5715000" y="0"/>
            <a:ext cx="3429000" cy="5143500"/>
          </a:xfrm>
          <a:prstGeom prst="rect">
            <a:avLst/>
          </a:prstGeom>
          <a:noFill/>
          <a:ln>
            <a:noFill/>
          </a:ln>
        </p:spPr>
      </p:pic>
      <p:sp>
        <p:nvSpPr>
          <p:cNvPr id="348" name="Google Shape;348;p43"/>
          <p:cNvSpPr txBox="1">
            <a:spLocks noGrp="1"/>
          </p:cNvSpPr>
          <p:nvPr>
            <p:ph type="title"/>
          </p:nvPr>
        </p:nvSpPr>
        <p:spPr>
          <a:xfrm>
            <a:off x="1348748" y="1862172"/>
            <a:ext cx="2335549" cy="840313"/>
          </a:xfrm>
          <a:prstGeom prst="rect">
            <a:avLst/>
          </a:prstGeom>
        </p:spPr>
        <p:txBody>
          <a:bodyPr spcFirstLastPara="1" wrap="square" lIns="91425" tIns="91425" rIns="91425" bIns="91425" anchor="b" anchorCtr="0">
            <a:noAutofit/>
          </a:bodyPr>
          <a:lstStyle/>
          <a:p>
            <a:pPr marL="0" lvl="0" indent="0" algn="l" rtl="0">
              <a:lnSpc>
                <a:spcPct val="70000"/>
              </a:lnSpc>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 标 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49" name="Google Shape;349;p43"/>
          <p:cNvSpPr txBox="1">
            <a:spLocks noGrp="1"/>
          </p:cNvSpPr>
          <p:nvPr>
            <p:ph type="subTitle" idx="1"/>
          </p:nvPr>
        </p:nvSpPr>
        <p:spPr>
          <a:xfrm>
            <a:off x="1246857" y="2801957"/>
            <a:ext cx="2992200" cy="9807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输入替换内容轻松办公输入替换内容轻松办公输入替换内容输入替换内容轻松办公输入替换内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
        <p:nvSpPr>
          <p:cNvPr id="350" name="Google Shape;350;p43"/>
          <p:cNvSpPr/>
          <p:nvPr/>
        </p:nvSpPr>
        <p:spPr>
          <a:xfrm rot="-5400000">
            <a:off x="4763310" y="-1188363"/>
            <a:ext cx="949404" cy="3326172"/>
          </a:xfrm>
          <a:custGeom>
            <a:avLst/>
            <a:gdLst/>
            <a:ahLst/>
            <a:cxnLst/>
            <a:rect l="l" t="t" r="r" b="b"/>
            <a:pathLst>
              <a:path w="79365" h="220898" extrusionOk="0">
                <a:moveTo>
                  <a:pt x="79365" y="1"/>
                </a:moveTo>
                <a:cubicBezTo>
                  <a:pt x="79365" y="1"/>
                  <a:pt x="0" y="36754"/>
                  <a:pt x="17387" y="71065"/>
                </a:cubicBezTo>
                <a:cubicBezTo>
                  <a:pt x="34800" y="105377"/>
                  <a:pt x="8219" y="103912"/>
                  <a:pt x="4828" y="141153"/>
                </a:cubicBezTo>
                <a:cubicBezTo>
                  <a:pt x="1438" y="178367"/>
                  <a:pt x="48796" y="179832"/>
                  <a:pt x="52648" y="199144"/>
                </a:cubicBezTo>
                <a:cubicBezTo>
                  <a:pt x="56526" y="218483"/>
                  <a:pt x="79365" y="220897"/>
                  <a:pt x="79365" y="220897"/>
                </a:cubicBezTo>
                <a:lnTo>
                  <a:pt x="793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4"/>
        <p:cNvGrpSpPr/>
        <p:nvPr/>
      </p:nvGrpSpPr>
      <p:grpSpPr>
        <a:xfrm>
          <a:off x="0" y="0"/>
          <a:ext cx="0" cy="0"/>
          <a:chOff x="0" y="0"/>
          <a:chExt cx="0" cy="0"/>
        </a:xfrm>
      </p:grpSpPr>
      <p:sp>
        <p:nvSpPr>
          <p:cNvPr id="355" name="Google Shape;355;p44"/>
          <p:cNvSpPr/>
          <p:nvPr/>
        </p:nvSpPr>
        <p:spPr>
          <a:xfrm>
            <a:off x="3879874" y="594299"/>
            <a:ext cx="2085165" cy="1750859"/>
          </a:xfrm>
          <a:custGeom>
            <a:avLst/>
            <a:gdLst/>
            <a:ahLst/>
            <a:cxnLst/>
            <a:rect l="l" t="t" r="r" b="b"/>
            <a:pathLst>
              <a:path w="210889" h="177078" extrusionOk="0">
                <a:moveTo>
                  <a:pt x="133614" y="0"/>
                </a:moveTo>
                <a:cubicBezTo>
                  <a:pt x="125500" y="0"/>
                  <a:pt x="118145" y="1920"/>
                  <a:pt x="112321" y="4779"/>
                </a:cubicBezTo>
                <a:cubicBezTo>
                  <a:pt x="95639" y="12943"/>
                  <a:pt x="84247" y="30357"/>
                  <a:pt x="49285" y="44081"/>
                </a:cubicBezTo>
                <a:cubicBezTo>
                  <a:pt x="14349" y="57806"/>
                  <a:pt x="1" y="113491"/>
                  <a:pt x="39927" y="138364"/>
                </a:cubicBezTo>
                <a:cubicBezTo>
                  <a:pt x="70105" y="157172"/>
                  <a:pt x="93134" y="177078"/>
                  <a:pt x="121954" y="177078"/>
                </a:cubicBezTo>
                <a:cubicBezTo>
                  <a:pt x="131288" y="177078"/>
                  <a:pt x="141230" y="174989"/>
                  <a:pt x="152220" y="170099"/>
                </a:cubicBezTo>
                <a:cubicBezTo>
                  <a:pt x="197164" y="150136"/>
                  <a:pt x="210889" y="69659"/>
                  <a:pt x="186559" y="32852"/>
                </a:cubicBezTo>
                <a:cubicBezTo>
                  <a:pt x="170174" y="8111"/>
                  <a:pt x="150291" y="0"/>
                  <a:pt x="13361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56" name="Google Shape;356;p44"/>
          <p:cNvSpPr txBox="1">
            <a:spLocks noGrp="1"/>
          </p:cNvSpPr>
          <p:nvPr>
            <p:ph type="title"/>
          </p:nvPr>
        </p:nvSpPr>
        <p:spPr>
          <a:xfrm>
            <a:off x="4731575" y="1846950"/>
            <a:ext cx="3423000" cy="1449600"/>
          </a:xfrm>
          <a:prstGeom prst="rect">
            <a:avLst/>
          </a:prstGeom>
        </p:spPr>
        <p:txBody>
          <a:bodyPr spcFirstLastPara="1" wrap="square" lIns="91425" tIns="91425" rIns="91425" bIns="91425" anchor="ctr" anchorCtr="0">
            <a:noAutofit/>
          </a:bodyPr>
          <a:lstStyle/>
          <a:p>
            <a:r>
              <a:rPr lang="zh-CN" altLang="en-US" sz="1200"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a:t>
            </a:r>
            <a:r>
              <a:rPr lang="zh-CN" altLang="en-US" sz="1200" dirty="0" smtClean="0">
                <a:latin typeface="Arial" panose="020B0604020202020204" pitchFamily="34" charset="0"/>
                <a:ea typeface="楷体" panose="02010609060101010101" pitchFamily="49" charset="-122"/>
                <a:sym typeface="Arial" panose="020B0604020202020204" pitchFamily="34" charset="0"/>
              </a:rPr>
              <a:t>输</a:t>
            </a:r>
            <a:r>
              <a:rPr lang="en-US" altLang="zh-CN" sz="1200" dirty="0" smtClean="0">
                <a:latin typeface="Arial" panose="020B0604020202020204" pitchFamily="34" charset="0"/>
                <a:ea typeface="楷体" panose="02010609060101010101" pitchFamily="49" charset="-122"/>
                <a:sym typeface="Arial" panose="020B0604020202020204" pitchFamily="34" charset="0"/>
              </a:rPr>
              <a:t/>
            </a:r>
            <a:br>
              <a:rPr lang="en-US" altLang="zh-CN" sz="1200" dirty="0" smtClean="0">
                <a:latin typeface="Arial" panose="020B0604020202020204" pitchFamily="34" charset="0"/>
                <a:ea typeface="楷体" panose="02010609060101010101" pitchFamily="49" charset="-122"/>
                <a:sym typeface="Arial" panose="020B0604020202020204" pitchFamily="34" charset="0"/>
              </a:rPr>
            </a:br>
            <a:r>
              <a:rPr lang="en-US" altLang="zh-CN" sz="1200" dirty="0">
                <a:latin typeface="Arial" panose="020B0604020202020204" pitchFamily="34" charset="0"/>
                <a:ea typeface="楷体" panose="02010609060101010101" pitchFamily="49" charset="-122"/>
                <a:sym typeface="Arial" panose="020B0604020202020204" pitchFamily="34" charset="0"/>
              </a:rPr>
              <a:t/>
            </a:r>
            <a:br>
              <a:rPr lang="en-US" altLang="zh-CN" sz="1200" dirty="0">
                <a:latin typeface="Arial" panose="020B0604020202020204" pitchFamily="34" charset="0"/>
                <a:ea typeface="楷体" panose="02010609060101010101" pitchFamily="49" charset="-122"/>
                <a:sym typeface="Arial" panose="020B0604020202020204" pitchFamily="34" charset="0"/>
              </a:rPr>
            </a:br>
            <a:r>
              <a:rPr lang="zh-CN" altLang="en-US" sz="1200" dirty="0" smtClean="0">
                <a:latin typeface="Arial" panose="020B0604020202020204" pitchFamily="34" charset="0"/>
                <a:ea typeface="楷体" panose="02010609060101010101" pitchFamily="49" charset="-122"/>
                <a:sym typeface="Arial" panose="020B0604020202020204" pitchFamily="34" charset="0"/>
              </a:rPr>
              <a:t>入</a:t>
            </a:r>
            <a:r>
              <a:rPr lang="zh-CN" altLang="en-US" sz="1200" dirty="0">
                <a:latin typeface="Arial" panose="020B0604020202020204" pitchFamily="34" charset="0"/>
                <a:ea typeface="楷体" panose="02010609060101010101" pitchFamily="49" charset="-122"/>
                <a:sym typeface="Arial" panose="020B0604020202020204" pitchFamily="34" charset="0"/>
              </a:rPr>
              <a:t>替换内容输入替换内容轻松办公输入替换内</a:t>
            </a:r>
            <a:r>
              <a:rPr lang="zh-CN" altLang="en-US" sz="1200" dirty="0" smtClean="0">
                <a:latin typeface="Arial" panose="020B0604020202020204" pitchFamily="34" charset="0"/>
                <a:ea typeface="楷体" panose="02010609060101010101" pitchFamily="49" charset="-122"/>
                <a:sym typeface="Arial" panose="020B0604020202020204" pitchFamily="34" charset="0"/>
              </a:rPr>
              <a:t>容</a:t>
            </a:r>
            <a:r>
              <a:rPr lang="en-US" altLang="zh-CN" sz="1200" dirty="0" smtClean="0">
                <a:latin typeface="Arial" panose="020B0604020202020204" pitchFamily="34" charset="0"/>
                <a:ea typeface="楷体" panose="02010609060101010101" pitchFamily="49" charset="-122"/>
                <a:sym typeface="Arial" panose="020B0604020202020204" pitchFamily="34" charset="0"/>
              </a:rPr>
              <a:t/>
            </a:r>
            <a:br>
              <a:rPr lang="en-US" altLang="zh-CN" sz="1200" dirty="0" smtClean="0">
                <a:latin typeface="Arial" panose="020B0604020202020204" pitchFamily="34" charset="0"/>
                <a:ea typeface="楷体" panose="02010609060101010101" pitchFamily="49" charset="-122"/>
                <a:sym typeface="Arial" panose="020B0604020202020204" pitchFamily="34" charset="0"/>
              </a:rPr>
            </a:br>
            <a:r>
              <a:rPr lang="en-US" altLang="zh-CN" sz="1200" dirty="0">
                <a:latin typeface="Arial" panose="020B0604020202020204" pitchFamily="34" charset="0"/>
                <a:ea typeface="楷体" panose="02010609060101010101" pitchFamily="49" charset="-122"/>
                <a:sym typeface="Arial" panose="020B0604020202020204" pitchFamily="34" charset="0"/>
              </a:rPr>
              <a:t/>
            </a:r>
            <a:br>
              <a:rPr lang="en-US" altLang="zh-CN" sz="1200" dirty="0">
                <a:latin typeface="Arial" panose="020B0604020202020204" pitchFamily="34" charset="0"/>
                <a:ea typeface="楷体" panose="02010609060101010101" pitchFamily="49" charset="-122"/>
                <a:sym typeface="Arial" panose="020B0604020202020204" pitchFamily="34" charset="0"/>
              </a:rPr>
            </a:br>
            <a:r>
              <a:rPr lang="zh-CN" altLang="en-US" sz="1200" dirty="0" smtClean="0">
                <a:latin typeface="Arial" panose="020B0604020202020204" pitchFamily="34" charset="0"/>
                <a:ea typeface="楷体" panose="02010609060101010101" pitchFamily="49" charset="-122"/>
                <a:sym typeface="Arial" panose="020B0604020202020204" pitchFamily="34" charset="0"/>
              </a:rPr>
              <a:t>轻</a:t>
            </a:r>
            <a:r>
              <a:rPr lang="zh-CN" altLang="en-US" sz="1200" dirty="0">
                <a:latin typeface="Arial" panose="020B0604020202020204" pitchFamily="34" charset="0"/>
                <a:ea typeface="楷体" panose="02010609060101010101" pitchFamily="49" charset="-122"/>
                <a:sym typeface="Arial" panose="020B0604020202020204" pitchFamily="34" charset="0"/>
              </a:rPr>
              <a:t>松办公输入替换内</a:t>
            </a:r>
            <a:r>
              <a:rPr lang="zh-CN" altLang="en-US" sz="1200" dirty="0" smtClean="0">
                <a:latin typeface="Arial" panose="020B0604020202020204" pitchFamily="34" charset="0"/>
                <a:ea typeface="楷体" panose="02010609060101010101" pitchFamily="49" charset="-122"/>
                <a:sym typeface="Arial" panose="020B0604020202020204" pitchFamily="34" charset="0"/>
              </a:rPr>
              <a:t>容</a:t>
            </a:r>
            <a:r>
              <a:rPr lang="zh-CN" altLang="en-US" sz="1200" dirty="0">
                <a:latin typeface="Arial" panose="020B0604020202020204" pitchFamily="34" charset="0"/>
                <a:ea typeface="楷体" panose="02010609060101010101" pitchFamily="49" charset="-122"/>
                <a:sym typeface="Arial" panose="020B0604020202020204" pitchFamily="34" charset="0"/>
              </a:rPr>
              <a:t>输入替换内容轻松办公</a:t>
            </a:r>
            <a:r>
              <a:rPr lang="zh-CN" altLang="en-US" sz="1800" dirty="0">
                <a:latin typeface="Arial" panose="020B0604020202020204" pitchFamily="34" charset="0"/>
                <a:ea typeface="楷体" panose="02010609060101010101" pitchFamily="49" charset="-122"/>
                <a:sym typeface="Arial" panose="020B0604020202020204" pitchFamily="34" charset="0"/>
              </a:rPr>
              <a:t/>
            </a:r>
            <a:br>
              <a:rPr lang="zh-CN" altLang="en-US" sz="1800" dirty="0">
                <a:latin typeface="Arial" panose="020B0604020202020204" pitchFamily="34" charset="0"/>
                <a:ea typeface="楷体" panose="02010609060101010101" pitchFamily="49" charset="-122"/>
                <a:sym typeface="Arial" panose="020B0604020202020204" pitchFamily="34" charset="0"/>
              </a:rPr>
            </a:br>
            <a:endParaRPr sz="1800" dirty="0">
              <a:latin typeface="Arial" panose="020B0604020202020204" pitchFamily="34" charset="0"/>
              <a:ea typeface="楷体" panose="02010609060101010101" pitchFamily="49" charset="-122"/>
              <a:sym typeface="Arial" panose="020B0604020202020204" pitchFamily="34" charset="0"/>
            </a:endParaRPr>
          </a:p>
        </p:txBody>
      </p:sp>
      <p:sp>
        <p:nvSpPr>
          <p:cNvPr id="357" name="Google Shape;357;p44"/>
          <p:cNvSpPr/>
          <p:nvPr/>
        </p:nvSpPr>
        <p:spPr>
          <a:xfrm>
            <a:off x="6442150" y="4023624"/>
            <a:ext cx="2701736" cy="1119872"/>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5"/>
          <p:cNvSpPr txBox="1">
            <a:spLocks noGrp="1"/>
          </p:cNvSpPr>
          <p:nvPr>
            <p:ph type="ctrTitle"/>
          </p:nvPr>
        </p:nvSpPr>
        <p:spPr>
          <a:xfrm>
            <a:off x="2180400" y="1341565"/>
            <a:ext cx="4783200" cy="133719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zh-CN" altLang="en-US" sz="9600" dirty="0">
                <a:latin typeface="Arial" panose="020B0604020202020204" pitchFamily="34" charset="0"/>
                <a:ea typeface="楷体" panose="02010609060101010101" pitchFamily="49" charset="-122"/>
                <a:sym typeface="Arial" panose="020B0604020202020204" pitchFamily="34" charset="0"/>
              </a:rPr>
              <a:t>标题</a:t>
            </a:r>
            <a:endParaRPr sz="9600" dirty="0">
              <a:latin typeface="Arial" panose="020B0604020202020204" pitchFamily="34" charset="0"/>
              <a:ea typeface="楷体" panose="02010609060101010101" pitchFamily="49" charset="-122"/>
              <a:sym typeface="Arial" panose="020B0604020202020204" pitchFamily="34" charset="0"/>
            </a:endParaRPr>
          </a:p>
        </p:txBody>
      </p:sp>
      <p:sp>
        <p:nvSpPr>
          <p:cNvPr id="363" name="Google Shape;363;p45"/>
          <p:cNvSpPr txBox="1">
            <a:spLocks noGrp="1"/>
          </p:cNvSpPr>
          <p:nvPr>
            <p:ph type="subTitle" idx="1"/>
          </p:nvPr>
        </p:nvSpPr>
        <p:spPr>
          <a:xfrm>
            <a:off x="2180400" y="2854850"/>
            <a:ext cx="4783200" cy="840900"/>
          </a:xfrm>
          <a:prstGeom prst="rect">
            <a:avLst/>
          </a:prstGeom>
        </p:spPr>
        <p:txBody>
          <a:bodyPr spcFirstLastPara="1" wrap="square" lIns="91425" tIns="91425" rIns="91425" bIns="91425" anchor="t" anchorCtr="0">
            <a:noAutofit/>
          </a:bodyPr>
          <a:lstStyle/>
          <a:p>
            <a:pPr marL="0" lvl="0" indent="0"/>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a:t>
            </a:r>
            <a:endParaRPr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grpSp>
        <p:nvGrpSpPr>
          <p:cNvPr id="368" name="Google Shape;368;p46"/>
          <p:cNvGrpSpPr/>
          <p:nvPr/>
        </p:nvGrpSpPr>
        <p:grpSpPr>
          <a:xfrm rot="-7200082">
            <a:off x="7492232" y="-569291"/>
            <a:ext cx="2463730" cy="2085679"/>
            <a:chOff x="2948475" y="1943850"/>
            <a:chExt cx="1472175" cy="1246275"/>
          </a:xfrm>
        </p:grpSpPr>
        <p:sp>
          <p:nvSpPr>
            <p:cNvPr id="369" name="Google Shape;369;p4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70" name="Google Shape;370;p4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71" name="Google Shape;371;p4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72" name="Google Shape;372;p4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73" name="Google Shape;373;p4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pic>
        <p:nvPicPr>
          <p:cNvPr id="374" name="Google Shape;374;p46"/>
          <p:cNvPicPr preferRelativeResize="0"/>
          <p:nvPr/>
        </p:nvPicPr>
        <p:blipFill>
          <a:blip r:embed="rId3">
            <a:alphaModFix/>
          </a:blip>
          <a:stretch>
            <a:fillRect/>
          </a:stretch>
        </p:blipFill>
        <p:spPr>
          <a:xfrm>
            <a:off x="3" y="0"/>
            <a:ext cx="3858598" cy="5143500"/>
          </a:xfrm>
          <a:prstGeom prst="rect">
            <a:avLst/>
          </a:prstGeom>
          <a:noFill/>
          <a:ln>
            <a:noFill/>
          </a:ln>
        </p:spPr>
      </p:pic>
      <p:sp>
        <p:nvSpPr>
          <p:cNvPr id="375" name="Google Shape;375;p46"/>
          <p:cNvSpPr/>
          <p:nvPr/>
        </p:nvSpPr>
        <p:spPr>
          <a:xfrm rot="10800000">
            <a:off x="2174913" y="4486013"/>
            <a:ext cx="2481762" cy="662862"/>
          </a:xfrm>
          <a:custGeom>
            <a:avLst/>
            <a:gdLst/>
            <a:ahLst/>
            <a:cxnLst/>
            <a:rect l="l" t="t" r="r" b="b"/>
            <a:pathLst>
              <a:path w="162419" h="43381" extrusionOk="0">
                <a:moveTo>
                  <a:pt x="0" y="1"/>
                </a:moveTo>
                <a:cubicBezTo>
                  <a:pt x="0" y="1"/>
                  <a:pt x="23191" y="41310"/>
                  <a:pt x="69627" y="43317"/>
                </a:cubicBezTo>
                <a:cubicBezTo>
                  <a:pt x="70620" y="43360"/>
                  <a:pt x="71613" y="43381"/>
                  <a:pt x="72605" y="43381"/>
                </a:cubicBezTo>
                <a:cubicBezTo>
                  <a:pt x="117999" y="43381"/>
                  <a:pt x="162418" y="1"/>
                  <a:pt x="162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76" name="Google Shape;376;p46"/>
          <p:cNvSpPr txBox="1">
            <a:spLocks noGrp="1"/>
          </p:cNvSpPr>
          <p:nvPr>
            <p:ph type="title"/>
          </p:nvPr>
        </p:nvSpPr>
        <p:spPr>
          <a:xfrm>
            <a:off x="4367625" y="594300"/>
            <a:ext cx="3858600" cy="672900"/>
          </a:xfrm>
          <a:prstGeom prst="rect">
            <a:avLst/>
          </a:prstGeom>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      标</a:t>
            </a:r>
            <a:r>
              <a:rPr lang="zh-CN" altLang="en-US" dirty="0">
                <a:latin typeface="Arial" panose="020B0604020202020204" pitchFamily="34" charset="0"/>
                <a:ea typeface="楷体" panose="02010609060101010101" pitchFamily="49" charset="-122"/>
                <a:sym typeface="Arial" panose="020B0604020202020204" pitchFamily="34" charset="0"/>
              </a:rPr>
              <a:t>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77" name="Google Shape;377;p46"/>
          <p:cNvSpPr txBox="1">
            <a:spLocks noGrp="1"/>
          </p:cNvSpPr>
          <p:nvPr>
            <p:ph type="subTitle" idx="1"/>
          </p:nvPr>
        </p:nvSpPr>
        <p:spPr>
          <a:xfrm>
            <a:off x="4367625" y="1923750"/>
            <a:ext cx="1990200" cy="45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78" name="Google Shape;378;p46"/>
          <p:cNvSpPr txBox="1">
            <a:spLocks noGrp="1"/>
          </p:cNvSpPr>
          <p:nvPr>
            <p:ph type="subTitle" idx="2"/>
          </p:nvPr>
        </p:nvSpPr>
        <p:spPr>
          <a:xfrm>
            <a:off x="4372525" y="2335525"/>
            <a:ext cx="1990200" cy="804300"/>
          </a:xfrm>
          <a:prstGeom prst="rect">
            <a:avLst/>
          </a:prstGeom>
        </p:spPr>
        <p:txBody>
          <a:bodyPr spcFirstLastPara="1" wrap="square" lIns="91425" tIns="91425" rIns="91425" bIns="91425" anchor="t" anchorCtr="0">
            <a:noAutofit/>
          </a:bodyPr>
          <a:lstStyle/>
          <a:p>
            <a:pPr marL="0" lv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79" name="Google Shape;379;p46"/>
          <p:cNvSpPr txBox="1">
            <a:spLocks noGrp="1"/>
          </p:cNvSpPr>
          <p:nvPr>
            <p:ph type="subTitle" idx="3"/>
          </p:nvPr>
        </p:nvSpPr>
        <p:spPr>
          <a:xfrm>
            <a:off x="6557908" y="1923750"/>
            <a:ext cx="1988400" cy="45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80" name="Google Shape;380;p46"/>
          <p:cNvSpPr txBox="1">
            <a:spLocks noGrp="1"/>
          </p:cNvSpPr>
          <p:nvPr>
            <p:ph type="subTitle" idx="4"/>
          </p:nvPr>
        </p:nvSpPr>
        <p:spPr>
          <a:xfrm>
            <a:off x="6562802" y="2335525"/>
            <a:ext cx="1988400" cy="804300"/>
          </a:xfrm>
          <a:prstGeom prst="rect">
            <a:avLst/>
          </a:prstGeom>
        </p:spPr>
        <p:txBody>
          <a:bodyPr spcFirstLastPara="1" wrap="square" lIns="91425" tIns="91425" rIns="91425" bIns="91425" anchor="t" anchorCtr="0">
            <a:noAutofit/>
          </a:bodyPr>
          <a:lstStyle/>
          <a:p>
            <a:pPr marL="0" lv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输入替换内容轻松办公输入替换内容轻松办公输入替换内容轻松办公</a:t>
            </a:r>
          </a:p>
        </p:txBody>
      </p:sp>
      <p:sp>
        <p:nvSpPr>
          <p:cNvPr id="381" name="Google Shape;381;p46"/>
          <p:cNvSpPr txBox="1">
            <a:spLocks noGrp="1"/>
          </p:cNvSpPr>
          <p:nvPr>
            <p:ph type="subTitle" idx="5"/>
          </p:nvPr>
        </p:nvSpPr>
        <p:spPr>
          <a:xfrm>
            <a:off x="4373850" y="3413550"/>
            <a:ext cx="1988400" cy="45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82" name="Google Shape;382;p46"/>
          <p:cNvSpPr txBox="1">
            <a:spLocks noGrp="1"/>
          </p:cNvSpPr>
          <p:nvPr>
            <p:ph type="subTitle" idx="6"/>
          </p:nvPr>
        </p:nvSpPr>
        <p:spPr>
          <a:xfrm>
            <a:off x="4378753" y="3825325"/>
            <a:ext cx="1988400" cy="804600"/>
          </a:xfrm>
          <a:prstGeom prst="rect">
            <a:avLst/>
          </a:prstGeom>
        </p:spPr>
        <p:txBody>
          <a:bodyPr spcFirstLastPara="1" wrap="square" lIns="91425" tIns="91425" rIns="91425" bIns="91425" anchor="t" anchorCtr="0">
            <a:noAutofit/>
          </a:bodyPr>
          <a:lstStyle/>
          <a:p>
            <a:pPr marL="0" lv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输入替换内容轻松办公输入替换内容轻松办公输入替换内容轻松办公</a:t>
            </a:r>
          </a:p>
        </p:txBody>
      </p:sp>
      <p:sp>
        <p:nvSpPr>
          <p:cNvPr id="383" name="Google Shape;383;p46"/>
          <p:cNvSpPr txBox="1">
            <a:spLocks noGrp="1"/>
          </p:cNvSpPr>
          <p:nvPr>
            <p:ph type="subTitle" idx="7"/>
          </p:nvPr>
        </p:nvSpPr>
        <p:spPr>
          <a:xfrm>
            <a:off x="6564133" y="3413550"/>
            <a:ext cx="1988400" cy="454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384" name="Google Shape;384;p46"/>
          <p:cNvSpPr txBox="1">
            <a:spLocks noGrp="1"/>
          </p:cNvSpPr>
          <p:nvPr>
            <p:ph type="subTitle" idx="8"/>
          </p:nvPr>
        </p:nvSpPr>
        <p:spPr>
          <a:xfrm>
            <a:off x="6569036" y="3825325"/>
            <a:ext cx="1988400" cy="804600"/>
          </a:xfrm>
          <a:prstGeom prst="rect">
            <a:avLst/>
          </a:prstGeom>
        </p:spPr>
        <p:txBody>
          <a:bodyPr spcFirstLastPara="1" wrap="square" lIns="91425" tIns="91425" rIns="91425" bIns="91425" anchor="t" anchorCtr="0">
            <a:noAutofit/>
          </a:bodyPr>
          <a:lstStyle/>
          <a:p>
            <a:pPr marL="0" lv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输入替换内容轻松办公输入替换内容轻松办公输入替换内容轻松办公</a:t>
            </a:r>
          </a:p>
        </p:txBody>
      </p:sp>
      <p:sp>
        <p:nvSpPr>
          <p:cNvPr id="385" name="Google Shape;385;p46"/>
          <p:cNvSpPr/>
          <p:nvPr/>
        </p:nvSpPr>
        <p:spPr>
          <a:xfrm rot="10800000" flipH="1">
            <a:off x="6" y="-93"/>
            <a:ext cx="1694700" cy="1189392"/>
          </a:xfrm>
          <a:custGeom>
            <a:avLst/>
            <a:gdLst/>
            <a:ahLst/>
            <a:cxnLst/>
            <a:rect l="l" t="t" r="r" b="b"/>
            <a:pathLst>
              <a:path w="192689" h="135235" extrusionOk="0">
                <a:moveTo>
                  <a:pt x="1382" y="0"/>
                </a:moveTo>
                <a:cubicBezTo>
                  <a:pt x="485" y="0"/>
                  <a:pt x="1" y="23"/>
                  <a:pt x="1" y="23"/>
                </a:cubicBezTo>
                <a:lnTo>
                  <a:pt x="28" y="23"/>
                </a:lnTo>
                <a:lnTo>
                  <a:pt x="28" y="135235"/>
                </a:lnTo>
                <a:lnTo>
                  <a:pt x="191766" y="135235"/>
                </a:lnTo>
                <a:cubicBezTo>
                  <a:pt x="191766" y="135235"/>
                  <a:pt x="192689" y="117903"/>
                  <a:pt x="167789" y="101466"/>
                </a:cubicBezTo>
                <a:cubicBezTo>
                  <a:pt x="142916" y="85029"/>
                  <a:pt x="101552" y="83130"/>
                  <a:pt x="75703" y="40383"/>
                </a:cubicBezTo>
                <a:cubicBezTo>
                  <a:pt x="52425" y="1896"/>
                  <a:pt x="9595" y="0"/>
                  <a:pt x="13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7"/>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你喜欢这张图吗？</a:t>
            </a:r>
            <a:endParaRPr dirty="0">
              <a:latin typeface="Arial" panose="020B0604020202020204" pitchFamily="34" charset="0"/>
              <a:ea typeface="楷体" panose="02010609060101010101" pitchFamily="49" charset="-122"/>
              <a:sym typeface="Arial" panose="020B0604020202020204" pitchFamily="34" charset="0"/>
            </a:endParaRPr>
          </a:p>
        </p:txBody>
      </p:sp>
      <p:pic>
        <p:nvPicPr>
          <p:cNvPr id="391" name="Google Shape;391;p47" title="Gráfico">
            <a:hlinkClick r:id="rId3"/>
          </p:cNvPr>
          <p:cNvPicPr preferRelativeResize="0"/>
          <p:nvPr/>
        </p:nvPicPr>
        <p:blipFill>
          <a:blip r:embed="rId4">
            <a:alphaModFix/>
          </a:blip>
          <a:stretch>
            <a:fillRect/>
          </a:stretch>
        </p:blipFill>
        <p:spPr>
          <a:xfrm>
            <a:off x="1171800" y="1490500"/>
            <a:ext cx="6800400" cy="2585248"/>
          </a:xfrm>
          <a:prstGeom prst="rect">
            <a:avLst/>
          </a:prstGeom>
          <a:noFill/>
          <a:ln>
            <a:noFill/>
          </a:ln>
        </p:spPr>
      </p:pic>
      <p:sp>
        <p:nvSpPr>
          <p:cNvPr id="392" name="Google Shape;392;p47"/>
          <p:cNvSpPr txBox="1"/>
          <p:nvPr/>
        </p:nvSpPr>
        <p:spPr>
          <a:xfrm>
            <a:off x="2550075" y="4075750"/>
            <a:ext cx="4043700" cy="510600"/>
          </a:xfrm>
          <a:prstGeom prst="rect">
            <a:avLst/>
          </a:prstGeom>
          <a:noFill/>
          <a:ln>
            <a:noFill/>
          </a:ln>
        </p:spPr>
        <p:txBody>
          <a:bodyPr spcFirstLastPara="1" wrap="square" lIns="91425" tIns="91425" rIns="91425" bIns="91425" anchor="t" anchorCtr="0">
            <a:noAutofit/>
          </a:bodyPr>
          <a:lstStyle/>
          <a:p>
            <a:pPr>
              <a:spcAft>
                <a:spcPts val="1600"/>
              </a:spcAft>
            </a:pPr>
            <a:r>
              <a:rPr lang="zh-CN" altLang="en-US" sz="1000" dirty="0">
                <a:solidFill>
                  <a:schemeClr val="accent4"/>
                </a:solidFill>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a:t>
            </a:r>
            <a:r>
              <a:rPr lang="zh-CN" altLang="en-US" sz="1000" dirty="0" smtClean="0">
                <a:solidFill>
                  <a:schemeClr val="accent4"/>
                </a:solidFill>
                <a:latin typeface="Arial" panose="020B0604020202020204" pitchFamily="34" charset="0"/>
                <a:ea typeface="楷体" panose="02010609060101010101" pitchFamily="49" charset="-122"/>
                <a:sym typeface="Arial" panose="020B0604020202020204" pitchFamily="34" charset="0"/>
              </a:rPr>
              <a:t>公</a:t>
            </a:r>
            <a:r>
              <a:rPr lang="zh-CN" altLang="en-US" sz="1000" dirty="0">
                <a:solidFill>
                  <a:schemeClr val="accent4"/>
                </a:solidFill>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输入替换内容轻松办公输入替换内容轻松办公输入替换内容轻松办公</a:t>
            </a:r>
          </a:p>
          <a:p>
            <a:pPr marL="0" lvl="0" indent="0">
              <a:spcAft>
                <a:spcPts val="1600"/>
              </a:spcAft>
            </a:pPr>
            <a:endParaRPr lang="zh-CN" altLang="en-US" sz="1000"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48"/>
          <p:cNvSpPr/>
          <p:nvPr/>
        </p:nvSpPr>
        <p:spPr>
          <a:xfrm>
            <a:off x="6143750" y="2977551"/>
            <a:ext cx="750734" cy="74620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98" name="Google Shape;398;p48"/>
          <p:cNvSpPr/>
          <p:nvPr/>
        </p:nvSpPr>
        <p:spPr>
          <a:xfrm>
            <a:off x="6143750" y="1646651"/>
            <a:ext cx="750734" cy="74620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399" name="Google Shape;399;p48"/>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你喜欢这张图吗</a:t>
            </a:r>
            <a:r>
              <a:rPr lang="en" dirty="0" smtClean="0">
                <a:latin typeface="Arial" panose="020B0604020202020204" pitchFamily="34" charset="0"/>
                <a:ea typeface="楷体" panose="02010609060101010101" pitchFamily="49" charset="-122"/>
                <a:sym typeface="Arial" panose="020B0604020202020204" pitchFamily="34" charset="0"/>
              </a:rPr>
              <a:t>?</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00" name="Google Shape;400;p48"/>
          <p:cNvSpPr txBox="1"/>
          <p:nvPr/>
        </p:nvSpPr>
        <p:spPr>
          <a:xfrm>
            <a:off x="1132506" y="4106825"/>
            <a:ext cx="4005900" cy="572700"/>
          </a:xfrm>
          <a:prstGeom prst="rect">
            <a:avLst/>
          </a:prstGeom>
          <a:noFill/>
          <a:ln>
            <a:noFill/>
          </a:ln>
        </p:spPr>
        <p:txBody>
          <a:bodyPr spcFirstLastPara="1" wrap="square" lIns="91425" tIns="91425" rIns="91425" bIns="91425" anchor="t" anchorCtr="0">
            <a:noAutofit/>
          </a:bodyPr>
          <a:lstStyle/>
          <a:p>
            <a:pPr>
              <a:spcAft>
                <a:spcPts val="1600"/>
              </a:spcAft>
            </a:pPr>
            <a:r>
              <a:rPr lang="zh-CN" altLang="en-US" sz="1000" dirty="0">
                <a:solidFill>
                  <a:schemeClr val="accent4"/>
                </a:solidFill>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a:t>
            </a:r>
            <a:r>
              <a:rPr lang="zh-CN" altLang="en-US" sz="1000" dirty="0" smtClean="0">
                <a:solidFill>
                  <a:schemeClr val="accent4"/>
                </a:solidFill>
                <a:latin typeface="Arial" panose="020B0604020202020204" pitchFamily="34" charset="0"/>
                <a:ea typeface="楷体" panose="02010609060101010101" pitchFamily="49" charset="-122"/>
                <a:sym typeface="Arial" panose="020B0604020202020204" pitchFamily="34" charset="0"/>
              </a:rPr>
              <a:t>公</a:t>
            </a:r>
            <a:r>
              <a:rPr lang="zh-CN" altLang="en-US" sz="1000" dirty="0">
                <a:solidFill>
                  <a:schemeClr val="accent4"/>
                </a:solidFill>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输入替换内容轻松办公输入替换内容轻松办公输入替换内容轻松办公</a:t>
            </a:r>
          </a:p>
          <a:p>
            <a:pPr marL="0" lvl="0" indent="0">
              <a:spcAft>
                <a:spcPts val="1600"/>
              </a:spcAft>
            </a:pPr>
            <a:endParaRPr lang="zh-CN" altLang="en-US" sz="1000" dirty="0">
              <a:latin typeface="Arial" panose="020B0604020202020204" pitchFamily="34" charset="0"/>
              <a:ea typeface="楷体" panose="02010609060101010101" pitchFamily="49" charset="-122"/>
              <a:sym typeface="Arial" panose="020B0604020202020204" pitchFamily="34" charset="0"/>
            </a:endParaRPr>
          </a:p>
        </p:txBody>
      </p:sp>
      <p:sp>
        <p:nvSpPr>
          <p:cNvPr id="401" name="Google Shape;401;p48"/>
          <p:cNvSpPr txBox="1">
            <a:spLocks noGrp="1"/>
          </p:cNvSpPr>
          <p:nvPr>
            <p:ph type="subTitle" idx="4294967295"/>
          </p:nvPr>
        </p:nvSpPr>
        <p:spPr>
          <a:xfrm>
            <a:off x="6428608" y="1684425"/>
            <a:ext cx="1988400" cy="454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Mars</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02" name="Google Shape;402;p48"/>
          <p:cNvSpPr txBox="1">
            <a:spLocks noGrp="1"/>
          </p:cNvSpPr>
          <p:nvPr>
            <p:ph type="subTitle" idx="4294967295"/>
          </p:nvPr>
        </p:nvSpPr>
        <p:spPr>
          <a:xfrm>
            <a:off x="6433502" y="2173250"/>
            <a:ext cx="1988400" cy="804300"/>
          </a:xfrm>
          <a:prstGeom prst="rect">
            <a:avLst/>
          </a:prstGeom>
        </p:spPr>
        <p:txBody>
          <a:bodyPr spcFirstLastPara="1" wrap="square" lIns="91425" tIns="91425" rIns="91425" bIns="91425" anchor="t" anchorCtr="0">
            <a:noAutofit/>
          </a:bodyPr>
          <a:lstStyle/>
          <a:p>
            <a:pPr marL="0" lvl="0" indent="0">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a:t>
            </a:r>
            <a:r>
              <a:rPr lang="zh-CN" altLang="en-US" dirty="0" smtClean="0">
                <a:latin typeface="Arial" panose="020B0604020202020204" pitchFamily="34" charset="0"/>
                <a:ea typeface="楷体" panose="02010609060101010101" pitchFamily="49" charset="-122"/>
                <a:sym typeface="Arial" panose="020B0604020202020204" pitchFamily="34" charset="0"/>
              </a:rPr>
              <a:t>公</a:t>
            </a: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03" name="Google Shape;403;p48"/>
          <p:cNvSpPr txBox="1">
            <a:spLocks noGrp="1"/>
          </p:cNvSpPr>
          <p:nvPr>
            <p:ph type="subTitle" idx="4294967295"/>
          </p:nvPr>
        </p:nvSpPr>
        <p:spPr>
          <a:xfrm>
            <a:off x="6426150" y="3004875"/>
            <a:ext cx="1988400" cy="454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Venus</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04" name="Google Shape;404;p48"/>
          <p:cNvSpPr txBox="1">
            <a:spLocks noGrp="1"/>
          </p:cNvSpPr>
          <p:nvPr>
            <p:ph type="subTitle" idx="4294967295"/>
          </p:nvPr>
        </p:nvSpPr>
        <p:spPr>
          <a:xfrm>
            <a:off x="6431053" y="3493700"/>
            <a:ext cx="1988400" cy="804600"/>
          </a:xfrm>
          <a:prstGeom prst="rect">
            <a:avLst/>
          </a:prstGeom>
        </p:spPr>
        <p:txBody>
          <a:bodyPr spcFirstLastPara="1" wrap="square" lIns="91425" tIns="91425" rIns="91425" bIns="91425" anchor="t" anchorCtr="0">
            <a:noAutofit/>
          </a:bodyPr>
          <a:lstStyle/>
          <a:p>
            <a:pPr marL="0" lvl="0" indent="0">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输入替换内容轻松办公输入替换内容轻松办公输入替换内容轻松办公</a:t>
            </a:r>
          </a:p>
        </p:txBody>
      </p:sp>
      <p:pic>
        <p:nvPicPr>
          <p:cNvPr id="405" name="Google Shape;405;p48" title="Chart">
            <a:hlinkClick r:id="rId3"/>
          </p:cNvPr>
          <p:cNvPicPr preferRelativeResize="0"/>
          <p:nvPr/>
        </p:nvPicPr>
        <p:blipFill>
          <a:blip r:embed="rId4">
            <a:alphaModFix/>
          </a:blip>
          <a:stretch>
            <a:fillRect/>
          </a:stretch>
        </p:blipFill>
        <p:spPr>
          <a:xfrm>
            <a:off x="721200" y="1547375"/>
            <a:ext cx="4828512" cy="2644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9"/>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猫咪们每天的想法</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11" name="Google Shape;411;p49"/>
          <p:cNvSpPr/>
          <p:nvPr/>
        </p:nvSpPr>
        <p:spPr>
          <a:xfrm>
            <a:off x="1160408" y="1690538"/>
            <a:ext cx="1110000" cy="1110000"/>
          </a:xfrm>
          <a:prstGeom prst="ellipse">
            <a:avLst/>
          </a:prstGeom>
          <a:solidFill>
            <a:schemeClr val="accent4"/>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2000" b="1">
                <a:solidFill>
                  <a:srgbClr val="FFFFFF"/>
                </a:solidFill>
                <a:latin typeface="Arial" panose="020B0604020202020204" pitchFamily="34" charset="0"/>
                <a:ea typeface="楷体" panose="02010609060101010101" pitchFamily="49" charset="-122"/>
                <a:cs typeface="Roboto"/>
                <a:sym typeface="Arial" panose="020B0604020202020204" pitchFamily="34" charset="0"/>
              </a:rPr>
              <a:t>40%</a:t>
            </a:r>
            <a:endParaRPr sz="2000" b="1">
              <a:solidFill>
                <a:srgbClr val="FFFFFF"/>
              </a:solidFill>
              <a:latin typeface="Arial" panose="020B0604020202020204" pitchFamily="34" charset="0"/>
              <a:ea typeface="楷体" panose="02010609060101010101" pitchFamily="49" charset="-122"/>
              <a:cs typeface="Roboto"/>
              <a:sym typeface="Arial" panose="020B0604020202020204" pitchFamily="34" charset="0"/>
            </a:endParaRPr>
          </a:p>
        </p:txBody>
      </p:sp>
      <p:sp>
        <p:nvSpPr>
          <p:cNvPr id="412" name="Google Shape;412;p49"/>
          <p:cNvSpPr/>
          <p:nvPr/>
        </p:nvSpPr>
        <p:spPr>
          <a:xfrm>
            <a:off x="4016358" y="1692338"/>
            <a:ext cx="1106400" cy="1106400"/>
          </a:xfrm>
          <a:prstGeom prst="ellipse">
            <a:avLst/>
          </a:prstGeom>
          <a:solidFill>
            <a:schemeClr val="accent4"/>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2000" b="1">
                <a:solidFill>
                  <a:srgbClr val="FFFFFF"/>
                </a:solidFill>
                <a:latin typeface="Arial" panose="020B0604020202020204" pitchFamily="34" charset="0"/>
                <a:ea typeface="楷体" panose="02010609060101010101" pitchFamily="49" charset="-122"/>
                <a:cs typeface="Roboto"/>
                <a:sym typeface="Arial" panose="020B0604020202020204" pitchFamily="34" charset="0"/>
              </a:rPr>
              <a:t>25%</a:t>
            </a:r>
            <a:endParaRPr sz="2000" b="1">
              <a:solidFill>
                <a:srgbClr val="FFFFFF"/>
              </a:solidFill>
              <a:latin typeface="Arial" panose="020B0604020202020204" pitchFamily="34" charset="0"/>
              <a:ea typeface="楷体" panose="02010609060101010101" pitchFamily="49" charset="-122"/>
              <a:cs typeface="Roboto"/>
              <a:sym typeface="Arial" panose="020B0604020202020204" pitchFamily="34" charset="0"/>
            </a:endParaRPr>
          </a:p>
        </p:txBody>
      </p:sp>
      <p:sp>
        <p:nvSpPr>
          <p:cNvPr id="413" name="Google Shape;413;p49"/>
          <p:cNvSpPr/>
          <p:nvPr/>
        </p:nvSpPr>
        <p:spPr>
          <a:xfrm>
            <a:off x="6875402" y="1692338"/>
            <a:ext cx="1106400" cy="1106400"/>
          </a:xfrm>
          <a:prstGeom prst="ellipse">
            <a:avLst/>
          </a:prstGeom>
          <a:solidFill>
            <a:schemeClr val="accent4"/>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2000" b="1">
                <a:solidFill>
                  <a:srgbClr val="FFFFFF"/>
                </a:solidFill>
                <a:latin typeface="Arial" panose="020B0604020202020204" pitchFamily="34" charset="0"/>
                <a:ea typeface="楷体" panose="02010609060101010101" pitchFamily="49" charset="-122"/>
                <a:cs typeface="Roboto"/>
                <a:sym typeface="Arial" panose="020B0604020202020204" pitchFamily="34" charset="0"/>
              </a:rPr>
              <a:t>35%</a:t>
            </a:r>
            <a:endParaRPr sz="2000" b="1">
              <a:solidFill>
                <a:srgbClr val="FFFFFF"/>
              </a:solidFill>
              <a:latin typeface="Arial" panose="020B0604020202020204" pitchFamily="34" charset="0"/>
              <a:ea typeface="楷体" panose="02010609060101010101" pitchFamily="49" charset="-122"/>
              <a:cs typeface="Roboto"/>
              <a:sym typeface="Arial" panose="020B0604020202020204" pitchFamily="34" charset="0"/>
            </a:endParaRPr>
          </a:p>
        </p:txBody>
      </p:sp>
      <p:sp>
        <p:nvSpPr>
          <p:cNvPr id="414" name="Google Shape;414;p49"/>
          <p:cNvSpPr txBox="1">
            <a:spLocks noGrp="1"/>
          </p:cNvSpPr>
          <p:nvPr>
            <p:ph type="subTitle" idx="4294967295"/>
          </p:nvPr>
        </p:nvSpPr>
        <p:spPr>
          <a:xfrm>
            <a:off x="721208" y="3121550"/>
            <a:ext cx="1988400" cy="454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zh-CN" altLang="en-US" sz="2400" dirty="0">
                <a:latin typeface="Arial" panose="020B0604020202020204" pitchFamily="34" charset="0"/>
                <a:ea typeface="楷体" panose="02010609060101010101" pitchFamily="49" charset="-122"/>
                <a:cs typeface="Katibeh"/>
                <a:sym typeface="Arial" panose="020B0604020202020204" pitchFamily="34" charset="0"/>
              </a:rPr>
              <a:t>宠爱</a:t>
            </a:r>
            <a:endParaRPr sz="2400" dirty="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15" name="Google Shape;415;p49"/>
          <p:cNvSpPr txBox="1">
            <a:spLocks noGrp="1"/>
          </p:cNvSpPr>
          <p:nvPr>
            <p:ph type="subTitle" idx="4294967295"/>
          </p:nvPr>
        </p:nvSpPr>
        <p:spPr>
          <a:xfrm>
            <a:off x="726102" y="3610375"/>
            <a:ext cx="1988400" cy="804300"/>
          </a:xfrm>
          <a:prstGeom prst="rect">
            <a:avLst/>
          </a:prstGeom>
        </p:spPr>
        <p:txBody>
          <a:bodyPr spcFirstLastPara="1" wrap="square" lIns="91425" tIns="91425" rIns="91425" bIns="91425" anchor="t" anchorCtr="0">
            <a:noAutofit/>
          </a:bodyPr>
          <a:lstStyle/>
          <a:p>
            <a:pPr marL="0" lvl="0" indent="0" algn="ctr">
              <a:spcAft>
                <a:spcPts val="160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输入替换</a:t>
            </a:r>
            <a:r>
              <a:rPr lang="zh-CN" altLang="en-US" dirty="0">
                <a:latin typeface="Arial" panose="020B0604020202020204" pitchFamily="34" charset="0"/>
                <a:ea typeface="楷体" panose="02010609060101010101" pitchFamily="49" charset="-122"/>
                <a:sym typeface="Arial" panose="020B0604020202020204" pitchFamily="34" charset="0"/>
              </a:rPr>
              <a:t>内容输入替换内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输入替换内容</a:t>
            </a:r>
          </a:p>
          <a:p>
            <a:pPr marL="0" indent="0" algn="ctr">
              <a:spcAft>
                <a:spcPts val="1600"/>
              </a:spcAft>
              <a:buNone/>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lvl="0" indent="0" algn="ctr">
              <a:spcAft>
                <a:spcPts val="1600"/>
              </a:spcAft>
              <a:buNone/>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indent="0" algn="ctr">
              <a:spcAft>
                <a:spcPts val="1600"/>
              </a:spcAft>
              <a:buNone/>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lvl="0" indent="0" algn="ctr" rtl="0">
              <a:spcBef>
                <a:spcPts val="0"/>
              </a:spcBef>
              <a:spcAft>
                <a:spcPts val="1600"/>
              </a:spcAft>
              <a:buNone/>
            </a:pP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16" name="Google Shape;416;p49"/>
          <p:cNvSpPr txBox="1">
            <a:spLocks noGrp="1"/>
          </p:cNvSpPr>
          <p:nvPr>
            <p:ph type="subTitle" idx="4294967295"/>
          </p:nvPr>
        </p:nvSpPr>
        <p:spPr>
          <a:xfrm>
            <a:off x="3575358" y="3121550"/>
            <a:ext cx="1988400" cy="454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zh-CN" altLang="en-US" sz="2400" dirty="0">
                <a:latin typeface="Arial" panose="020B0604020202020204" pitchFamily="34" charset="0"/>
                <a:ea typeface="楷体" panose="02010609060101010101" pitchFamily="49" charset="-122"/>
                <a:cs typeface="Katibeh"/>
                <a:sym typeface="Arial" panose="020B0604020202020204" pitchFamily="34" charset="0"/>
              </a:rPr>
              <a:t>食物</a:t>
            </a:r>
            <a:endParaRPr sz="2400" dirty="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17" name="Google Shape;417;p49"/>
          <p:cNvSpPr txBox="1">
            <a:spLocks noGrp="1"/>
          </p:cNvSpPr>
          <p:nvPr>
            <p:ph type="subTitle" idx="4294967295"/>
          </p:nvPr>
        </p:nvSpPr>
        <p:spPr>
          <a:xfrm>
            <a:off x="3580252" y="3610375"/>
            <a:ext cx="1988400" cy="804300"/>
          </a:xfrm>
          <a:prstGeom prst="rect">
            <a:avLst/>
          </a:prstGeom>
        </p:spPr>
        <p:txBody>
          <a:bodyPr spcFirstLastPara="1" wrap="square" lIns="91425" tIns="91425" rIns="91425" bIns="91425" anchor="t" anchorCtr="0">
            <a:noAutofit/>
          </a:bodyPr>
          <a:lstStyle/>
          <a:p>
            <a:pPr marL="0" lvl="0" indent="0" algn="ctr">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输入替换内容输入替换内容输入替换内容输入替换内容输入替换内容</a:t>
            </a:r>
          </a:p>
        </p:txBody>
      </p:sp>
      <p:sp>
        <p:nvSpPr>
          <p:cNvPr id="418" name="Google Shape;418;p49"/>
          <p:cNvSpPr txBox="1">
            <a:spLocks noGrp="1"/>
          </p:cNvSpPr>
          <p:nvPr>
            <p:ph type="subTitle" idx="4294967295"/>
          </p:nvPr>
        </p:nvSpPr>
        <p:spPr>
          <a:xfrm>
            <a:off x="6429508" y="3121550"/>
            <a:ext cx="1988400" cy="454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zh-CN" altLang="en-US" sz="2400" dirty="0" smtClean="0">
                <a:latin typeface="Arial" panose="020B0604020202020204" pitchFamily="34" charset="0"/>
                <a:ea typeface="楷体" panose="02010609060101010101" pitchFamily="49" charset="-122"/>
                <a:cs typeface="Katibeh"/>
                <a:sym typeface="Arial" panose="020B0604020202020204" pitchFamily="34" charset="0"/>
              </a:rPr>
              <a:t>独立性</a:t>
            </a:r>
            <a:endParaRPr sz="2400" dirty="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19" name="Google Shape;419;p49"/>
          <p:cNvSpPr txBox="1">
            <a:spLocks noGrp="1"/>
          </p:cNvSpPr>
          <p:nvPr>
            <p:ph type="subTitle" idx="4294967295"/>
          </p:nvPr>
        </p:nvSpPr>
        <p:spPr>
          <a:xfrm>
            <a:off x="6434402" y="3610375"/>
            <a:ext cx="1988400" cy="804300"/>
          </a:xfrm>
          <a:prstGeom prst="rect">
            <a:avLst/>
          </a:prstGeom>
        </p:spPr>
        <p:txBody>
          <a:bodyPr spcFirstLastPara="1" wrap="square" lIns="91425" tIns="91425" rIns="91425" bIns="91425" anchor="t" anchorCtr="0">
            <a:noAutofit/>
          </a:bodyPr>
          <a:lstStyle/>
          <a:p>
            <a:pPr marL="0" lvl="0" indent="0" algn="ctr">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输入替换内容输入替换内容输入替换内容输入替换内容输入替换内容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0"/>
          <p:cNvSpPr/>
          <p:nvPr/>
        </p:nvSpPr>
        <p:spPr>
          <a:xfrm>
            <a:off x="3431625" y="1858226"/>
            <a:ext cx="750734" cy="74620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25" name="Google Shape;425;p50"/>
          <p:cNvSpPr/>
          <p:nvPr/>
        </p:nvSpPr>
        <p:spPr>
          <a:xfrm>
            <a:off x="5934075" y="1858226"/>
            <a:ext cx="750734" cy="74620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26" name="Google Shape;426;p50"/>
          <p:cNvSpPr/>
          <p:nvPr/>
        </p:nvSpPr>
        <p:spPr>
          <a:xfrm>
            <a:off x="941900" y="1858226"/>
            <a:ext cx="750734" cy="74620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27" name="Google Shape;427;p50"/>
          <p:cNvSpPr txBox="1">
            <a:spLocks noGrp="1"/>
          </p:cNvSpPr>
          <p:nvPr>
            <p:ph type="subTitle" idx="4"/>
          </p:nvPr>
        </p:nvSpPr>
        <p:spPr>
          <a:xfrm>
            <a:off x="1157525" y="2369775"/>
            <a:ext cx="1803000" cy="659400"/>
          </a:xfrm>
          <a:prstGeom prst="rect">
            <a:avLst/>
          </a:prstGeom>
        </p:spPr>
        <p:txBody>
          <a:bodyPr spcFirstLastPara="1" wrap="square" lIns="91425" tIns="91425" rIns="91425" bIns="91425" anchor="t" anchorCtr="0">
            <a:noAutofit/>
          </a:bodyPr>
          <a:lstStyle/>
          <a:p>
            <a:pPr marL="0" indent="0">
              <a:spcAft>
                <a:spcPts val="1600"/>
              </a:spcAft>
            </a:pPr>
            <a:r>
              <a:rPr lang="zh-CN" altLang="en-US" dirty="0" smtClean="0">
                <a:latin typeface="Arial" panose="020B0604020202020204" pitchFamily="34" charset="0"/>
                <a:ea typeface="楷体" panose="02010609060101010101" pitchFamily="49" charset="-122"/>
                <a:sym typeface="Arial" panose="020B0604020202020204" pitchFamily="34" charset="0"/>
              </a:rPr>
              <a:t>输入替换</a:t>
            </a:r>
            <a:r>
              <a:rPr lang="zh-CN" altLang="en-US" dirty="0">
                <a:latin typeface="Arial" panose="020B0604020202020204" pitchFamily="34" charset="0"/>
                <a:ea typeface="楷体" panose="02010609060101010101" pitchFamily="49" charset="-122"/>
                <a:sym typeface="Arial" panose="020B0604020202020204" pitchFamily="34" charset="0"/>
              </a:rPr>
              <a:t>内容输入替换内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输入替换内容</a:t>
            </a:r>
          </a:p>
          <a:p>
            <a:pPr marL="0" lv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lvl="0" indent="0" algn="l" rtl="0">
              <a:spcBef>
                <a:spcPts val="0"/>
              </a:spcBef>
              <a:spcAft>
                <a:spcPts val="1600"/>
              </a:spcAft>
              <a:buNone/>
            </a:pP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28" name="Google Shape;428;p50"/>
          <p:cNvSpPr txBox="1">
            <a:spLocks noGrp="1"/>
          </p:cNvSpPr>
          <p:nvPr>
            <p:ph type="subTitle" idx="5"/>
          </p:nvPr>
        </p:nvSpPr>
        <p:spPr>
          <a:xfrm>
            <a:off x="3647250" y="2369775"/>
            <a:ext cx="1891500" cy="6594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p>
        </p:txBody>
      </p:sp>
      <p:sp>
        <p:nvSpPr>
          <p:cNvPr id="429" name="Google Shape;429;p50"/>
          <p:cNvSpPr txBox="1">
            <a:spLocks noGrp="1"/>
          </p:cNvSpPr>
          <p:nvPr>
            <p:ph type="subTitle" idx="6"/>
          </p:nvPr>
        </p:nvSpPr>
        <p:spPr>
          <a:xfrm>
            <a:off x="6149700" y="2369775"/>
            <a:ext cx="1803000" cy="6594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p>
        </p:txBody>
      </p:sp>
      <p:sp>
        <p:nvSpPr>
          <p:cNvPr id="430" name="Google Shape;430;p50"/>
          <p:cNvSpPr/>
          <p:nvPr/>
        </p:nvSpPr>
        <p:spPr>
          <a:xfrm>
            <a:off x="3431625" y="3304076"/>
            <a:ext cx="750734" cy="74620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31" name="Google Shape;431;p50"/>
          <p:cNvSpPr/>
          <p:nvPr/>
        </p:nvSpPr>
        <p:spPr>
          <a:xfrm>
            <a:off x="5934075" y="3304076"/>
            <a:ext cx="750734" cy="74620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32" name="Google Shape;432;p50"/>
          <p:cNvSpPr/>
          <p:nvPr/>
        </p:nvSpPr>
        <p:spPr>
          <a:xfrm>
            <a:off x="941900" y="3304076"/>
            <a:ext cx="750734" cy="74620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33" name="Google Shape;433;p50"/>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         在这里输入标题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34" name="Google Shape;434;p50"/>
          <p:cNvSpPr txBox="1">
            <a:spLocks noGrp="1"/>
          </p:cNvSpPr>
          <p:nvPr>
            <p:ph type="subTitle" idx="1"/>
          </p:nvPr>
        </p:nvSpPr>
        <p:spPr>
          <a:xfrm>
            <a:off x="1157525" y="2021625"/>
            <a:ext cx="1803000" cy="41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Arial" panose="020B0604020202020204" pitchFamily="34" charset="0"/>
                <a:ea typeface="楷体" panose="02010609060101010101" pitchFamily="49" charset="-122"/>
                <a:sym typeface="Arial" panose="020B0604020202020204" pitchFamily="34" charset="0"/>
              </a:rPr>
              <a:t>Mercury</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35" name="Google Shape;435;p50"/>
          <p:cNvSpPr txBox="1">
            <a:spLocks noGrp="1"/>
          </p:cNvSpPr>
          <p:nvPr>
            <p:ph type="subTitle" idx="2"/>
          </p:nvPr>
        </p:nvSpPr>
        <p:spPr>
          <a:xfrm>
            <a:off x="3647250" y="2021625"/>
            <a:ext cx="1803000" cy="41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Venus</a:t>
            </a:r>
            <a:endParaRPr>
              <a:latin typeface="Arial" panose="020B0604020202020204" pitchFamily="34" charset="0"/>
              <a:ea typeface="楷体" panose="02010609060101010101" pitchFamily="49" charset="-122"/>
              <a:sym typeface="Arial" panose="020B0604020202020204" pitchFamily="34" charset="0"/>
            </a:endParaRPr>
          </a:p>
        </p:txBody>
      </p:sp>
      <p:sp>
        <p:nvSpPr>
          <p:cNvPr id="436" name="Google Shape;436;p50"/>
          <p:cNvSpPr txBox="1">
            <a:spLocks noGrp="1"/>
          </p:cNvSpPr>
          <p:nvPr>
            <p:ph type="subTitle" idx="3"/>
          </p:nvPr>
        </p:nvSpPr>
        <p:spPr>
          <a:xfrm>
            <a:off x="6149700" y="2021625"/>
            <a:ext cx="1803000" cy="41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Mars</a:t>
            </a:r>
            <a:endParaRPr>
              <a:latin typeface="Arial" panose="020B0604020202020204" pitchFamily="34" charset="0"/>
              <a:ea typeface="楷体" panose="02010609060101010101" pitchFamily="49" charset="-122"/>
              <a:sym typeface="Arial" panose="020B0604020202020204" pitchFamily="34" charset="0"/>
            </a:endParaRPr>
          </a:p>
        </p:txBody>
      </p:sp>
      <p:sp>
        <p:nvSpPr>
          <p:cNvPr id="437" name="Google Shape;437;p50"/>
          <p:cNvSpPr txBox="1">
            <a:spLocks noGrp="1"/>
          </p:cNvSpPr>
          <p:nvPr>
            <p:ph type="subTitle" idx="7"/>
          </p:nvPr>
        </p:nvSpPr>
        <p:spPr>
          <a:xfrm>
            <a:off x="1157525" y="3378050"/>
            <a:ext cx="1803000" cy="41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Jupiter</a:t>
            </a:r>
            <a:endParaRPr>
              <a:latin typeface="Arial" panose="020B0604020202020204" pitchFamily="34" charset="0"/>
              <a:ea typeface="楷体" panose="02010609060101010101" pitchFamily="49" charset="-122"/>
              <a:sym typeface="Arial" panose="020B0604020202020204" pitchFamily="34" charset="0"/>
            </a:endParaRPr>
          </a:p>
        </p:txBody>
      </p:sp>
      <p:sp>
        <p:nvSpPr>
          <p:cNvPr id="438" name="Google Shape;438;p50"/>
          <p:cNvSpPr txBox="1">
            <a:spLocks noGrp="1"/>
          </p:cNvSpPr>
          <p:nvPr>
            <p:ph type="subTitle" idx="8"/>
          </p:nvPr>
        </p:nvSpPr>
        <p:spPr>
          <a:xfrm>
            <a:off x="3647250" y="3378050"/>
            <a:ext cx="1803000" cy="41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Saturn</a:t>
            </a:r>
            <a:endParaRPr>
              <a:latin typeface="Arial" panose="020B0604020202020204" pitchFamily="34" charset="0"/>
              <a:ea typeface="楷体" panose="02010609060101010101" pitchFamily="49" charset="-122"/>
              <a:sym typeface="Arial" panose="020B0604020202020204" pitchFamily="34" charset="0"/>
            </a:endParaRPr>
          </a:p>
        </p:txBody>
      </p:sp>
      <p:sp>
        <p:nvSpPr>
          <p:cNvPr id="439" name="Google Shape;439;p50"/>
          <p:cNvSpPr txBox="1">
            <a:spLocks noGrp="1"/>
          </p:cNvSpPr>
          <p:nvPr>
            <p:ph type="subTitle" idx="13"/>
          </p:nvPr>
        </p:nvSpPr>
        <p:spPr>
          <a:xfrm>
            <a:off x="1157525" y="3726200"/>
            <a:ext cx="1803000" cy="6594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p>
        </p:txBody>
      </p:sp>
      <p:sp>
        <p:nvSpPr>
          <p:cNvPr id="440" name="Google Shape;440;p50"/>
          <p:cNvSpPr txBox="1">
            <a:spLocks noGrp="1"/>
          </p:cNvSpPr>
          <p:nvPr>
            <p:ph type="subTitle" idx="9"/>
          </p:nvPr>
        </p:nvSpPr>
        <p:spPr>
          <a:xfrm>
            <a:off x="6149700" y="3378050"/>
            <a:ext cx="1803000" cy="41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Neptune</a:t>
            </a:r>
            <a:endParaRPr>
              <a:latin typeface="Arial" panose="020B0604020202020204" pitchFamily="34" charset="0"/>
              <a:ea typeface="楷体" panose="02010609060101010101" pitchFamily="49" charset="-122"/>
              <a:sym typeface="Arial" panose="020B0604020202020204" pitchFamily="34" charset="0"/>
            </a:endParaRPr>
          </a:p>
        </p:txBody>
      </p:sp>
      <p:sp>
        <p:nvSpPr>
          <p:cNvPr id="441" name="Google Shape;441;p50"/>
          <p:cNvSpPr txBox="1">
            <a:spLocks noGrp="1"/>
          </p:cNvSpPr>
          <p:nvPr>
            <p:ph type="subTitle" idx="14"/>
          </p:nvPr>
        </p:nvSpPr>
        <p:spPr>
          <a:xfrm>
            <a:off x="3647250" y="3726200"/>
            <a:ext cx="1803000" cy="6594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p>
        </p:txBody>
      </p:sp>
      <p:sp>
        <p:nvSpPr>
          <p:cNvPr id="442" name="Google Shape;442;p50"/>
          <p:cNvSpPr txBox="1">
            <a:spLocks noGrp="1"/>
          </p:cNvSpPr>
          <p:nvPr>
            <p:ph type="subTitle" idx="15"/>
          </p:nvPr>
        </p:nvSpPr>
        <p:spPr>
          <a:xfrm>
            <a:off x="6149700" y="3726200"/>
            <a:ext cx="1803000" cy="659400"/>
          </a:xfrm>
          <a:prstGeom prst="rect">
            <a:avLst/>
          </a:prstGeom>
        </p:spPr>
        <p:txBody>
          <a:bodyPr spcFirstLastPara="1" wrap="square" lIns="91425" tIns="91425" rIns="91425" bIns="91425" anchor="t" anchorCtr="0">
            <a:noAutofit/>
          </a:bodyPr>
          <a:lstStyle/>
          <a:p>
            <a:pPr mar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6"/>
        <p:cNvGrpSpPr/>
        <p:nvPr/>
      </p:nvGrpSpPr>
      <p:grpSpPr>
        <a:xfrm>
          <a:off x="0" y="0"/>
          <a:ext cx="0" cy="0"/>
          <a:chOff x="0" y="0"/>
          <a:chExt cx="0" cy="0"/>
        </a:xfrm>
      </p:grpSpPr>
      <p:sp>
        <p:nvSpPr>
          <p:cNvPr id="447" name="Google Shape;447;p51"/>
          <p:cNvSpPr txBox="1">
            <a:spLocks noGrp="1"/>
          </p:cNvSpPr>
          <p:nvPr>
            <p:ph type="title"/>
          </p:nvPr>
        </p:nvSpPr>
        <p:spPr>
          <a:xfrm>
            <a:off x="698825" y="2920025"/>
            <a:ext cx="2783400" cy="841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  标</a:t>
            </a:r>
            <a:r>
              <a:rPr lang="zh-CN" altLang="en-US" dirty="0">
                <a:latin typeface="Arial" panose="020B0604020202020204" pitchFamily="34" charset="0"/>
                <a:ea typeface="楷体" panose="02010609060101010101" pitchFamily="49" charset="-122"/>
                <a:sym typeface="Arial" panose="020B0604020202020204" pitchFamily="34" charset="0"/>
              </a:rPr>
              <a:t>题</a:t>
            </a:r>
            <a:r>
              <a:rPr lang="en" dirty="0" smtClean="0">
                <a:latin typeface="Arial" panose="020B0604020202020204" pitchFamily="34" charset="0"/>
                <a:ea typeface="楷体" panose="02010609060101010101" pitchFamily="49" charset="-122"/>
                <a:sym typeface="Arial" panose="020B0604020202020204" pitchFamily="34" charset="0"/>
              </a:rPr>
              <a:t> </a:t>
            </a:r>
            <a:r>
              <a:rPr lang="en" dirty="0">
                <a:latin typeface="Arial" panose="020B0604020202020204" pitchFamily="34" charset="0"/>
                <a:ea typeface="楷体" panose="02010609060101010101" pitchFamily="49" charset="-122"/>
                <a:sym typeface="Arial" panose="020B0604020202020204" pitchFamily="34" charset="0"/>
              </a:rPr>
              <a:t>2</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48" name="Google Shape;448;p51"/>
          <p:cNvSpPr txBox="1">
            <a:spLocks noGrp="1"/>
          </p:cNvSpPr>
          <p:nvPr>
            <p:ph type="subTitle" idx="1"/>
          </p:nvPr>
        </p:nvSpPr>
        <p:spPr>
          <a:xfrm>
            <a:off x="698825" y="3761825"/>
            <a:ext cx="2783400" cy="841800"/>
          </a:xfrm>
          <a:prstGeom prst="rect">
            <a:avLst/>
          </a:prstGeom>
        </p:spPr>
        <p:txBody>
          <a:bodyPr spcFirstLastPara="1" wrap="square" lIns="91425" tIns="91425" rIns="91425" bIns="91425" anchor="t" anchorCtr="0">
            <a:noAutofit/>
          </a:bodyPr>
          <a:lstStyle/>
          <a:p>
            <a:pPr marL="0" lvl="0" indent="0">
              <a:spcAft>
                <a:spcPts val="1600"/>
              </a:spcAft>
            </a:pPr>
            <a:r>
              <a:rPr lang="zh-CN" altLang="en-US" dirty="0" smtClean="0">
                <a:latin typeface="Arial" panose="020B0604020202020204" pitchFamily="34" charset="0"/>
                <a:ea typeface="楷体" panose="02010609060101010101" pitchFamily="49" charset="-122"/>
                <a:sym typeface="Arial" panose="020B0604020202020204" pitchFamily="34" charset="0"/>
              </a:rPr>
              <a:t>输入替换内容输入替换内容输入替换</a:t>
            </a:r>
            <a:r>
              <a:rPr lang="zh-CN" altLang="en-US" dirty="0">
                <a:latin typeface="Arial" panose="020B0604020202020204" pitchFamily="34" charset="0"/>
                <a:ea typeface="楷体" panose="02010609060101010101" pitchFamily="49" charset="-122"/>
                <a:sym typeface="Arial" panose="020B0604020202020204" pitchFamily="34" charset="0"/>
              </a:rPr>
              <a:t>内容输入替换内容</a:t>
            </a:r>
            <a:endParaRPr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2"/>
        <p:cNvGrpSpPr/>
        <p:nvPr/>
      </p:nvGrpSpPr>
      <p:grpSpPr>
        <a:xfrm>
          <a:off x="0" y="0"/>
          <a:ext cx="0" cy="0"/>
          <a:chOff x="0" y="0"/>
          <a:chExt cx="0" cy="0"/>
        </a:xfrm>
      </p:grpSpPr>
      <p:sp>
        <p:nvSpPr>
          <p:cNvPr id="453" name="Google Shape;453;p52"/>
          <p:cNvSpPr txBox="1">
            <a:spLocks noGrp="1"/>
          </p:cNvSpPr>
          <p:nvPr>
            <p:ph type="title"/>
          </p:nvPr>
        </p:nvSpPr>
        <p:spPr>
          <a:xfrm>
            <a:off x="721200" y="3165675"/>
            <a:ext cx="2992200" cy="1333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zh-CN" altLang="en-US" sz="3600" dirty="0" smtClean="0">
                <a:latin typeface="Arial" panose="020B0604020202020204" pitchFamily="34" charset="0"/>
                <a:ea typeface="楷体" panose="02010609060101010101" pitchFamily="49" charset="-122"/>
                <a:sym typeface="Arial" panose="020B0604020202020204" pitchFamily="34" charset="0"/>
              </a:rPr>
              <a:t>另一种给你的猫拍照的方法</a:t>
            </a:r>
            <a:endParaRPr sz="3600"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53"/>
          <p:cNvSpPr/>
          <p:nvPr/>
        </p:nvSpPr>
        <p:spPr>
          <a:xfrm>
            <a:off x="3342475" y="1925250"/>
            <a:ext cx="2489100" cy="2489100"/>
          </a:xfrm>
          <a:prstGeom prst="ellipse">
            <a:avLst/>
          </a:prstGeom>
          <a:noFill/>
          <a:ln w="152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59" name="Google Shape;459;p53"/>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在这里输入标题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60" name="Google Shape;460;p53"/>
          <p:cNvSpPr txBox="1">
            <a:spLocks noGrp="1"/>
          </p:cNvSpPr>
          <p:nvPr>
            <p:ph type="subTitle" idx="4294967295"/>
          </p:nvPr>
        </p:nvSpPr>
        <p:spPr>
          <a:xfrm>
            <a:off x="6353158" y="1682200"/>
            <a:ext cx="1988400" cy="454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Mars</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61" name="Google Shape;461;p53"/>
          <p:cNvSpPr txBox="1">
            <a:spLocks noGrp="1"/>
          </p:cNvSpPr>
          <p:nvPr>
            <p:ph type="subTitle" idx="4294967295"/>
          </p:nvPr>
        </p:nvSpPr>
        <p:spPr>
          <a:xfrm>
            <a:off x="6358052" y="2171025"/>
            <a:ext cx="1988400" cy="804300"/>
          </a:xfrm>
          <a:prstGeom prst="rect">
            <a:avLst/>
          </a:prstGeom>
        </p:spPr>
        <p:txBody>
          <a:bodyPr spcFirstLastPara="1" wrap="square" lIns="91425" tIns="91425" rIns="91425" bIns="91425" anchor="t" anchorCtr="0">
            <a:noAutofit/>
          </a:bodyPr>
          <a:lstStyle/>
          <a:p>
            <a:pPr marL="0" lvl="0" indent="0">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
        <p:nvSpPr>
          <p:cNvPr id="462" name="Google Shape;462;p53"/>
          <p:cNvSpPr txBox="1">
            <a:spLocks noGrp="1"/>
          </p:cNvSpPr>
          <p:nvPr>
            <p:ph type="subTitle" idx="4294967295"/>
          </p:nvPr>
        </p:nvSpPr>
        <p:spPr>
          <a:xfrm>
            <a:off x="6353158" y="3262175"/>
            <a:ext cx="1988400" cy="454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Saturn</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63" name="Google Shape;463;p53"/>
          <p:cNvSpPr txBox="1">
            <a:spLocks noGrp="1"/>
          </p:cNvSpPr>
          <p:nvPr>
            <p:ph type="subTitle" idx="4294967295"/>
          </p:nvPr>
        </p:nvSpPr>
        <p:spPr>
          <a:xfrm>
            <a:off x="6358052" y="3751000"/>
            <a:ext cx="1988400" cy="804300"/>
          </a:xfrm>
          <a:prstGeom prst="rect">
            <a:avLst/>
          </a:prstGeom>
        </p:spPr>
        <p:txBody>
          <a:bodyPr spcFirstLastPara="1" wrap="square" lIns="91425" tIns="91425" rIns="91425" bIns="91425" anchor="t" anchorCtr="0">
            <a:noAutofit/>
          </a:bodyPr>
          <a:lstStyle/>
          <a:p>
            <a:pPr marL="0" lvl="0" indent="0">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
        <p:nvSpPr>
          <p:cNvPr id="464" name="Google Shape;464;p53"/>
          <p:cNvSpPr txBox="1">
            <a:spLocks noGrp="1"/>
          </p:cNvSpPr>
          <p:nvPr>
            <p:ph type="subTitle" idx="4294967295"/>
          </p:nvPr>
        </p:nvSpPr>
        <p:spPr>
          <a:xfrm>
            <a:off x="797408" y="1682200"/>
            <a:ext cx="1988400" cy="4542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Mercury</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65" name="Google Shape;465;p53"/>
          <p:cNvSpPr txBox="1">
            <a:spLocks noGrp="1"/>
          </p:cNvSpPr>
          <p:nvPr>
            <p:ph type="subTitle" idx="4294967295"/>
          </p:nvPr>
        </p:nvSpPr>
        <p:spPr>
          <a:xfrm>
            <a:off x="907941" y="2171025"/>
            <a:ext cx="1988400" cy="804300"/>
          </a:xfrm>
          <a:prstGeom prst="rect">
            <a:avLst/>
          </a:prstGeom>
        </p:spPr>
        <p:txBody>
          <a:bodyPr spcFirstLastPara="1" wrap="square" lIns="91425" tIns="91425" rIns="91425" bIns="91425" anchor="t" anchorCtr="0">
            <a:noAutofit/>
          </a:bodyPr>
          <a:lstStyle/>
          <a:p>
            <a:pPr marL="0" lvl="0" indent="0">
              <a:spcAft>
                <a:spcPts val="160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输入替换内容输入替换</a:t>
            </a:r>
            <a:r>
              <a:rPr lang="zh-CN" altLang="en-US" dirty="0">
                <a:latin typeface="Arial" panose="020B0604020202020204" pitchFamily="34" charset="0"/>
                <a:ea typeface="楷体" panose="02010609060101010101" pitchFamily="49" charset="-122"/>
                <a:sym typeface="Arial" panose="020B0604020202020204" pitchFamily="34" charset="0"/>
              </a:rPr>
              <a:t>内容输入替换内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输入替换内容</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466" name="Google Shape;466;p53"/>
          <p:cNvSpPr txBox="1">
            <a:spLocks noGrp="1"/>
          </p:cNvSpPr>
          <p:nvPr>
            <p:ph type="subTitle" idx="4294967295"/>
          </p:nvPr>
        </p:nvSpPr>
        <p:spPr>
          <a:xfrm>
            <a:off x="797408" y="3262175"/>
            <a:ext cx="1988400" cy="4542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Venus</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467" name="Google Shape;467;p53"/>
          <p:cNvSpPr txBox="1">
            <a:spLocks noGrp="1"/>
          </p:cNvSpPr>
          <p:nvPr>
            <p:ph type="subTitle" idx="4294967295"/>
          </p:nvPr>
        </p:nvSpPr>
        <p:spPr>
          <a:xfrm>
            <a:off x="914327" y="3751000"/>
            <a:ext cx="1988400" cy="804300"/>
          </a:xfrm>
          <a:prstGeom prst="rect">
            <a:avLst/>
          </a:prstGeom>
        </p:spPr>
        <p:txBody>
          <a:bodyPr spcFirstLastPara="1" wrap="square" lIns="91425" tIns="91425" rIns="91425" bIns="91425" anchor="t" anchorCtr="0">
            <a:noAutofit/>
          </a:bodyPr>
          <a:lstStyle/>
          <a:p>
            <a:pPr marL="0" lvl="0" indent="0">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grpSp>
        <p:nvGrpSpPr>
          <p:cNvPr id="468" name="Google Shape;468;p53"/>
          <p:cNvGrpSpPr/>
          <p:nvPr/>
        </p:nvGrpSpPr>
        <p:grpSpPr>
          <a:xfrm>
            <a:off x="3135607" y="1962479"/>
            <a:ext cx="1077204" cy="876342"/>
            <a:chOff x="2889686" y="1882371"/>
            <a:chExt cx="946993" cy="770410"/>
          </a:xfrm>
        </p:grpSpPr>
        <p:sp>
          <p:nvSpPr>
            <p:cNvPr id="469" name="Google Shape;469;p53"/>
            <p:cNvSpPr/>
            <p:nvPr/>
          </p:nvSpPr>
          <p:spPr>
            <a:xfrm>
              <a:off x="2889686" y="1882371"/>
              <a:ext cx="946993" cy="770410"/>
            </a:xfrm>
            <a:custGeom>
              <a:avLst/>
              <a:gdLst/>
              <a:ahLst/>
              <a:cxnLst/>
              <a:rect l="l" t="t" r="r" b="b"/>
              <a:pathLst>
                <a:path w="44512" h="36212" extrusionOk="0">
                  <a:moveTo>
                    <a:pt x="19515" y="0"/>
                  </a:moveTo>
                  <a:cubicBezTo>
                    <a:pt x="14552" y="0"/>
                    <a:pt x="9199" y="1276"/>
                    <a:pt x="5778" y="5417"/>
                  </a:cubicBezTo>
                  <a:cubicBezTo>
                    <a:pt x="1" y="12442"/>
                    <a:pt x="218" y="26926"/>
                    <a:pt x="10877" y="33219"/>
                  </a:cubicBezTo>
                  <a:cubicBezTo>
                    <a:pt x="14313" y="35243"/>
                    <a:pt x="18124" y="36211"/>
                    <a:pt x="21859" y="36211"/>
                  </a:cubicBezTo>
                  <a:cubicBezTo>
                    <a:pt x="29684" y="36211"/>
                    <a:pt x="37170" y="31961"/>
                    <a:pt x="40144" y="24268"/>
                  </a:cubicBezTo>
                  <a:cubicBezTo>
                    <a:pt x="44511" y="12903"/>
                    <a:pt x="34095" y="3003"/>
                    <a:pt x="28535" y="1321"/>
                  </a:cubicBezTo>
                  <a:cubicBezTo>
                    <a:pt x="26241" y="620"/>
                    <a:pt x="22973" y="0"/>
                    <a:pt x="195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nvGrpSpPr>
            <p:cNvPr id="470" name="Google Shape;470;p53"/>
            <p:cNvGrpSpPr/>
            <p:nvPr/>
          </p:nvGrpSpPr>
          <p:grpSpPr>
            <a:xfrm>
              <a:off x="3002210" y="2129586"/>
              <a:ext cx="696543" cy="277320"/>
              <a:chOff x="1491225" y="2360250"/>
              <a:chExt cx="818500" cy="325875"/>
            </a:xfrm>
          </p:grpSpPr>
          <p:sp>
            <p:nvSpPr>
              <p:cNvPr id="471" name="Google Shape;471;p53"/>
              <p:cNvSpPr/>
              <p:nvPr/>
            </p:nvSpPr>
            <p:spPr>
              <a:xfrm>
                <a:off x="1491925" y="2385050"/>
                <a:ext cx="660475" cy="301075"/>
              </a:xfrm>
              <a:custGeom>
                <a:avLst/>
                <a:gdLst/>
                <a:ahLst/>
                <a:cxnLst/>
                <a:rect l="l" t="t" r="r" b="b"/>
                <a:pathLst>
                  <a:path w="26419" h="12043" extrusionOk="0">
                    <a:moveTo>
                      <a:pt x="14439" y="0"/>
                    </a:moveTo>
                    <a:cubicBezTo>
                      <a:pt x="13383" y="0"/>
                      <a:pt x="12274" y="64"/>
                      <a:pt x="11121" y="210"/>
                    </a:cubicBezTo>
                    <a:cubicBezTo>
                      <a:pt x="2089" y="1322"/>
                      <a:pt x="0" y="8265"/>
                      <a:pt x="0" y="8265"/>
                    </a:cubicBezTo>
                    <a:cubicBezTo>
                      <a:pt x="0" y="8265"/>
                      <a:pt x="1397" y="12042"/>
                      <a:pt x="10304" y="12042"/>
                    </a:cubicBezTo>
                    <a:cubicBezTo>
                      <a:pt x="10518" y="12042"/>
                      <a:pt x="10736" y="12040"/>
                      <a:pt x="10958" y="12036"/>
                    </a:cubicBezTo>
                    <a:cubicBezTo>
                      <a:pt x="20451" y="11819"/>
                      <a:pt x="26419" y="6041"/>
                      <a:pt x="26419" y="6041"/>
                    </a:cubicBezTo>
                    <a:lnTo>
                      <a:pt x="26419" y="2949"/>
                    </a:lnTo>
                    <a:cubicBezTo>
                      <a:pt x="26419" y="2949"/>
                      <a:pt x="21634" y="0"/>
                      <a:pt x="144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72" name="Google Shape;472;p53"/>
              <p:cNvSpPr/>
              <p:nvPr/>
            </p:nvSpPr>
            <p:spPr>
              <a:xfrm>
                <a:off x="1491225" y="2411300"/>
                <a:ext cx="271950" cy="273975"/>
              </a:xfrm>
              <a:custGeom>
                <a:avLst/>
                <a:gdLst/>
                <a:ahLst/>
                <a:cxnLst/>
                <a:rect l="l" t="t" r="r" b="b"/>
                <a:pathLst>
                  <a:path w="10878" h="10959" extrusionOk="0">
                    <a:moveTo>
                      <a:pt x="7487" y="1"/>
                    </a:moveTo>
                    <a:cubicBezTo>
                      <a:pt x="1520" y="2198"/>
                      <a:pt x="1" y="7188"/>
                      <a:pt x="1" y="7188"/>
                    </a:cubicBezTo>
                    <a:cubicBezTo>
                      <a:pt x="1" y="7188"/>
                      <a:pt x="1357" y="10904"/>
                      <a:pt x="10172" y="10959"/>
                    </a:cubicBezTo>
                    <a:cubicBezTo>
                      <a:pt x="10471" y="9819"/>
                      <a:pt x="10878" y="7622"/>
                      <a:pt x="10227" y="4937"/>
                    </a:cubicBezTo>
                    <a:cubicBezTo>
                      <a:pt x="9304" y="1004"/>
                      <a:pt x="7514" y="1"/>
                      <a:pt x="74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73" name="Google Shape;473;p53"/>
              <p:cNvSpPr/>
              <p:nvPr/>
            </p:nvSpPr>
            <p:spPr>
              <a:xfrm>
                <a:off x="1589866" y="2503859"/>
                <a:ext cx="88850" cy="88850"/>
              </a:xfrm>
              <a:custGeom>
                <a:avLst/>
                <a:gdLst/>
                <a:ahLst/>
                <a:cxnLst/>
                <a:rect l="l" t="t" r="r" b="b"/>
                <a:pathLst>
                  <a:path w="2225" h="2225" extrusionOk="0">
                    <a:moveTo>
                      <a:pt x="1112" y="0"/>
                    </a:moveTo>
                    <a:cubicBezTo>
                      <a:pt x="488" y="0"/>
                      <a:pt x="0" y="489"/>
                      <a:pt x="0" y="1112"/>
                    </a:cubicBezTo>
                    <a:cubicBezTo>
                      <a:pt x="0" y="1736"/>
                      <a:pt x="488" y="2225"/>
                      <a:pt x="1112" y="2225"/>
                    </a:cubicBezTo>
                    <a:cubicBezTo>
                      <a:pt x="1736" y="2225"/>
                      <a:pt x="2224" y="1736"/>
                      <a:pt x="2224" y="1112"/>
                    </a:cubicBezTo>
                    <a:cubicBezTo>
                      <a:pt x="2224" y="489"/>
                      <a:pt x="1736" y="0"/>
                      <a:pt x="1112"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74" name="Google Shape;474;p53"/>
              <p:cNvSpPr/>
              <p:nvPr/>
            </p:nvSpPr>
            <p:spPr>
              <a:xfrm>
                <a:off x="1602843" y="2516837"/>
                <a:ext cx="61776" cy="62894"/>
              </a:xfrm>
              <a:custGeom>
                <a:avLst/>
                <a:gdLst/>
                <a:ahLst/>
                <a:cxnLst/>
                <a:rect l="l" t="t" r="r" b="b"/>
                <a:pathLst>
                  <a:path w="1547" h="1575" extrusionOk="0">
                    <a:moveTo>
                      <a:pt x="787" y="1"/>
                    </a:moveTo>
                    <a:cubicBezTo>
                      <a:pt x="353" y="1"/>
                      <a:pt x="1" y="353"/>
                      <a:pt x="1" y="787"/>
                    </a:cubicBezTo>
                    <a:cubicBezTo>
                      <a:pt x="1" y="1221"/>
                      <a:pt x="353" y="1574"/>
                      <a:pt x="787" y="1574"/>
                    </a:cubicBezTo>
                    <a:cubicBezTo>
                      <a:pt x="1221" y="1574"/>
                      <a:pt x="1547" y="1221"/>
                      <a:pt x="1547" y="787"/>
                    </a:cubicBezTo>
                    <a:cubicBezTo>
                      <a:pt x="1547" y="353"/>
                      <a:pt x="1221" y="1"/>
                      <a:pt x="787" y="1"/>
                    </a:cubicBezTo>
                    <a:close/>
                  </a:path>
                </a:pathLst>
              </a:custGeom>
              <a:solidFill>
                <a:srgbClr val="604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75" name="Google Shape;475;p53"/>
              <p:cNvSpPr/>
              <p:nvPr/>
            </p:nvSpPr>
            <p:spPr>
              <a:xfrm>
                <a:off x="1634718" y="2512462"/>
                <a:ext cx="27114" cy="27154"/>
              </a:xfrm>
              <a:custGeom>
                <a:avLst/>
                <a:gdLst/>
                <a:ahLst/>
                <a:cxnLst/>
                <a:rect l="l" t="t" r="r" b="b"/>
                <a:pathLst>
                  <a:path w="679" h="680" extrusionOk="0">
                    <a:moveTo>
                      <a:pt x="326" y="1"/>
                    </a:moveTo>
                    <a:cubicBezTo>
                      <a:pt x="164" y="1"/>
                      <a:pt x="1" y="164"/>
                      <a:pt x="1" y="354"/>
                    </a:cubicBezTo>
                    <a:cubicBezTo>
                      <a:pt x="1" y="543"/>
                      <a:pt x="164" y="679"/>
                      <a:pt x="326" y="679"/>
                    </a:cubicBezTo>
                    <a:cubicBezTo>
                      <a:pt x="516" y="679"/>
                      <a:pt x="679" y="543"/>
                      <a:pt x="679" y="354"/>
                    </a:cubicBezTo>
                    <a:cubicBezTo>
                      <a:pt x="679" y="164"/>
                      <a:pt x="516" y="1"/>
                      <a:pt x="32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76" name="Google Shape;476;p53"/>
              <p:cNvSpPr/>
              <p:nvPr/>
            </p:nvSpPr>
            <p:spPr>
              <a:xfrm>
                <a:off x="1740100" y="2441825"/>
                <a:ext cx="132925" cy="177000"/>
              </a:xfrm>
              <a:custGeom>
                <a:avLst/>
                <a:gdLst/>
                <a:ahLst/>
                <a:cxnLst/>
                <a:rect l="l" t="t" r="r" b="b"/>
                <a:pathLst>
                  <a:path w="5317" h="7080" extrusionOk="0">
                    <a:moveTo>
                      <a:pt x="3255" y="0"/>
                    </a:moveTo>
                    <a:lnTo>
                      <a:pt x="0" y="2631"/>
                    </a:lnTo>
                    <a:lnTo>
                      <a:pt x="0" y="5750"/>
                    </a:lnTo>
                    <a:lnTo>
                      <a:pt x="3798" y="7079"/>
                    </a:lnTo>
                    <a:cubicBezTo>
                      <a:pt x="3798" y="7079"/>
                      <a:pt x="5317" y="5696"/>
                      <a:pt x="5262" y="3716"/>
                    </a:cubicBezTo>
                    <a:cubicBezTo>
                      <a:pt x="5181" y="1763"/>
                      <a:pt x="3255" y="0"/>
                      <a:pt x="325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77" name="Google Shape;477;p53"/>
              <p:cNvSpPr/>
              <p:nvPr/>
            </p:nvSpPr>
            <p:spPr>
              <a:xfrm>
                <a:off x="2102875" y="2360250"/>
                <a:ext cx="206850" cy="251075"/>
              </a:xfrm>
              <a:custGeom>
                <a:avLst/>
                <a:gdLst/>
                <a:ahLst/>
                <a:cxnLst/>
                <a:rect l="l" t="t" r="r" b="b"/>
                <a:pathLst>
                  <a:path w="8274" h="10043" extrusionOk="0">
                    <a:moveTo>
                      <a:pt x="6078" y="0"/>
                    </a:moveTo>
                    <a:cubicBezTo>
                      <a:pt x="5941" y="0"/>
                      <a:pt x="5806" y="46"/>
                      <a:pt x="5697" y="144"/>
                    </a:cubicBezTo>
                    <a:lnTo>
                      <a:pt x="299" y="4809"/>
                    </a:lnTo>
                    <a:cubicBezTo>
                      <a:pt x="1" y="5080"/>
                      <a:pt x="1" y="5542"/>
                      <a:pt x="353" y="5731"/>
                    </a:cubicBezTo>
                    <a:lnTo>
                      <a:pt x="5534" y="9908"/>
                    </a:lnTo>
                    <a:cubicBezTo>
                      <a:pt x="5636" y="9999"/>
                      <a:pt x="5766" y="10042"/>
                      <a:pt x="5897" y="10042"/>
                    </a:cubicBezTo>
                    <a:cubicBezTo>
                      <a:pt x="6080" y="10042"/>
                      <a:pt x="6264" y="9958"/>
                      <a:pt x="6375" y="9800"/>
                    </a:cubicBezTo>
                    <a:cubicBezTo>
                      <a:pt x="7053" y="8932"/>
                      <a:pt x="8273" y="6952"/>
                      <a:pt x="8111" y="4755"/>
                    </a:cubicBezTo>
                    <a:cubicBezTo>
                      <a:pt x="7948" y="2721"/>
                      <a:pt x="7134" y="1093"/>
                      <a:pt x="6619" y="280"/>
                    </a:cubicBezTo>
                    <a:cubicBezTo>
                      <a:pt x="6489" y="101"/>
                      <a:pt x="6282" y="0"/>
                      <a:pt x="607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grpSp>
        <p:nvGrpSpPr>
          <p:cNvPr id="478" name="Google Shape;478;p53"/>
          <p:cNvGrpSpPr/>
          <p:nvPr/>
        </p:nvGrpSpPr>
        <p:grpSpPr>
          <a:xfrm>
            <a:off x="3135607" y="3538201"/>
            <a:ext cx="1077204" cy="876148"/>
            <a:chOff x="2889686" y="3343325"/>
            <a:chExt cx="946993" cy="770240"/>
          </a:xfrm>
        </p:grpSpPr>
        <p:sp>
          <p:nvSpPr>
            <p:cNvPr id="479" name="Google Shape;479;p53"/>
            <p:cNvSpPr/>
            <p:nvPr/>
          </p:nvSpPr>
          <p:spPr>
            <a:xfrm>
              <a:off x="2889686" y="3343325"/>
              <a:ext cx="946993" cy="770240"/>
            </a:xfrm>
            <a:custGeom>
              <a:avLst/>
              <a:gdLst/>
              <a:ahLst/>
              <a:cxnLst/>
              <a:rect l="l" t="t" r="r" b="b"/>
              <a:pathLst>
                <a:path w="44512" h="36204" extrusionOk="0">
                  <a:moveTo>
                    <a:pt x="19532" y="0"/>
                  </a:moveTo>
                  <a:cubicBezTo>
                    <a:pt x="14564" y="0"/>
                    <a:pt x="9203" y="1268"/>
                    <a:pt x="5778" y="5397"/>
                  </a:cubicBezTo>
                  <a:cubicBezTo>
                    <a:pt x="1" y="12422"/>
                    <a:pt x="218" y="26906"/>
                    <a:pt x="10877" y="33199"/>
                  </a:cubicBezTo>
                  <a:cubicBezTo>
                    <a:pt x="14313" y="35232"/>
                    <a:pt x="18125" y="36204"/>
                    <a:pt x="21860" y="36204"/>
                  </a:cubicBezTo>
                  <a:cubicBezTo>
                    <a:pt x="29684" y="36204"/>
                    <a:pt x="37170" y="31941"/>
                    <a:pt x="40144" y="24248"/>
                  </a:cubicBezTo>
                  <a:cubicBezTo>
                    <a:pt x="44511" y="12911"/>
                    <a:pt x="34095" y="3010"/>
                    <a:pt x="28535" y="1302"/>
                  </a:cubicBezTo>
                  <a:cubicBezTo>
                    <a:pt x="26245" y="612"/>
                    <a:pt x="22983" y="0"/>
                    <a:pt x="19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nvGrpSpPr>
            <p:cNvPr id="480" name="Google Shape;480;p53"/>
            <p:cNvGrpSpPr/>
            <p:nvPr/>
          </p:nvGrpSpPr>
          <p:grpSpPr>
            <a:xfrm>
              <a:off x="3113010" y="3633559"/>
              <a:ext cx="462838" cy="327805"/>
              <a:chOff x="1621425" y="4127550"/>
              <a:chExt cx="543875" cy="385200"/>
            </a:xfrm>
          </p:grpSpPr>
          <p:sp>
            <p:nvSpPr>
              <p:cNvPr id="481" name="Google Shape;481;p53"/>
              <p:cNvSpPr/>
              <p:nvPr/>
            </p:nvSpPr>
            <p:spPr>
              <a:xfrm>
                <a:off x="1621425" y="4127550"/>
                <a:ext cx="543875" cy="177025"/>
              </a:xfrm>
              <a:custGeom>
                <a:avLst/>
                <a:gdLst/>
                <a:ahLst/>
                <a:cxnLst/>
                <a:rect l="l" t="t" r="r" b="b"/>
                <a:pathLst>
                  <a:path w="21755" h="7081" extrusionOk="0">
                    <a:moveTo>
                      <a:pt x="10877" y="1"/>
                    </a:moveTo>
                    <a:cubicBezTo>
                      <a:pt x="2388" y="1"/>
                      <a:pt x="1" y="2171"/>
                      <a:pt x="1" y="2171"/>
                    </a:cubicBezTo>
                    <a:lnTo>
                      <a:pt x="1" y="7080"/>
                    </a:lnTo>
                    <a:cubicBezTo>
                      <a:pt x="1" y="7080"/>
                      <a:pt x="5697" y="4910"/>
                      <a:pt x="11284" y="4449"/>
                    </a:cubicBezTo>
                    <a:cubicBezTo>
                      <a:pt x="11707" y="4412"/>
                      <a:pt x="12125" y="4395"/>
                      <a:pt x="12538" y="4395"/>
                    </a:cubicBezTo>
                    <a:cubicBezTo>
                      <a:pt x="17582" y="4395"/>
                      <a:pt x="21754" y="6945"/>
                      <a:pt x="21754" y="6945"/>
                    </a:cubicBezTo>
                    <a:lnTo>
                      <a:pt x="21754" y="1303"/>
                    </a:lnTo>
                    <a:cubicBezTo>
                      <a:pt x="21754" y="1303"/>
                      <a:pt x="19394" y="1"/>
                      <a:pt x="10877" y="1"/>
                    </a:cubicBezTo>
                    <a:close/>
                  </a:path>
                </a:pathLst>
              </a:custGeom>
              <a:solidFill>
                <a:srgbClr val="968D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82" name="Google Shape;482;p53"/>
              <p:cNvSpPr/>
              <p:nvPr/>
            </p:nvSpPr>
            <p:spPr>
              <a:xfrm>
                <a:off x="1621425" y="4158750"/>
                <a:ext cx="543875" cy="258450"/>
              </a:xfrm>
              <a:custGeom>
                <a:avLst/>
                <a:gdLst/>
                <a:ahLst/>
                <a:cxnLst/>
                <a:rect l="l" t="t" r="r" b="b"/>
                <a:pathLst>
                  <a:path w="21755" h="10338" extrusionOk="0">
                    <a:moveTo>
                      <a:pt x="21754" y="1"/>
                    </a:moveTo>
                    <a:cubicBezTo>
                      <a:pt x="21754" y="1"/>
                      <a:pt x="17112" y="4669"/>
                      <a:pt x="10585" y="4669"/>
                    </a:cubicBezTo>
                    <a:cubicBezTo>
                      <a:pt x="10493" y="4669"/>
                      <a:pt x="10401" y="4668"/>
                      <a:pt x="10308" y="4666"/>
                    </a:cubicBezTo>
                    <a:cubicBezTo>
                      <a:pt x="3635" y="4530"/>
                      <a:pt x="1" y="896"/>
                      <a:pt x="1" y="896"/>
                    </a:cubicBezTo>
                    <a:lnTo>
                      <a:pt x="1" y="5805"/>
                    </a:lnTo>
                    <a:cubicBezTo>
                      <a:pt x="1" y="5805"/>
                      <a:pt x="2923" y="10338"/>
                      <a:pt x="9882" y="10338"/>
                    </a:cubicBezTo>
                    <a:cubicBezTo>
                      <a:pt x="10205" y="10338"/>
                      <a:pt x="10537" y="10328"/>
                      <a:pt x="10877" y="10308"/>
                    </a:cubicBezTo>
                    <a:cubicBezTo>
                      <a:pt x="18581" y="9874"/>
                      <a:pt x="21754" y="5669"/>
                      <a:pt x="21754" y="5669"/>
                    </a:cubicBezTo>
                    <a:lnTo>
                      <a:pt x="21754" y="1"/>
                    </a:lnTo>
                    <a:close/>
                  </a:path>
                </a:pathLst>
              </a:custGeom>
              <a:solidFill>
                <a:srgbClr val="B0A5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83" name="Google Shape;483;p53"/>
              <p:cNvSpPr/>
              <p:nvPr/>
            </p:nvSpPr>
            <p:spPr>
              <a:xfrm>
                <a:off x="1816050" y="4331000"/>
                <a:ext cx="181750" cy="181750"/>
              </a:xfrm>
              <a:custGeom>
                <a:avLst/>
                <a:gdLst/>
                <a:ahLst/>
                <a:cxnLst/>
                <a:rect l="l" t="t" r="r" b="b"/>
                <a:pathLst>
                  <a:path w="7270" h="7270" extrusionOk="0">
                    <a:moveTo>
                      <a:pt x="3635" y="0"/>
                    </a:moveTo>
                    <a:cubicBezTo>
                      <a:pt x="1628" y="0"/>
                      <a:pt x="0" y="1627"/>
                      <a:pt x="0" y="3635"/>
                    </a:cubicBezTo>
                    <a:cubicBezTo>
                      <a:pt x="0" y="5642"/>
                      <a:pt x="1628" y="7269"/>
                      <a:pt x="3635" y="7269"/>
                    </a:cubicBezTo>
                    <a:cubicBezTo>
                      <a:pt x="5642" y="7269"/>
                      <a:pt x="7269" y="5642"/>
                      <a:pt x="7269" y="3635"/>
                    </a:cubicBezTo>
                    <a:cubicBezTo>
                      <a:pt x="7269" y="1627"/>
                      <a:pt x="5642" y="0"/>
                      <a:pt x="3635" y="0"/>
                    </a:cubicBezTo>
                    <a:close/>
                  </a:path>
                </a:pathLst>
              </a:custGeom>
              <a:solidFill>
                <a:srgbClr val="FCC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84" name="Google Shape;484;p53"/>
              <p:cNvSpPr/>
              <p:nvPr/>
            </p:nvSpPr>
            <p:spPr>
              <a:xfrm>
                <a:off x="1886575" y="4453025"/>
                <a:ext cx="40025" cy="59725"/>
              </a:xfrm>
              <a:custGeom>
                <a:avLst/>
                <a:gdLst/>
                <a:ahLst/>
                <a:cxnLst/>
                <a:rect l="l" t="t" r="r" b="b"/>
                <a:pathLst>
                  <a:path w="1601" h="2389" extrusionOk="0">
                    <a:moveTo>
                      <a:pt x="834" y="1"/>
                    </a:moveTo>
                    <a:cubicBezTo>
                      <a:pt x="766" y="1"/>
                      <a:pt x="696" y="10"/>
                      <a:pt x="624" y="28"/>
                    </a:cubicBezTo>
                    <a:cubicBezTo>
                      <a:pt x="353" y="110"/>
                      <a:pt x="136" y="300"/>
                      <a:pt x="82" y="571"/>
                    </a:cubicBezTo>
                    <a:cubicBezTo>
                      <a:pt x="0" y="924"/>
                      <a:pt x="109" y="1195"/>
                      <a:pt x="353" y="1357"/>
                    </a:cubicBezTo>
                    <a:cubicBezTo>
                      <a:pt x="407" y="1385"/>
                      <a:pt x="461" y="1466"/>
                      <a:pt x="461" y="1520"/>
                    </a:cubicBezTo>
                    <a:lnTo>
                      <a:pt x="461" y="2334"/>
                    </a:lnTo>
                    <a:cubicBezTo>
                      <a:pt x="597" y="2334"/>
                      <a:pt x="678" y="2388"/>
                      <a:pt x="814" y="2388"/>
                    </a:cubicBezTo>
                    <a:cubicBezTo>
                      <a:pt x="949" y="2388"/>
                      <a:pt x="1058" y="2388"/>
                      <a:pt x="1194" y="2334"/>
                    </a:cubicBezTo>
                    <a:lnTo>
                      <a:pt x="1194" y="1520"/>
                    </a:lnTo>
                    <a:cubicBezTo>
                      <a:pt x="1194" y="1466"/>
                      <a:pt x="1221" y="1385"/>
                      <a:pt x="1302" y="1357"/>
                    </a:cubicBezTo>
                    <a:cubicBezTo>
                      <a:pt x="1465" y="1222"/>
                      <a:pt x="1600" y="1032"/>
                      <a:pt x="1600" y="761"/>
                    </a:cubicBezTo>
                    <a:cubicBezTo>
                      <a:pt x="1577" y="341"/>
                      <a:pt x="1252" y="1"/>
                      <a:pt x="834" y="1"/>
                    </a:cubicBezTo>
                    <a:close/>
                  </a:path>
                </a:pathLst>
              </a:custGeom>
              <a:solidFill>
                <a:srgbClr val="604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85" name="Google Shape;485;p53"/>
              <p:cNvSpPr/>
              <p:nvPr/>
            </p:nvSpPr>
            <p:spPr>
              <a:xfrm>
                <a:off x="1816725" y="4427950"/>
                <a:ext cx="180400" cy="27825"/>
              </a:xfrm>
              <a:custGeom>
                <a:avLst/>
                <a:gdLst/>
                <a:ahLst/>
                <a:cxnLst/>
                <a:rect l="l" t="t" r="r" b="b"/>
                <a:pathLst>
                  <a:path w="7216" h="1113" extrusionOk="0">
                    <a:moveTo>
                      <a:pt x="0" y="1"/>
                    </a:moveTo>
                    <a:cubicBezTo>
                      <a:pt x="0" y="163"/>
                      <a:pt x="28" y="353"/>
                      <a:pt x="82" y="570"/>
                    </a:cubicBezTo>
                    <a:lnTo>
                      <a:pt x="6971" y="1113"/>
                    </a:lnTo>
                    <a:cubicBezTo>
                      <a:pt x="7107" y="760"/>
                      <a:pt x="7215" y="408"/>
                      <a:pt x="7215" y="1"/>
                    </a:cubicBezTo>
                    <a:close/>
                  </a:path>
                </a:pathLst>
              </a:custGeom>
              <a:solidFill>
                <a:srgbClr val="FCB0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86" name="Google Shape;486;p53"/>
              <p:cNvSpPr/>
              <p:nvPr/>
            </p:nvSpPr>
            <p:spPr>
              <a:xfrm>
                <a:off x="1799775" y="4407625"/>
                <a:ext cx="214300" cy="28500"/>
              </a:xfrm>
              <a:custGeom>
                <a:avLst/>
                <a:gdLst/>
                <a:ahLst/>
                <a:cxnLst/>
                <a:rect l="l" t="t" r="r" b="b"/>
                <a:pathLst>
                  <a:path w="8572" h="1140" extrusionOk="0">
                    <a:moveTo>
                      <a:pt x="570" y="0"/>
                    </a:moveTo>
                    <a:cubicBezTo>
                      <a:pt x="272" y="0"/>
                      <a:pt x="0" y="271"/>
                      <a:pt x="0" y="570"/>
                    </a:cubicBezTo>
                    <a:cubicBezTo>
                      <a:pt x="0" y="868"/>
                      <a:pt x="272" y="1139"/>
                      <a:pt x="570" y="1139"/>
                    </a:cubicBezTo>
                    <a:lnTo>
                      <a:pt x="8002" y="1139"/>
                    </a:lnTo>
                    <a:cubicBezTo>
                      <a:pt x="8327" y="1139"/>
                      <a:pt x="8571" y="868"/>
                      <a:pt x="8571" y="570"/>
                    </a:cubicBezTo>
                    <a:cubicBezTo>
                      <a:pt x="8571" y="271"/>
                      <a:pt x="8300" y="0"/>
                      <a:pt x="8002" y="0"/>
                    </a:cubicBezTo>
                    <a:close/>
                  </a:path>
                </a:pathLst>
              </a:custGeom>
              <a:solidFill>
                <a:srgbClr val="FCC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87" name="Google Shape;487;p53"/>
              <p:cNvSpPr/>
              <p:nvPr/>
            </p:nvSpPr>
            <p:spPr>
              <a:xfrm>
                <a:off x="1866225" y="4358100"/>
                <a:ext cx="27150" cy="27150"/>
              </a:xfrm>
              <a:custGeom>
                <a:avLst/>
                <a:gdLst/>
                <a:ahLst/>
                <a:cxnLst/>
                <a:rect l="l" t="t" r="r" b="b"/>
                <a:pathLst>
                  <a:path w="1086" h="1086" extrusionOk="0">
                    <a:moveTo>
                      <a:pt x="543" y="1"/>
                    </a:moveTo>
                    <a:cubicBezTo>
                      <a:pt x="245" y="1"/>
                      <a:pt x="0" y="245"/>
                      <a:pt x="0" y="543"/>
                    </a:cubicBezTo>
                    <a:cubicBezTo>
                      <a:pt x="0" y="842"/>
                      <a:pt x="245" y="1086"/>
                      <a:pt x="543" y="1086"/>
                    </a:cubicBezTo>
                    <a:cubicBezTo>
                      <a:pt x="841" y="1086"/>
                      <a:pt x="1085" y="842"/>
                      <a:pt x="1085" y="543"/>
                    </a:cubicBezTo>
                    <a:cubicBezTo>
                      <a:pt x="1085" y="245"/>
                      <a:pt x="841" y="1"/>
                      <a:pt x="543"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grpSp>
        <p:nvGrpSpPr>
          <p:cNvPr id="488" name="Google Shape;488;p53"/>
          <p:cNvGrpSpPr/>
          <p:nvPr/>
        </p:nvGrpSpPr>
        <p:grpSpPr>
          <a:xfrm>
            <a:off x="4993637" y="1962479"/>
            <a:ext cx="1077204" cy="876342"/>
            <a:chOff x="5331801" y="1882371"/>
            <a:chExt cx="946993" cy="770410"/>
          </a:xfrm>
        </p:grpSpPr>
        <p:sp>
          <p:nvSpPr>
            <p:cNvPr id="489" name="Google Shape;489;p53"/>
            <p:cNvSpPr/>
            <p:nvPr/>
          </p:nvSpPr>
          <p:spPr>
            <a:xfrm>
              <a:off x="5331801" y="1882371"/>
              <a:ext cx="946993" cy="770410"/>
            </a:xfrm>
            <a:custGeom>
              <a:avLst/>
              <a:gdLst/>
              <a:ahLst/>
              <a:cxnLst/>
              <a:rect l="l" t="t" r="r" b="b"/>
              <a:pathLst>
                <a:path w="44512" h="36212" extrusionOk="0">
                  <a:moveTo>
                    <a:pt x="19525" y="0"/>
                  </a:moveTo>
                  <a:cubicBezTo>
                    <a:pt x="14570" y="0"/>
                    <a:pt x="9227" y="1276"/>
                    <a:pt x="5806" y="5417"/>
                  </a:cubicBezTo>
                  <a:cubicBezTo>
                    <a:pt x="1" y="12442"/>
                    <a:pt x="245" y="26926"/>
                    <a:pt x="10878" y="33219"/>
                  </a:cubicBezTo>
                  <a:cubicBezTo>
                    <a:pt x="14322" y="35243"/>
                    <a:pt x="18139" y="36211"/>
                    <a:pt x="21877" y="36211"/>
                  </a:cubicBezTo>
                  <a:cubicBezTo>
                    <a:pt x="29708" y="36211"/>
                    <a:pt x="37188" y="31961"/>
                    <a:pt x="40144" y="24268"/>
                  </a:cubicBezTo>
                  <a:cubicBezTo>
                    <a:pt x="44511" y="12903"/>
                    <a:pt x="34123" y="3003"/>
                    <a:pt x="28535" y="1321"/>
                  </a:cubicBezTo>
                  <a:cubicBezTo>
                    <a:pt x="26241" y="620"/>
                    <a:pt x="22977" y="0"/>
                    <a:pt x="195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nvGrpSpPr>
            <p:cNvPr id="490" name="Google Shape;490;p53"/>
            <p:cNvGrpSpPr/>
            <p:nvPr/>
          </p:nvGrpSpPr>
          <p:grpSpPr>
            <a:xfrm>
              <a:off x="5579307" y="2049632"/>
              <a:ext cx="528124" cy="367532"/>
              <a:chOff x="5768559" y="1761825"/>
              <a:chExt cx="513489" cy="357347"/>
            </a:xfrm>
          </p:grpSpPr>
          <p:sp>
            <p:nvSpPr>
              <p:cNvPr id="491" name="Google Shape;491;p53"/>
              <p:cNvSpPr/>
              <p:nvPr/>
            </p:nvSpPr>
            <p:spPr>
              <a:xfrm>
                <a:off x="5768770" y="1761825"/>
                <a:ext cx="513278" cy="357347"/>
              </a:xfrm>
              <a:custGeom>
                <a:avLst/>
                <a:gdLst/>
                <a:ahLst/>
                <a:cxnLst/>
                <a:rect l="l" t="t" r="r" b="b"/>
                <a:pathLst>
                  <a:path w="21429" h="14919" extrusionOk="0">
                    <a:moveTo>
                      <a:pt x="6917" y="0"/>
                    </a:moveTo>
                    <a:cubicBezTo>
                      <a:pt x="3065" y="0"/>
                      <a:pt x="0" y="3092"/>
                      <a:pt x="0" y="6917"/>
                    </a:cubicBezTo>
                    <a:cubicBezTo>
                      <a:pt x="0" y="10741"/>
                      <a:pt x="3065" y="13833"/>
                      <a:pt x="6917" y="13833"/>
                    </a:cubicBezTo>
                    <a:cubicBezTo>
                      <a:pt x="7134" y="13833"/>
                      <a:pt x="7405" y="13833"/>
                      <a:pt x="7649" y="13806"/>
                    </a:cubicBezTo>
                    <a:cubicBezTo>
                      <a:pt x="8409" y="14403"/>
                      <a:pt x="9385" y="14918"/>
                      <a:pt x="10660" y="14918"/>
                    </a:cubicBezTo>
                    <a:cubicBezTo>
                      <a:pt x="12450" y="14918"/>
                      <a:pt x="13644" y="13806"/>
                      <a:pt x="14674" y="12775"/>
                    </a:cubicBezTo>
                    <a:cubicBezTo>
                      <a:pt x="15515" y="11962"/>
                      <a:pt x="16329" y="11175"/>
                      <a:pt x="17387" y="11012"/>
                    </a:cubicBezTo>
                    <a:cubicBezTo>
                      <a:pt x="17574" y="10980"/>
                      <a:pt x="17750" y="10965"/>
                      <a:pt x="17917" y="10965"/>
                    </a:cubicBezTo>
                    <a:cubicBezTo>
                      <a:pt x="19678" y="10965"/>
                      <a:pt x="20294" y="12647"/>
                      <a:pt x="20343" y="12721"/>
                    </a:cubicBezTo>
                    <a:cubicBezTo>
                      <a:pt x="20406" y="12929"/>
                      <a:pt x="20579" y="13057"/>
                      <a:pt x="20779" y="13057"/>
                    </a:cubicBezTo>
                    <a:cubicBezTo>
                      <a:pt x="20840" y="13057"/>
                      <a:pt x="20904" y="13045"/>
                      <a:pt x="20967" y="13020"/>
                    </a:cubicBezTo>
                    <a:cubicBezTo>
                      <a:pt x="21266" y="12911"/>
                      <a:pt x="21428" y="12613"/>
                      <a:pt x="21320" y="12369"/>
                    </a:cubicBezTo>
                    <a:cubicBezTo>
                      <a:pt x="21003" y="11466"/>
                      <a:pt x="19918" y="9949"/>
                      <a:pt x="17907" y="9949"/>
                    </a:cubicBezTo>
                    <a:cubicBezTo>
                      <a:pt x="17682" y="9949"/>
                      <a:pt x="17445" y="9968"/>
                      <a:pt x="17197" y="10009"/>
                    </a:cubicBezTo>
                    <a:cubicBezTo>
                      <a:pt x="15841" y="10253"/>
                      <a:pt x="14864" y="11148"/>
                      <a:pt x="13942" y="12043"/>
                    </a:cubicBezTo>
                    <a:cubicBezTo>
                      <a:pt x="12966" y="12992"/>
                      <a:pt x="12016" y="13860"/>
                      <a:pt x="10660" y="13860"/>
                    </a:cubicBezTo>
                    <a:cubicBezTo>
                      <a:pt x="10009" y="13860"/>
                      <a:pt x="9521" y="13698"/>
                      <a:pt x="9033" y="13481"/>
                    </a:cubicBezTo>
                    <a:cubicBezTo>
                      <a:pt x="11826" y="12613"/>
                      <a:pt x="13806" y="10009"/>
                      <a:pt x="13806" y="6917"/>
                    </a:cubicBezTo>
                    <a:cubicBezTo>
                      <a:pt x="13806" y="3092"/>
                      <a:pt x="10741" y="0"/>
                      <a:pt x="6917" y="0"/>
                    </a:cubicBezTo>
                    <a:close/>
                  </a:path>
                </a:pathLst>
              </a:custGeom>
              <a:solidFill>
                <a:srgbClr val="B0A5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nvGrpSpPr>
              <p:cNvPr id="492" name="Google Shape;492;p53"/>
              <p:cNvGrpSpPr/>
              <p:nvPr/>
            </p:nvGrpSpPr>
            <p:grpSpPr>
              <a:xfrm>
                <a:off x="5768559" y="1762471"/>
                <a:ext cx="332217" cy="331359"/>
                <a:chOff x="5768559" y="1762471"/>
                <a:chExt cx="332217" cy="331359"/>
              </a:xfrm>
            </p:grpSpPr>
            <p:sp>
              <p:nvSpPr>
                <p:cNvPr id="493" name="Google Shape;493;p53"/>
                <p:cNvSpPr/>
                <p:nvPr/>
              </p:nvSpPr>
              <p:spPr>
                <a:xfrm>
                  <a:off x="5799097" y="1808500"/>
                  <a:ext cx="85127" cy="46133"/>
                </a:xfrm>
                <a:custGeom>
                  <a:avLst/>
                  <a:gdLst/>
                  <a:ahLst/>
                  <a:cxnLst/>
                  <a:rect l="l" t="t" r="r" b="b"/>
                  <a:pathLst>
                    <a:path w="3554" h="1926" extrusionOk="0">
                      <a:moveTo>
                        <a:pt x="841" y="0"/>
                      </a:moveTo>
                      <a:cubicBezTo>
                        <a:pt x="543" y="326"/>
                        <a:pt x="271" y="624"/>
                        <a:pt x="0" y="1004"/>
                      </a:cubicBezTo>
                      <a:cubicBezTo>
                        <a:pt x="380" y="1112"/>
                        <a:pt x="760" y="1221"/>
                        <a:pt x="1085" y="1410"/>
                      </a:cubicBezTo>
                      <a:cubicBezTo>
                        <a:pt x="1682" y="1682"/>
                        <a:pt x="2035" y="1817"/>
                        <a:pt x="2252" y="1926"/>
                      </a:cubicBezTo>
                      <a:cubicBezTo>
                        <a:pt x="2414" y="1790"/>
                        <a:pt x="2604" y="1682"/>
                        <a:pt x="2794" y="1573"/>
                      </a:cubicBezTo>
                      <a:cubicBezTo>
                        <a:pt x="3038" y="1410"/>
                        <a:pt x="3282" y="1275"/>
                        <a:pt x="3553" y="1139"/>
                      </a:cubicBezTo>
                      <a:cubicBezTo>
                        <a:pt x="3418" y="1058"/>
                        <a:pt x="3255" y="976"/>
                        <a:pt x="3011" y="841"/>
                      </a:cubicBezTo>
                      <a:cubicBezTo>
                        <a:pt x="2333" y="461"/>
                        <a:pt x="1492" y="190"/>
                        <a:pt x="841"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94" name="Google Shape;494;p53"/>
                <p:cNvSpPr/>
                <p:nvPr/>
              </p:nvSpPr>
              <p:spPr>
                <a:xfrm>
                  <a:off x="5768559" y="1853959"/>
                  <a:ext cx="62396" cy="87091"/>
                </a:xfrm>
                <a:custGeom>
                  <a:avLst/>
                  <a:gdLst/>
                  <a:ahLst/>
                  <a:cxnLst/>
                  <a:rect l="l" t="t" r="r" b="b"/>
                  <a:pathLst>
                    <a:path w="2605" h="3636" extrusionOk="0">
                      <a:moveTo>
                        <a:pt x="733" y="1"/>
                      </a:moveTo>
                      <a:cubicBezTo>
                        <a:pt x="272" y="923"/>
                        <a:pt x="0" y="1981"/>
                        <a:pt x="0" y="3093"/>
                      </a:cubicBezTo>
                      <a:cubicBezTo>
                        <a:pt x="0" y="3310"/>
                        <a:pt x="0" y="3473"/>
                        <a:pt x="28" y="3635"/>
                      </a:cubicBezTo>
                      <a:cubicBezTo>
                        <a:pt x="624" y="2740"/>
                        <a:pt x="1492" y="1655"/>
                        <a:pt x="2604" y="733"/>
                      </a:cubicBezTo>
                      <a:cubicBezTo>
                        <a:pt x="2442" y="652"/>
                        <a:pt x="2225" y="570"/>
                        <a:pt x="1953" y="462"/>
                      </a:cubicBezTo>
                      <a:cubicBezTo>
                        <a:pt x="1574" y="299"/>
                        <a:pt x="1167" y="136"/>
                        <a:pt x="733" y="1"/>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95" name="Google Shape;495;p53"/>
                <p:cNvSpPr/>
                <p:nvPr/>
              </p:nvSpPr>
              <p:spPr>
                <a:xfrm>
                  <a:off x="5849754" y="2044301"/>
                  <a:ext cx="39665" cy="42252"/>
                </a:xfrm>
                <a:custGeom>
                  <a:avLst/>
                  <a:gdLst/>
                  <a:ahLst/>
                  <a:cxnLst/>
                  <a:rect l="l" t="t" r="r" b="b"/>
                  <a:pathLst>
                    <a:path w="1656" h="1764" extrusionOk="0">
                      <a:moveTo>
                        <a:pt x="598" y="1"/>
                      </a:moveTo>
                      <a:cubicBezTo>
                        <a:pt x="326" y="408"/>
                        <a:pt x="137" y="788"/>
                        <a:pt x="1" y="1059"/>
                      </a:cubicBezTo>
                      <a:cubicBezTo>
                        <a:pt x="489" y="1357"/>
                        <a:pt x="1086" y="1601"/>
                        <a:pt x="1655" y="1764"/>
                      </a:cubicBezTo>
                      <a:cubicBezTo>
                        <a:pt x="1493" y="1439"/>
                        <a:pt x="1276" y="1059"/>
                        <a:pt x="1059" y="679"/>
                      </a:cubicBezTo>
                      <a:cubicBezTo>
                        <a:pt x="896" y="381"/>
                        <a:pt x="733" y="164"/>
                        <a:pt x="598" y="1"/>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96" name="Google Shape;496;p53"/>
                <p:cNvSpPr/>
                <p:nvPr/>
              </p:nvSpPr>
              <p:spPr>
                <a:xfrm>
                  <a:off x="5900652" y="1762471"/>
                  <a:ext cx="133871" cy="40959"/>
                </a:xfrm>
                <a:custGeom>
                  <a:avLst/>
                  <a:gdLst/>
                  <a:ahLst/>
                  <a:cxnLst/>
                  <a:rect l="l" t="t" r="r" b="b"/>
                  <a:pathLst>
                    <a:path w="5589" h="1710" extrusionOk="0">
                      <a:moveTo>
                        <a:pt x="1438" y="0"/>
                      </a:moveTo>
                      <a:cubicBezTo>
                        <a:pt x="923" y="0"/>
                        <a:pt x="462" y="82"/>
                        <a:pt x="1" y="136"/>
                      </a:cubicBezTo>
                      <a:cubicBezTo>
                        <a:pt x="543" y="326"/>
                        <a:pt x="1167" y="543"/>
                        <a:pt x="1682" y="814"/>
                      </a:cubicBezTo>
                      <a:cubicBezTo>
                        <a:pt x="2442" y="1221"/>
                        <a:pt x="2903" y="1546"/>
                        <a:pt x="3120" y="1709"/>
                      </a:cubicBezTo>
                      <a:cubicBezTo>
                        <a:pt x="4069" y="1492"/>
                        <a:pt x="4910" y="1438"/>
                        <a:pt x="5588" y="1411"/>
                      </a:cubicBezTo>
                      <a:cubicBezTo>
                        <a:pt x="4449" y="516"/>
                        <a:pt x="2984" y="0"/>
                        <a:pt x="1438"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97" name="Google Shape;497;p53"/>
                <p:cNvSpPr/>
                <p:nvPr/>
              </p:nvSpPr>
              <p:spPr>
                <a:xfrm>
                  <a:off x="5776554" y="1820221"/>
                  <a:ext cx="302784" cy="192386"/>
                </a:xfrm>
                <a:custGeom>
                  <a:avLst/>
                  <a:gdLst/>
                  <a:ahLst/>
                  <a:cxnLst/>
                  <a:rect l="l" t="t" r="r" b="b"/>
                  <a:pathLst>
                    <a:path w="12641" h="8032" extrusionOk="0">
                      <a:moveTo>
                        <a:pt x="11546" y="0"/>
                      </a:moveTo>
                      <a:cubicBezTo>
                        <a:pt x="10070" y="0"/>
                        <a:pt x="7127" y="231"/>
                        <a:pt x="4232" y="1983"/>
                      </a:cubicBezTo>
                      <a:cubicBezTo>
                        <a:pt x="2035" y="3285"/>
                        <a:pt x="652" y="5374"/>
                        <a:pt x="1" y="6594"/>
                      </a:cubicBezTo>
                      <a:cubicBezTo>
                        <a:pt x="164" y="7083"/>
                        <a:pt x="381" y="7571"/>
                        <a:pt x="652" y="8032"/>
                      </a:cubicBezTo>
                      <a:cubicBezTo>
                        <a:pt x="1276" y="6784"/>
                        <a:pt x="2713" y="4560"/>
                        <a:pt x="5127" y="3122"/>
                      </a:cubicBezTo>
                      <a:cubicBezTo>
                        <a:pt x="7895" y="1467"/>
                        <a:pt x="10686" y="1162"/>
                        <a:pt x="12227" y="1162"/>
                      </a:cubicBezTo>
                      <a:cubicBezTo>
                        <a:pt x="12377" y="1162"/>
                        <a:pt x="12515" y="1165"/>
                        <a:pt x="12641" y="1170"/>
                      </a:cubicBezTo>
                      <a:cubicBezTo>
                        <a:pt x="12424" y="763"/>
                        <a:pt x="12152" y="383"/>
                        <a:pt x="11827" y="3"/>
                      </a:cubicBezTo>
                      <a:cubicBezTo>
                        <a:pt x="11740" y="2"/>
                        <a:pt x="11647" y="0"/>
                        <a:pt x="11546"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98" name="Google Shape;498;p53"/>
                <p:cNvSpPr/>
                <p:nvPr/>
              </p:nvSpPr>
              <p:spPr>
                <a:xfrm>
                  <a:off x="5808387" y="1871791"/>
                  <a:ext cx="289801" cy="183045"/>
                </a:xfrm>
                <a:custGeom>
                  <a:avLst/>
                  <a:gdLst/>
                  <a:ahLst/>
                  <a:cxnLst/>
                  <a:rect l="l" t="t" r="r" b="b"/>
                  <a:pathLst>
                    <a:path w="12099" h="7642" extrusionOk="0">
                      <a:moveTo>
                        <a:pt x="11108" y="0"/>
                      </a:moveTo>
                      <a:cubicBezTo>
                        <a:pt x="9725" y="0"/>
                        <a:pt x="6992" y="226"/>
                        <a:pt x="4314" y="1810"/>
                      </a:cubicBezTo>
                      <a:cubicBezTo>
                        <a:pt x="1764" y="3356"/>
                        <a:pt x="381" y="5960"/>
                        <a:pt x="1" y="6774"/>
                      </a:cubicBezTo>
                      <a:cubicBezTo>
                        <a:pt x="272" y="7072"/>
                        <a:pt x="571" y="7371"/>
                        <a:pt x="869" y="7642"/>
                      </a:cubicBezTo>
                      <a:cubicBezTo>
                        <a:pt x="1411" y="6611"/>
                        <a:pt x="2740" y="4468"/>
                        <a:pt x="5019" y="3112"/>
                      </a:cubicBezTo>
                      <a:cubicBezTo>
                        <a:pt x="5209" y="2977"/>
                        <a:pt x="5453" y="2868"/>
                        <a:pt x="5670" y="2733"/>
                      </a:cubicBezTo>
                      <a:cubicBezTo>
                        <a:pt x="8001" y="1498"/>
                        <a:pt x="10102" y="1246"/>
                        <a:pt x="11435" y="1246"/>
                      </a:cubicBezTo>
                      <a:cubicBezTo>
                        <a:pt x="11684" y="1246"/>
                        <a:pt x="11906" y="1255"/>
                        <a:pt x="12098" y="1268"/>
                      </a:cubicBezTo>
                      <a:cubicBezTo>
                        <a:pt x="12044" y="834"/>
                        <a:pt x="11935" y="427"/>
                        <a:pt x="11800" y="20"/>
                      </a:cubicBezTo>
                      <a:cubicBezTo>
                        <a:pt x="11641" y="11"/>
                        <a:pt x="11406" y="0"/>
                        <a:pt x="11108"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499" name="Google Shape;499;p53"/>
                <p:cNvSpPr/>
                <p:nvPr/>
              </p:nvSpPr>
              <p:spPr>
                <a:xfrm>
                  <a:off x="5842184" y="1780651"/>
                  <a:ext cx="100720" cy="42899"/>
                </a:xfrm>
                <a:custGeom>
                  <a:avLst/>
                  <a:gdLst/>
                  <a:ahLst/>
                  <a:cxnLst/>
                  <a:rect l="l" t="t" r="r" b="b"/>
                  <a:pathLst>
                    <a:path w="4205" h="1791" extrusionOk="0">
                      <a:moveTo>
                        <a:pt x="760" y="1"/>
                      </a:moveTo>
                      <a:cubicBezTo>
                        <a:pt x="489" y="136"/>
                        <a:pt x="245" y="272"/>
                        <a:pt x="0" y="435"/>
                      </a:cubicBezTo>
                      <a:cubicBezTo>
                        <a:pt x="570" y="597"/>
                        <a:pt x="1194" y="842"/>
                        <a:pt x="1736" y="1113"/>
                      </a:cubicBezTo>
                      <a:cubicBezTo>
                        <a:pt x="2306" y="1411"/>
                        <a:pt x="2659" y="1628"/>
                        <a:pt x="2903" y="1791"/>
                      </a:cubicBezTo>
                      <a:cubicBezTo>
                        <a:pt x="3337" y="1601"/>
                        <a:pt x="3798" y="1465"/>
                        <a:pt x="4205" y="1330"/>
                      </a:cubicBezTo>
                      <a:cubicBezTo>
                        <a:pt x="4042" y="1221"/>
                        <a:pt x="3879" y="1113"/>
                        <a:pt x="3635" y="977"/>
                      </a:cubicBezTo>
                      <a:cubicBezTo>
                        <a:pt x="2686" y="462"/>
                        <a:pt x="1302" y="109"/>
                        <a:pt x="760" y="1"/>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00" name="Google Shape;500;p53"/>
                <p:cNvSpPr/>
                <p:nvPr/>
              </p:nvSpPr>
              <p:spPr>
                <a:xfrm>
                  <a:off x="5879215" y="2001541"/>
                  <a:ext cx="71498" cy="92289"/>
                </a:xfrm>
                <a:custGeom>
                  <a:avLst/>
                  <a:gdLst/>
                  <a:ahLst/>
                  <a:cxnLst/>
                  <a:rect l="l" t="t" r="r" b="b"/>
                  <a:pathLst>
                    <a:path w="2985" h="3853" extrusionOk="0">
                      <a:moveTo>
                        <a:pt x="814" y="1"/>
                      </a:moveTo>
                      <a:cubicBezTo>
                        <a:pt x="489" y="299"/>
                        <a:pt x="217" y="652"/>
                        <a:pt x="0" y="950"/>
                      </a:cubicBezTo>
                      <a:cubicBezTo>
                        <a:pt x="190" y="1140"/>
                        <a:pt x="434" y="1493"/>
                        <a:pt x="733" y="1954"/>
                      </a:cubicBezTo>
                      <a:cubicBezTo>
                        <a:pt x="1167" y="2713"/>
                        <a:pt x="1547" y="3500"/>
                        <a:pt x="1682" y="3825"/>
                      </a:cubicBezTo>
                      <a:cubicBezTo>
                        <a:pt x="1899" y="3852"/>
                        <a:pt x="2116" y="3852"/>
                        <a:pt x="2360" y="3852"/>
                      </a:cubicBezTo>
                      <a:cubicBezTo>
                        <a:pt x="2577" y="3852"/>
                        <a:pt x="2767" y="3852"/>
                        <a:pt x="2984" y="3825"/>
                      </a:cubicBezTo>
                      <a:cubicBezTo>
                        <a:pt x="2848" y="3581"/>
                        <a:pt x="2333" y="2333"/>
                        <a:pt x="1628" y="1194"/>
                      </a:cubicBezTo>
                      <a:cubicBezTo>
                        <a:pt x="1275" y="598"/>
                        <a:pt x="977" y="245"/>
                        <a:pt x="814" y="1"/>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01" name="Google Shape;501;p53"/>
                <p:cNvSpPr/>
                <p:nvPr/>
              </p:nvSpPr>
              <p:spPr>
                <a:xfrm>
                  <a:off x="6022139" y="1926570"/>
                  <a:ext cx="78636" cy="138014"/>
                </a:xfrm>
                <a:custGeom>
                  <a:avLst/>
                  <a:gdLst/>
                  <a:ahLst/>
                  <a:cxnLst/>
                  <a:rect l="l" t="t" r="r" b="b"/>
                  <a:pathLst>
                    <a:path w="3283" h="5762" extrusionOk="0">
                      <a:moveTo>
                        <a:pt x="2535" y="0"/>
                      </a:moveTo>
                      <a:cubicBezTo>
                        <a:pt x="2407" y="0"/>
                        <a:pt x="2267" y="4"/>
                        <a:pt x="2116" y="12"/>
                      </a:cubicBezTo>
                      <a:cubicBezTo>
                        <a:pt x="2171" y="527"/>
                        <a:pt x="2198" y="1639"/>
                        <a:pt x="1818" y="2697"/>
                      </a:cubicBezTo>
                      <a:cubicBezTo>
                        <a:pt x="1303" y="4053"/>
                        <a:pt x="55" y="5002"/>
                        <a:pt x="28" y="5029"/>
                      </a:cubicBezTo>
                      <a:cubicBezTo>
                        <a:pt x="28" y="5029"/>
                        <a:pt x="1" y="5029"/>
                        <a:pt x="1" y="5057"/>
                      </a:cubicBezTo>
                      <a:cubicBezTo>
                        <a:pt x="163" y="5409"/>
                        <a:pt x="272" y="5626"/>
                        <a:pt x="299" y="5762"/>
                      </a:cubicBezTo>
                      <a:cubicBezTo>
                        <a:pt x="2089" y="4514"/>
                        <a:pt x="3283" y="2453"/>
                        <a:pt x="3283" y="66"/>
                      </a:cubicBezTo>
                      <a:lnTo>
                        <a:pt x="3283" y="39"/>
                      </a:lnTo>
                      <a:cubicBezTo>
                        <a:pt x="3091" y="19"/>
                        <a:pt x="2845" y="0"/>
                        <a:pt x="2535"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02" name="Google Shape;502;p53"/>
                <p:cNvSpPr/>
                <p:nvPr/>
              </p:nvSpPr>
              <p:spPr>
                <a:xfrm>
                  <a:off x="5968222" y="1940486"/>
                  <a:ext cx="31210" cy="38995"/>
                </a:xfrm>
                <a:custGeom>
                  <a:avLst/>
                  <a:gdLst/>
                  <a:ahLst/>
                  <a:cxnLst/>
                  <a:rect l="l" t="t" r="r" b="b"/>
                  <a:pathLst>
                    <a:path w="1303" h="1628" extrusionOk="0">
                      <a:moveTo>
                        <a:pt x="1302" y="0"/>
                      </a:moveTo>
                      <a:lnTo>
                        <a:pt x="1302" y="0"/>
                      </a:lnTo>
                      <a:cubicBezTo>
                        <a:pt x="868" y="136"/>
                        <a:pt x="434" y="299"/>
                        <a:pt x="0" y="515"/>
                      </a:cubicBezTo>
                      <a:cubicBezTo>
                        <a:pt x="163" y="760"/>
                        <a:pt x="407" y="1112"/>
                        <a:pt x="760" y="1628"/>
                      </a:cubicBezTo>
                      <a:cubicBezTo>
                        <a:pt x="896" y="1465"/>
                        <a:pt x="1031" y="1221"/>
                        <a:pt x="1113" y="977"/>
                      </a:cubicBezTo>
                      <a:cubicBezTo>
                        <a:pt x="1221" y="651"/>
                        <a:pt x="1302" y="271"/>
                        <a:pt x="1302"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03" name="Google Shape;503;p53"/>
                <p:cNvSpPr/>
                <p:nvPr/>
              </p:nvSpPr>
              <p:spPr>
                <a:xfrm>
                  <a:off x="5998115" y="1929444"/>
                  <a:ext cx="52001" cy="95523"/>
                </a:xfrm>
                <a:custGeom>
                  <a:avLst/>
                  <a:gdLst/>
                  <a:ahLst/>
                  <a:cxnLst/>
                  <a:rect l="l" t="t" r="r" b="b"/>
                  <a:pathLst>
                    <a:path w="2171" h="3988" extrusionOk="0">
                      <a:moveTo>
                        <a:pt x="2116" y="0"/>
                      </a:moveTo>
                      <a:lnTo>
                        <a:pt x="2116" y="0"/>
                      </a:lnTo>
                      <a:cubicBezTo>
                        <a:pt x="1763" y="27"/>
                        <a:pt x="1438" y="81"/>
                        <a:pt x="1058" y="190"/>
                      </a:cubicBezTo>
                      <a:cubicBezTo>
                        <a:pt x="1058" y="570"/>
                        <a:pt x="1031" y="1166"/>
                        <a:pt x="787" y="1817"/>
                      </a:cubicBezTo>
                      <a:cubicBezTo>
                        <a:pt x="651" y="2224"/>
                        <a:pt x="380" y="2631"/>
                        <a:pt x="0" y="3038"/>
                      </a:cubicBezTo>
                      <a:cubicBezTo>
                        <a:pt x="190" y="3391"/>
                        <a:pt x="353" y="3689"/>
                        <a:pt x="515" y="3987"/>
                      </a:cubicBezTo>
                      <a:cubicBezTo>
                        <a:pt x="787" y="3743"/>
                        <a:pt x="1546" y="3065"/>
                        <a:pt x="1845" y="2224"/>
                      </a:cubicBezTo>
                      <a:cubicBezTo>
                        <a:pt x="2170" y="1383"/>
                        <a:pt x="2143" y="407"/>
                        <a:pt x="2116"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04" name="Google Shape;504;p53"/>
                <p:cNvSpPr/>
                <p:nvPr/>
              </p:nvSpPr>
              <p:spPr>
                <a:xfrm>
                  <a:off x="5916245" y="1963864"/>
                  <a:ext cx="90972" cy="125415"/>
                </a:xfrm>
                <a:custGeom>
                  <a:avLst/>
                  <a:gdLst/>
                  <a:ahLst/>
                  <a:cxnLst/>
                  <a:rect l="l" t="t" r="r" b="b"/>
                  <a:pathLst>
                    <a:path w="3798" h="5236" extrusionOk="0">
                      <a:moveTo>
                        <a:pt x="1248" y="1"/>
                      </a:moveTo>
                      <a:cubicBezTo>
                        <a:pt x="1194" y="55"/>
                        <a:pt x="1113" y="82"/>
                        <a:pt x="1004" y="136"/>
                      </a:cubicBezTo>
                      <a:cubicBezTo>
                        <a:pt x="651" y="380"/>
                        <a:pt x="299" y="624"/>
                        <a:pt x="1" y="896"/>
                      </a:cubicBezTo>
                      <a:cubicBezTo>
                        <a:pt x="245" y="1167"/>
                        <a:pt x="543" y="1601"/>
                        <a:pt x="950" y="2252"/>
                      </a:cubicBezTo>
                      <a:cubicBezTo>
                        <a:pt x="1764" y="3581"/>
                        <a:pt x="2333" y="4991"/>
                        <a:pt x="2333" y="5073"/>
                      </a:cubicBezTo>
                      <a:cubicBezTo>
                        <a:pt x="2360" y="5127"/>
                        <a:pt x="2360" y="5154"/>
                        <a:pt x="2360" y="5235"/>
                      </a:cubicBezTo>
                      <a:cubicBezTo>
                        <a:pt x="2876" y="5100"/>
                        <a:pt x="3364" y="4937"/>
                        <a:pt x="3798" y="4720"/>
                      </a:cubicBezTo>
                      <a:cubicBezTo>
                        <a:pt x="3798" y="4693"/>
                        <a:pt x="3798" y="4666"/>
                        <a:pt x="3771" y="4612"/>
                      </a:cubicBezTo>
                      <a:cubicBezTo>
                        <a:pt x="3771" y="4612"/>
                        <a:pt x="3093" y="2903"/>
                        <a:pt x="2143" y="1357"/>
                      </a:cubicBezTo>
                      <a:cubicBezTo>
                        <a:pt x="1709" y="652"/>
                        <a:pt x="1438" y="245"/>
                        <a:pt x="1248" y="1"/>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grpSp>
      <p:grpSp>
        <p:nvGrpSpPr>
          <p:cNvPr id="505" name="Google Shape;505;p53"/>
          <p:cNvGrpSpPr/>
          <p:nvPr/>
        </p:nvGrpSpPr>
        <p:grpSpPr>
          <a:xfrm>
            <a:off x="4993637" y="3538201"/>
            <a:ext cx="1077204" cy="876148"/>
            <a:chOff x="5331801" y="3343325"/>
            <a:chExt cx="946993" cy="770240"/>
          </a:xfrm>
        </p:grpSpPr>
        <p:sp>
          <p:nvSpPr>
            <p:cNvPr id="506" name="Google Shape;506;p53"/>
            <p:cNvSpPr/>
            <p:nvPr/>
          </p:nvSpPr>
          <p:spPr>
            <a:xfrm>
              <a:off x="5331801" y="3343325"/>
              <a:ext cx="946993" cy="770240"/>
            </a:xfrm>
            <a:custGeom>
              <a:avLst/>
              <a:gdLst/>
              <a:ahLst/>
              <a:cxnLst/>
              <a:rect l="l" t="t" r="r" b="b"/>
              <a:pathLst>
                <a:path w="44512" h="36204" extrusionOk="0">
                  <a:moveTo>
                    <a:pt x="19542" y="0"/>
                  </a:moveTo>
                  <a:cubicBezTo>
                    <a:pt x="14582" y="0"/>
                    <a:pt x="9231" y="1268"/>
                    <a:pt x="5806" y="5397"/>
                  </a:cubicBezTo>
                  <a:cubicBezTo>
                    <a:pt x="1" y="12422"/>
                    <a:pt x="245" y="26906"/>
                    <a:pt x="10878" y="33199"/>
                  </a:cubicBezTo>
                  <a:cubicBezTo>
                    <a:pt x="14322" y="35232"/>
                    <a:pt x="18140" y="36204"/>
                    <a:pt x="21878" y="36204"/>
                  </a:cubicBezTo>
                  <a:cubicBezTo>
                    <a:pt x="29709" y="36204"/>
                    <a:pt x="37188" y="31941"/>
                    <a:pt x="40144" y="24248"/>
                  </a:cubicBezTo>
                  <a:cubicBezTo>
                    <a:pt x="44511" y="12911"/>
                    <a:pt x="34123" y="3010"/>
                    <a:pt x="28535" y="1302"/>
                  </a:cubicBezTo>
                  <a:cubicBezTo>
                    <a:pt x="26245" y="612"/>
                    <a:pt x="22988" y="0"/>
                    <a:pt x="195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nvGrpSpPr>
            <p:cNvPr id="507" name="Google Shape;507;p53"/>
            <p:cNvGrpSpPr/>
            <p:nvPr/>
          </p:nvGrpSpPr>
          <p:grpSpPr>
            <a:xfrm>
              <a:off x="5509554" y="3438318"/>
              <a:ext cx="634782" cy="469943"/>
              <a:chOff x="4437575" y="3898125"/>
              <a:chExt cx="745925" cy="552225"/>
            </a:xfrm>
          </p:grpSpPr>
          <p:sp>
            <p:nvSpPr>
              <p:cNvPr id="508" name="Google Shape;508;p53"/>
              <p:cNvSpPr/>
              <p:nvPr/>
            </p:nvSpPr>
            <p:spPr>
              <a:xfrm>
                <a:off x="4910875" y="3898125"/>
                <a:ext cx="272625" cy="441700"/>
              </a:xfrm>
              <a:custGeom>
                <a:avLst/>
                <a:gdLst/>
                <a:ahLst/>
                <a:cxnLst/>
                <a:rect l="l" t="t" r="r" b="b"/>
                <a:pathLst>
                  <a:path w="10905" h="17668" extrusionOk="0">
                    <a:moveTo>
                      <a:pt x="2751" y="1"/>
                    </a:moveTo>
                    <a:cubicBezTo>
                      <a:pt x="2555" y="1"/>
                      <a:pt x="2359" y="22"/>
                      <a:pt x="2171" y="64"/>
                    </a:cubicBezTo>
                    <a:cubicBezTo>
                      <a:pt x="1682" y="119"/>
                      <a:pt x="1167" y="390"/>
                      <a:pt x="814" y="797"/>
                    </a:cubicBezTo>
                    <a:cubicBezTo>
                      <a:pt x="462" y="1203"/>
                      <a:pt x="272" y="1692"/>
                      <a:pt x="190" y="2153"/>
                    </a:cubicBezTo>
                    <a:cubicBezTo>
                      <a:pt x="1" y="3102"/>
                      <a:pt x="55" y="4024"/>
                      <a:pt x="136" y="4919"/>
                    </a:cubicBezTo>
                    <a:cubicBezTo>
                      <a:pt x="245" y="5787"/>
                      <a:pt x="462" y="6682"/>
                      <a:pt x="652" y="7523"/>
                    </a:cubicBezTo>
                    <a:cubicBezTo>
                      <a:pt x="1086" y="9259"/>
                      <a:pt x="1682" y="10914"/>
                      <a:pt x="2279" y="12541"/>
                    </a:cubicBezTo>
                    <a:cubicBezTo>
                      <a:pt x="2876" y="14196"/>
                      <a:pt x="3554" y="15796"/>
                      <a:pt x="4313" y="17396"/>
                    </a:cubicBezTo>
                    <a:cubicBezTo>
                      <a:pt x="4418" y="17565"/>
                      <a:pt x="4621" y="17668"/>
                      <a:pt x="4821" y="17668"/>
                    </a:cubicBezTo>
                    <a:cubicBezTo>
                      <a:pt x="4879" y="17668"/>
                      <a:pt x="4936" y="17659"/>
                      <a:pt x="4991" y="17640"/>
                    </a:cubicBezTo>
                    <a:cubicBezTo>
                      <a:pt x="5236" y="17505"/>
                      <a:pt x="5371" y="17207"/>
                      <a:pt x="5236" y="16962"/>
                    </a:cubicBezTo>
                    <a:cubicBezTo>
                      <a:pt x="4476" y="15416"/>
                      <a:pt x="3798" y="13816"/>
                      <a:pt x="3174" y="12216"/>
                    </a:cubicBezTo>
                    <a:cubicBezTo>
                      <a:pt x="2550" y="10643"/>
                      <a:pt x="1981" y="9015"/>
                      <a:pt x="1547" y="7333"/>
                    </a:cubicBezTo>
                    <a:cubicBezTo>
                      <a:pt x="1330" y="6493"/>
                      <a:pt x="1140" y="5679"/>
                      <a:pt x="1031" y="4838"/>
                    </a:cubicBezTo>
                    <a:cubicBezTo>
                      <a:pt x="923" y="4024"/>
                      <a:pt x="869" y="3184"/>
                      <a:pt x="1031" y="2397"/>
                    </a:cubicBezTo>
                    <a:cubicBezTo>
                      <a:pt x="1086" y="2017"/>
                      <a:pt x="1221" y="1692"/>
                      <a:pt x="1465" y="1420"/>
                    </a:cubicBezTo>
                    <a:cubicBezTo>
                      <a:pt x="1709" y="1176"/>
                      <a:pt x="1981" y="1014"/>
                      <a:pt x="2360" y="932"/>
                    </a:cubicBezTo>
                    <a:cubicBezTo>
                      <a:pt x="2497" y="911"/>
                      <a:pt x="2638" y="898"/>
                      <a:pt x="2779" y="898"/>
                    </a:cubicBezTo>
                    <a:cubicBezTo>
                      <a:pt x="3003" y="898"/>
                      <a:pt x="3229" y="931"/>
                      <a:pt x="3445" y="1014"/>
                    </a:cubicBezTo>
                    <a:cubicBezTo>
                      <a:pt x="3771" y="1122"/>
                      <a:pt x="4069" y="1339"/>
                      <a:pt x="4313" y="1665"/>
                    </a:cubicBezTo>
                    <a:cubicBezTo>
                      <a:pt x="4802" y="2261"/>
                      <a:pt x="5100" y="3048"/>
                      <a:pt x="5344" y="3862"/>
                    </a:cubicBezTo>
                    <a:cubicBezTo>
                      <a:pt x="5534" y="4675"/>
                      <a:pt x="5697" y="5516"/>
                      <a:pt x="5832" y="6357"/>
                    </a:cubicBezTo>
                    <a:cubicBezTo>
                      <a:pt x="6103" y="8066"/>
                      <a:pt x="6293" y="9775"/>
                      <a:pt x="6700" y="11511"/>
                    </a:cubicBezTo>
                    <a:cubicBezTo>
                      <a:pt x="6782" y="11972"/>
                      <a:pt x="6917" y="12351"/>
                      <a:pt x="7161" y="12812"/>
                    </a:cubicBezTo>
                    <a:cubicBezTo>
                      <a:pt x="7270" y="13029"/>
                      <a:pt x="7433" y="13246"/>
                      <a:pt x="7650" y="13409"/>
                    </a:cubicBezTo>
                    <a:cubicBezTo>
                      <a:pt x="7867" y="13599"/>
                      <a:pt x="8192" y="13680"/>
                      <a:pt x="8463" y="13680"/>
                    </a:cubicBezTo>
                    <a:cubicBezTo>
                      <a:pt x="8599" y="13680"/>
                      <a:pt x="8735" y="13653"/>
                      <a:pt x="8816" y="13626"/>
                    </a:cubicBezTo>
                    <a:cubicBezTo>
                      <a:pt x="8924" y="13626"/>
                      <a:pt x="9060" y="13545"/>
                      <a:pt x="9168" y="13518"/>
                    </a:cubicBezTo>
                    <a:cubicBezTo>
                      <a:pt x="9277" y="13491"/>
                      <a:pt x="9413" y="13409"/>
                      <a:pt x="9494" y="13355"/>
                    </a:cubicBezTo>
                    <a:cubicBezTo>
                      <a:pt x="9602" y="13246"/>
                      <a:pt x="9711" y="13219"/>
                      <a:pt x="9819" y="13111"/>
                    </a:cubicBezTo>
                    <a:cubicBezTo>
                      <a:pt x="10172" y="12785"/>
                      <a:pt x="10443" y="12324"/>
                      <a:pt x="10579" y="11890"/>
                    </a:cubicBezTo>
                    <a:cubicBezTo>
                      <a:pt x="10904" y="11022"/>
                      <a:pt x="10904" y="10100"/>
                      <a:pt x="10850" y="9205"/>
                    </a:cubicBezTo>
                    <a:cubicBezTo>
                      <a:pt x="10796" y="8337"/>
                      <a:pt x="10660" y="7496"/>
                      <a:pt x="10443" y="6601"/>
                    </a:cubicBezTo>
                    <a:cubicBezTo>
                      <a:pt x="10421" y="6490"/>
                      <a:pt x="10326" y="6397"/>
                      <a:pt x="10218" y="6397"/>
                    </a:cubicBezTo>
                    <a:cubicBezTo>
                      <a:pt x="10194" y="6397"/>
                      <a:pt x="10169" y="6401"/>
                      <a:pt x="10145" y="6411"/>
                    </a:cubicBezTo>
                    <a:cubicBezTo>
                      <a:pt x="10009" y="6438"/>
                      <a:pt x="9901" y="6574"/>
                      <a:pt x="9928" y="6710"/>
                    </a:cubicBezTo>
                    <a:cubicBezTo>
                      <a:pt x="10118" y="7523"/>
                      <a:pt x="10253" y="8364"/>
                      <a:pt x="10281" y="9205"/>
                    </a:cubicBezTo>
                    <a:cubicBezTo>
                      <a:pt x="10308" y="10046"/>
                      <a:pt x="10281" y="10941"/>
                      <a:pt x="10009" y="11673"/>
                    </a:cubicBezTo>
                    <a:cubicBezTo>
                      <a:pt x="9874" y="12053"/>
                      <a:pt x="9657" y="12406"/>
                      <a:pt x="9413" y="12650"/>
                    </a:cubicBezTo>
                    <a:cubicBezTo>
                      <a:pt x="9358" y="12704"/>
                      <a:pt x="9277" y="12731"/>
                      <a:pt x="9196" y="12812"/>
                    </a:cubicBezTo>
                    <a:cubicBezTo>
                      <a:pt x="9114" y="12840"/>
                      <a:pt x="9060" y="12867"/>
                      <a:pt x="8951" y="12921"/>
                    </a:cubicBezTo>
                    <a:cubicBezTo>
                      <a:pt x="8870" y="12921"/>
                      <a:pt x="8789" y="12975"/>
                      <a:pt x="8680" y="12975"/>
                    </a:cubicBezTo>
                    <a:cubicBezTo>
                      <a:pt x="8599" y="12975"/>
                      <a:pt x="8490" y="13002"/>
                      <a:pt x="8409" y="13002"/>
                    </a:cubicBezTo>
                    <a:cubicBezTo>
                      <a:pt x="8138" y="13002"/>
                      <a:pt x="7867" y="12785"/>
                      <a:pt x="7704" y="12433"/>
                    </a:cubicBezTo>
                    <a:cubicBezTo>
                      <a:pt x="7541" y="12107"/>
                      <a:pt x="7405" y="11700"/>
                      <a:pt x="7297" y="11294"/>
                    </a:cubicBezTo>
                    <a:cubicBezTo>
                      <a:pt x="6917" y="9612"/>
                      <a:pt x="6782" y="7903"/>
                      <a:pt x="6510" y="6167"/>
                    </a:cubicBezTo>
                    <a:cubicBezTo>
                      <a:pt x="6375" y="5272"/>
                      <a:pt x="6239" y="4404"/>
                      <a:pt x="6022" y="3563"/>
                    </a:cubicBezTo>
                    <a:cubicBezTo>
                      <a:pt x="5778" y="2668"/>
                      <a:pt x="5480" y="1827"/>
                      <a:pt x="4856" y="1041"/>
                    </a:cubicBezTo>
                    <a:cubicBezTo>
                      <a:pt x="4557" y="661"/>
                      <a:pt x="4151" y="336"/>
                      <a:pt x="3662" y="173"/>
                    </a:cubicBezTo>
                    <a:cubicBezTo>
                      <a:pt x="3379" y="56"/>
                      <a:pt x="3065" y="1"/>
                      <a:pt x="2751" y="1"/>
                    </a:cubicBezTo>
                    <a:close/>
                  </a:path>
                </a:pathLst>
              </a:custGeom>
              <a:solidFill>
                <a:srgbClr val="FCC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09" name="Google Shape;509;p53"/>
              <p:cNvSpPr/>
              <p:nvPr/>
            </p:nvSpPr>
            <p:spPr>
              <a:xfrm>
                <a:off x="4454525" y="4207575"/>
                <a:ext cx="614375" cy="169550"/>
              </a:xfrm>
              <a:custGeom>
                <a:avLst/>
                <a:gdLst/>
                <a:ahLst/>
                <a:cxnLst/>
                <a:rect l="l" t="t" r="r" b="b"/>
                <a:pathLst>
                  <a:path w="24575" h="6782" extrusionOk="0">
                    <a:moveTo>
                      <a:pt x="19828" y="0"/>
                    </a:moveTo>
                    <a:cubicBezTo>
                      <a:pt x="15081" y="0"/>
                      <a:pt x="9168" y="3689"/>
                      <a:pt x="9168" y="3689"/>
                    </a:cubicBezTo>
                    <a:cubicBezTo>
                      <a:pt x="9168" y="3689"/>
                      <a:pt x="8303" y="2508"/>
                      <a:pt x="6666" y="2508"/>
                    </a:cubicBezTo>
                    <a:cubicBezTo>
                      <a:pt x="6447" y="2508"/>
                      <a:pt x="6214" y="2529"/>
                      <a:pt x="5968" y="2577"/>
                    </a:cubicBezTo>
                    <a:cubicBezTo>
                      <a:pt x="3852" y="2984"/>
                      <a:pt x="0" y="6781"/>
                      <a:pt x="0" y="6781"/>
                    </a:cubicBezTo>
                    <a:lnTo>
                      <a:pt x="23761" y="6781"/>
                    </a:lnTo>
                    <a:cubicBezTo>
                      <a:pt x="23761" y="6781"/>
                      <a:pt x="24574" y="0"/>
                      <a:pt x="19828"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10" name="Google Shape;510;p53"/>
              <p:cNvSpPr/>
              <p:nvPr/>
            </p:nvSpPr>
            <p:spPr>
              <a:xfrm>
                <a:off x="4577250" y="4164850"/>
                <a:ext cx="173625" cy="134975"/>
              </a:xfrm>
              <a:custGeom>
                <a:avLst/>
                <a:gdLst/>
                <a:ahLst/>
                <a:cxnLst/>
                <a:rect l="l" t="t" r="r" b="b"/>
                <a:pathLst>
                  <a:path w="6945" h="5399" extrusionOk="0">
                    <a:moveTo>
                      <a:pt x="2279" y="1"/>
                    </a:moveTo>
                    <a:cubicBezTo>
                      <a:pt x="1" y="1"/>
                      <a:pt x="1221" y="5100"/>
                      <a:pt x="1221" y="5100"/>
                    </a:cubicBezTo>
                    <a:lnTo>
                      <a:pt x="2686" y="5398"/>
                    </a:lnTo>
                    <a:cubicBezTo>
                      <a:pt x="2686" y="5398"/>
                      <a:pt x="4720" y="4612"/>
                      <a:pt x="5832" y="2957"/>
                    </a:cubicBezTo>
                    <a:cubicBezTo>
                      <a:pt x="6944" y="1303"/>
                      <a:pt x="4530" y="1"/>
                      <a:pt x="2279" y="1"/>
                    </a:cubicBezTo>
                    <a:close/>
                  </a:path>
                </a:pathLst>
              </a:custGeom>
              <a:solidFill>
                <a:srgbClr val="FCC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11" name="Google Shape;511;p53"/>
              <p:cNvSpPr/>
              <p:nvPr/>
            </p:nvSpPr>
            <p:spPr>
              <a:xfrm>
                <a:off x="4574550" y="4151975"/>
                <a:ext cx="170225" cy="161400"/>
              </a:xfrm>
              <a:custGeom>
                <a:avLst/>
                <a:gdLst/>
                <a:ahLst/>
                <a:cxnLst/>
                <a:rect l="l" t="t" r="r" b="b"/>
                <a:pathLst>
                  <a:path w="6809" h="6456" extrusionOk="0">
                    <a:moveTo>
                      <a:pt x="2387" y="1004"/>
                    </a:moveTo>
                    <a:cubicBezTo>
                      <a:pt x="3770" y="1004"/>
                      <a:pt x="5235" y="1574"/>
                      <a:pt x="5588" y="2279"/>
                    </a:cubicBezTo>
                    <a:cubicBezTo>
                      <a:pt x="5696" y="2441"/>
                      <a:pt x="5805" y="2767"/>
                      <a:pt x="5506" y="3174"/>
                    </a:cubicBezTo>
                    <a:cubicBezTo>
                      <a:pt x="4611" y="4422"/>
                      <a:pt x="3147" y="5154"/>
                      <a:pt x="2713" y="5371"/>
                    </a:cubicBezTo>
                    <a:lnTo>
                      <a:pt x="1736" y="5154"/>
                    </a:lnTo>
                    <a:cubicBezTo>
                      <a:pt x="1492" y="3906"/>
                      <a:pt x="1329" y="1953"/>
                      <a:pt x="1872" y="1221"/>
                    </a:cubicBezTo>
                    <a:cubicBezTo>
                      <a:pt x="2007" y="1058"/>
                      <a:pt x="2143" y="1004"/>
                      <a:pt x="2387" y="1004"/>
                    </a:cubicBezTo>
                    <a:close/>
                    <a:moveTo>
                      <a:pt x="2360" y="0"/>
                    </a:moveTo>
                    <a:cubicBezTo>
                      <a:pt x="1872" y="0"/>
                      <a:pt x="1383" y="217"/>
                      <a:pt x="1085" y="624"/>
                    </a:cubicBezTo>
                    <a:cubicBezTo>
                      <a:pt x="0" y="2007"/>
                      <a:pt x="733" y="5344"/>
                      <a:pt x="841" y="5696"/>
                    </a:cubicBezTo>
                    <a:lnTo>
                      <a:pt x="922" y="6022"/>
                    </a:lnTo>
                    <a:lnTo>
                      <a:pt x="2821" y="6456"/>
                    </a:lnTo>
                    <a:lnTo>
                      <a:pt x="2984" y="6429"/>
                    </a:lnTo>
                    <a:cubicBezTo>
                      <a:pt x="3038" y="6374"/>
                      <a:pt x="5154" y="5534"/>
                      <a:pt x="6347" y="3771"/>
                    </a:cubicBezTo>
                    <a:cubicBezTo>
                      <a:pt x="6781" y="3120"/>
                      <a:pt x="6808" y="2441"/>
                      <a:pt x="6510" y="1845"/>
                    </a:cubicBezTo>
                    <a:cubicBezTo>
                      <a:pt x="5859" y="624"/>
                      <a:pt x="3960" y="0"/>
                      <a:pt x="2360" y="0"/>
                    </a:cubicBez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12" name="Google Shape;512;p53"/>
              <p:cNvSpPr/>
              <p:nvPr/>
            </p:nvSpPr>
            <p:spPr>
              <a:xfrm>
                <a:off x="4437575" y="4337775"/>
                <a:ext cx="38675" cy="38675"/>
              </a:xfrm>
              <a:custGeom>
                <a:avLst/>
                <a:gdLst/>
                <a:ahLst/>
                <a:cxnLst/>
                <a:rect l="l" t="t" r="r" b="b"/>
                <a:pathLst>
                  <a:path w="1547" h="1547" extrusionOk="0">
                    <a:moveTo>
                      <a:pt x="760" y="0"/>
                    </a:moveTo>
                    <a:cubicBezTo>
                      <a:pt x="326" y="0"/>
                      <a:pt x="0" y="353"/>
                      <a:pt x="0" y="787"/>
                    </a:cubicBezTo>
                    <a:cubicBezTo>
                      <a:pt x="0" y="1221"/>
                      <a:pt x="326" y="1546"/>
                      <a:pt x="760" y="1546"/>
                    </a:cubicBezTo>
                    <a:cubicBezTo>
                      <a:pt x="1194" y="1546"/>
                      <a:pt x="1546" y="1221"/>
                      <a:pt x="1546" y="787"/>
                    </a:cubicBezTo>
                    <a:cubicBezTo>
                      <a:pt x="1546" y="353"/>
                      <a:pt x="1194" y="0"/>
                      <a:pt x="760" y="0"/>
                    </a:cubicBezTo>
                    <a:close/>
                  </a:path>
                </a:pathLst>
              </a:custGeom>
              <a:solidFill>
                <a:srgbClr val="604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13" name="Google Shape;513;p53"/>
              <p:cNvSpPr/>
              <p:nvPr/>
            </p:nvSpPr>
            <p:spPr>
              <a:xfrm>
                <a:off x="4558950" y="4313350"/>
                <a:ext cx="27150" cy="27150"/>
              </a:xfrm>
              <a:custGeom>
                <a:avLst/>
                <a:gdLst/>
                <a:ahLst/>
                <a:cxnLst/>
                <a:rect l="l" t="t" r="r" b="b"/>
                <a:pathLst>
                  <a:path w="1086" h="1086" extrusionOk="0">
                    <a:moveTo>
                      <a:pt x="543" y="1"/>
                    </a:moveTo>
                    <a:cubicBezTo>
                      <a:pt x="244" y="1"/>
                      <a:pt x="0" y="245"/>
                      <a:pt x="0" y="543"/>
                    </a:cubicBezTo>
                    <a:cubicBezTo>
                      <a:pt x="0" y="842"/>
                      <a:pt x="244" y="1086"/>
                      <a:pt x="543" y="1086"/>
                    </a:cubicBezTo>
                    <a:cubicBezTo>
                      <a:pt x="868" y="1086"/>
                      <a:pt x="1085" y="842"/>
                      <a:pt x="1085" y="543"/>
                    </a:cubicBezTo>
                    <a:cubicBezTo>
                      <a:pt x="1085" y="245"/>
                      <a:pt x="868" y="1"/>
                      <a:pt x="543" y="1"/>
                    </a:cubicBezTo>
                    <a:close/>
                  </a:path>
                </a:pathLst>
              </a:custGeom>
              <a:solidFill>
                <a:srgbClr val="604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14" name="Google Shape;514;p53"/>
              <p:cNvSpPr/>
              <p:nvPr/>
            </p:nvSpPr>
            <p:spPr>
              <a:xfrm>
                <a:off x="4846450" y="4299800"/>
                <a:ext cx="212275" cy="150550"/>
              </a:xfrm>
              <a:custGeom>
                <a:avLst/>
                <a:gdLst/>
                <a:ahLst/>
                <a:cxnLst/>
                <a:rect l="l" t="t" r="r" b="b"/>
                <a:pathLst>
                  <a:path w="8491" h="6022" extrusionOk="0">
                    <a:moveTo>
                      <a:pt x="598" y="0"/>
                    </a:moveTo>
                    <a:cubicBezTo>
                      <a:pt x="598" y="0"/>
                      <a:pt x="1" y="3282"/>
                      <a:pt x="1845" y="4123"/>
                    </a:cubicBezTo>
                    <a:cubicBezTo>
                      <a:pt x="3663" y="4991"/>
                      <a:pt x="6158" y="4991"/>
                      <a:pt x="6158" y="4991"/>
                    </a:cubicBezTo>
                    <a:cubicBezTo>
                      <a:pt x="6158" y="4991"/>
                      <a:pt x="2415" y="4991"/>
                      <a:pt x="2089" y="5425"/>
                    </a:cubicBezTo>
                    <a:cubicBezTo>
                      <a:pt x="1737" y="5859"/>
                      <a:pt x="1818" y="6022"/>
                      <a:pt x="1818" y="6022"/>
                    </a:cubicBezTo>
                    <a:lnTo>
                      <a:pt x="8491" y="6022"/>
                    </a:lnTo>
                    <a:lnTo>
                      <a:pt x="8138" y="5018"/>
                    </a:lnTo>
                    <a:lnTo>
                      <a:pt x="8084" y="3038"/>
                    </a:lnTo>
                    <a:lnTo>
                      <a:pt x="598" y="0"/>
                    </a:ln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15" name="Google Shape;515;p53"/>
              <p:cNvSpPr/>
              <p:nvPr/>
            </p:nvSpPr>
            <p:spPr>
              <a:xfrm>
                <a:off x="4679650" y="4357425"/>
                <a:ext cx="76650" cy="92250"/>
              </a:xfrm>
              <a:custGeom>
                <a:avLst/>
                <a:gdLst/>
                <a:ahLst/>
                <a:cxnLst/>
                <a:rect l="l" t="t" r="r" b="b"/>
                <a:pathLst>
                  <a:path w="3066" h="3690" extrusionOk="0">
                    <a:moveTo>
                      <a:pt x="2279" y="1"/>
                    </a:moveTo>
                    <a:lnTo>
                      <a:pt x="0" y="381"/>
                    </a:lnTo>
                    <a:lnTo>
                      <a:pt x="1791" y="3012"/>
                    </a:lnTo>
                    <a:cubicBezTo>
                      <a:pt x="1791" y="3012"/>
                      <a:pt x="733" y="3229"/>
                      <a:pt x="678" y="3446"/>
                    </a:cubicBezTo>
                    <a:lnTo>
                      <a:pt x="597" y="3690"/>
                    </a:lnTo>
                    <a:lnTo>
                      <a:pt x="3065" y="3690"/>
                    </a:lnTo>
                    <a:lnTo>
                      <a:pt x="2279" y="1"/>
                    </a:lnTo>
                    <a:close/>
                  </a:path>
                </a:pathLst>
              </a:custGeom>
              <a:solidFill>
                <a:srgbClr val="A69B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55"/>
          <p:cNvSpPr/>
          <p:nvPr/>
        </p:nvSpPr>
        <p:spPr>
          <a:xfrm>
            <a:off x="803175" y="2023601"/>
            <a:ext cx="3289712" cy="2742414"/>
          </a:xfrm>
          <a:custGeom>
            <a:avLst/>
            <a:gdLst/>
            <a:ahLst/>
            <a:cxnLst/>
            <a:rect l="l" t="t" r="r" b="b"/>
            <a:pathLst>
              <a:path w="100549" h="83821" extrusionOk="0">
                <a:moveTo>
                  <a:pt x="74655" y="1"/>
                </a:moveTo>
                <a:cubicBezTo>
                  <a:pt x="73892" y="1"/>
                  <a:pt x="73452" y="43"/>
                  <a:pt x="73452" y="43"/>
                </a:cubicBezTo>
                <a:cubicBezTo>
                  <a:pt x="73452" y="43"/>
                  <a:pt x="56581" y="4898"/>
                  <a:pt x="38679" y="15991"/>
                </a:cubicBezTo>
                <a:cubicBezTo>
                  <a:pt x="20777" y="27085"/>
                  <a:pt x="0" y="38260"/>
                  <a:pt x="5317" y="60474"/>
                </a:cubicBezTo>
                <a:cubicBezTo>
                  <a:pt x="9172" y="76583"/>
                  <a:pt x="28274" y="83820"/>
                  <a:pt x="47150" y="83820"/>
                </a:cubicBezTo>
                <a:cubicBezTo>
                  <a:pt x="54305" y="83820"/>
                  <a:pt x="61427" y="82781"/>
                  <a:pt x="67674" y="80790"/>
                </a:cubicBezTo>
                <a:cubicBezTo>
                  <a:pt x="90377" y="73521"/>
                  <a:pt x="100548" y="42654"/>
                  <a:pt x="97158" y="20413"/>
                </a:cubicBezTo>
                <a:cubicBezTo>
                  <a:pt x="94267" y="1401"/>
                  <a:pt x="79070" y="1"/>
                  <a:pt x="74655"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33" name="Google Shape;533;p55"/>
          <p:cNvSpPr/>
          <p:nvPr/>
        </p:nvSpPr>
        <p:spPr>
          <a:xfrm rot="7397784">
            <a:off x="416610" y="1752378"/>
            <a:ext cx="1723890" cy="1132931"/>
          </a:xfrm>
          <a:custGeom>
            <a:avLst/>
            <a:gdLst/>
            <a:ahLst/>
            <a:cxnLst/>
            <a:rect l="l" t="t" r="r" b="b"/>
            <a:pathLst>
              <a:path w="210889" h="177078" extrusionOk="0">
                <a:moveTo>
                  <a:pt x="133614" y="0"/>
                </a:moveTo>
                <a:cubicBezTo>
                  <a:pt x="125500" y="0"/>
                  <a:pt x="118145" y="1920"/>
                  <a:pt x="112321" y="4779"/>
                </a:cubicBezTo>
                <a:cubicBezTo>
                  <a:pt x="95639" y="12943"/>
                  <a:pt x="84247" y="30357"/>
                  <a:pt x="49285" y="44081"/>
                </a:cubicBezTo>
                <a:cubicBezTo>
                  <a:pt x="14349" y="57806"/>
                  <a:pt x="1" y="113491"/>
                  <a:pt x="39927" y="138364"/>
                </a:cubicBezTo>
                <a:cubicBezTo>
                  <a:pt x="70105" y="157172"/>
                  <a:pt x="93134" y="177078"/>
                  <a:pt x="121954" y="177078"/>
                </a:cubicBezTo>
                <a:cubicBezTo>
                  <a:pt x="131288" y="177078"/>
                  <a:pt x="141230" y="174989"/>
                  <a:pt x="152220" y="170099"/>
                </a:cubicBezTo>
                <a:cubicBezTo>
                  <a:pt x="197164" y="150136"/>
                  <a:pt x="210889" y="69659"/>
                  <a:pt x="186559" y="32852"/>
                </a:cubicBezTo>
                <a:cubicBezTo>
                  <a:pt x="170174" y="8111"/>
                  <a:pt x="150291" y="0"/>
                  <a:pt x="1336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34" name="Google Shape;534;p55"/>
          <p:cNvSpPr txBox="1">
            <a:spLocks noGrp="1"/>
          </p:cNvSpPr>
          <p:nvPr>
            <p:ph type="title"/>
          </p:nvPr>
        </p:nvSpPr>
        <p:spPr>
          <a:xfrm>
            <a:off x="726725" y="594300"/>
            <a:ext cx="7745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你想输入什么标题</a:t>
            </a:r>
            <a:r>
              <a:rPr lang="en" dirty="0" smtClean="0">
                <a:latin typeface="Arial" panose="020B0604020202020204" pitchFamily="34" charset="0"/>
                <a:ea typeface="楷体" panose="02010609060101010101" pitchFamily="49" charset="-122"/>
                <a:sym typeface="Arial" panose="020B0604020202020204" pitchFamily="34" charset="0"/>
              </a:rPr>
              <a:t>?</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535" name="Google Shape;535;p55"/>
          <p:cNvSpPr txBox="1">
            <a:spLocks noGrp="1"/>
          </p:cNvSpPr>
          <p:nvPr>
            <p:ph type="subTitle" idx="4"/>
          </p:nvPr>
        </p:nvSpPr>
        <p:spPr>
          <a:xfrm>
            <a:off x="4330300" y="1901144"/>
            <a:ext cx="4142100" cy="712500"/>
          </a:xfrm>
          <a:prstGeom prst="rect">
            <a:avLst/>
          </a:prstGeom>
        </p:spPr>
        <p:txBody>
          <a:bodyPr spcFirstLastPara="1" wrap="square" lIns="91425" tIns="91425" rIns="91425" bIns="91425" anchor="t" anchorCtr="0">
            <a:noAutofit/>
          </a:bodyPr>
          <a:lstStyle/>
          <a:p>
            <a:pPr marL="0" lvl="0" indent="0">
              <a:spcAft>
                <a:spcPts val="1600"/>
              </a:spcAft>
            </a:pPr>
            <a:r>
              <a:rPr lang="zh-CN" altLang="en-US" dirty="0" smtClean="0">
                <a:latin typeface="Arial" panose="020B0604020202020204" pitchFamily="34" charset="0"/>
                <a:ea typeface="楷体" panose="02010609060101010101" pitchFamily="49" charset="-122"/>
                <a:sym typeface="Arial" panose="020B0604020202020204" pitchFamily="34" charset="0"/>
              </a:rPr>
              <a:t>输入替换</a:t>
            </a:r>
            <a:r>
              <a:rPr lang="zh-CN" altLang="en-US" dirty="0">
                <a:latin typeface="Arial" panose="020B0604020202020204" pitchFamily="34" charset="0"/>
                <a:ea typeface="楷体" panose="02010609060101010101" pitchFamily="49" charset="-122"/>
                <a:sym typeface="Arial" panose="020B0604020202020204" pitchFamily="34" charset="0"/>
              </a:rPr>
              <a:t>内容输入替换内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输入替换内容</a:t>
            </a:r>
          </a:p>
          <a:p>
            <a:pPr mar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lv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lv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indent="0">
              <a:spcAft>
                <a:spcPts val="1600"/>
              </a:spcAft>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lvl="0" indent="0" algn="l" rtl="0">
              <a:spcBef>
                <a:spcPts val="0"/>
              </a:spcBef>
              <a:spcAft>
                <a:spcPts val="1600"/>
              </a:spcAft>
              <a:buNone/>
            </a:pP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536" name="Google Shape;536;p55"/>
          <p:cNvSpPr txBox="1">
            <a:spLocks noGrp="1"/>
          </p:cNvSpPr>
          <p:nvPr>
            <p:ph type="subTitle" idx="3"/>
          </p:nvPr>
        </p:nvSpPr>
        <p:spPr>
          <a:xfrm>
            <a:off x="4330300" y="1424200"/>
            <a:ext cx="4142100" cy="477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Mercury</a:t>
            </a:r>
            <a:endParaRPr>
              <a:latin typeface="Arial" panose="020B0604020202020204" pitchFamily="34" charset="0"/>
              <a:ea typeface="楷体" panose="02010609060101010101" pitchFamily="49" charset="-122"/>
              <a:sym typeface="Arial" panose="020B0604020202020204" pitchFamily="34" charset="0"/>
            </a:endParaRPr>
          </a:p>
        </p:txBody>
      </p:sp>
      <p:sp>
        <p:nvSpPr>
          <p:cNvPr id="537" name="Google Shape;537;p55"/>
          <p:cNvSpPr txBox="1">
            <a:spLocks noGrp="1"/>
          </p:cNvSpPr>
          <p:nvPr>
            <p:ph type="subTitle" idx="1"/>
          </p:nvPr>
        </p:nvSpPr>
        <p:spPr>
          <a:xfrm>
            <a:off x="4330300" y="2873331"/>
            <a:ext cx="4142100" cy="477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Venus</a:t>
            </a:r>
            <a:endParaRPr>
              <a:latin typeface="Arial" panose="020B0604020202020204" pitchFamily="34" charset="0"/>
              <a:ea typeface="楷体" panose="02010609060101010101" pitchFamily="49" charset="-122"/>
              <a:sym typeface="Arial" panose="020B0604020202020204" pitchFamily="34" charset="0"/>
            </a:endParaRPr>
          </a:p>
        </p:txBody>
      </p:sp>
      <p:sp>
        <p:nvSpPr>
          <p:cNvPr id="538" name="Google Shape;538;p55"/>
          <p:cNvSpPr txBox="1">
            <a:spLocks noGrp="1"/>
          </p:cNvSpPr>
          <p:nvPr>
            <p:ph type="subTitle" idx="2"/>
          </p:nvPr>
        </p:nvSpPr>
        <p:spPr>
          <a:xfrm>
            <a:off x="4330300" y="3350274"/>
            <a:ext cx="4142100" cy="712500"/>
          </a:xfrm>
          <a:prstGeom prst="rect">
            <a:avLst/>
          </a:prstGeom>
        </p:spPr>
        <p:txBody>
          <a:bodyPr spcFirstLastPara="1" wrap="square" lIns="91425" tIns="91425" rIns="91425" bIns="91425" anchor="t" anchorCtr="0">
            <a:noAutofit/>
          </a:bodyPr>
          <a:lstStyle/>
          <a:p>
            <a:pPr marL="0" lvl="0" indent="0">
              <a:spcAft>
                <a:spcPts val="1600"/>
              </a:spcAft>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输入替换内容输入替换内容输入替换内容输入替换内容输入替换内容输入替换内容输入替换内容</a:t>
            </a: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pic>
        <p:nvPicPr>
          <p:cNvPr id="539" name="Google Shape;539;p55"/>
          <p:cNvPicPr preferRelativeResize="0"/>
          <p:nvPr/>
        </p:nvPicPr>
        <p:blipFill>
          <a:blip r:embed="rId3">
            <a:alphaModFix/>
          </a:blip>
          <a:stretch>
            <a:fillRect/>
          </a:stretch>
        </p:blipFill>
        <p:spPr>
          <a:xfrm>
            <a:off x="856175" y="1424200"/>
            <a:ext cx="2968200" cy="2968200"/>
          </a:xfrm>
          <a:prstGeom prst="ellipse">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grpSp>
        <p:nvGrpSpPr>
          <p:cNvPr id="544" name="Google Shape;544;p56"/>
          <p:cNvGrpSpPr/>
          <p:nvPr/>
        </p:nvGrpSpPr>
        <p:grpSpPr>
          <a:xfrm>
            <a:off x="407478" y="1535168"/>
            <a:ext cx="5779072" cy="3162373"/>
            <a:chOff x="233350" y="949250"/>
            <a:chExt cx="7137300" cy="3802300"/>
          </a:xfrm>
        </p:grpSpPr>
        <p:sp>
          <p:nvSpPr>
            <p:cNvPr id="545" name="Google Shape;545;p56"/>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46" name="Google Shape;546;p56"/>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47" name="Google Shape;547;p56"/>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48" name="Google Shape;548;p56"/>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49" name="Google Shape;549;p56"/>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0" name="Google Shape;550;p56"/>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1" name="Google Shape;551;p56"/>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2" name="Google Shape;552;p56"/>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3" name="Google Shape;553;p56"/>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4" name="Google Shape;554;p56"/>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5" name="Google Shape;555;p56"/>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6" name="Google Shape;556;p56"/>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7" name="Google Shape;557;p56"/>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8" name="Google Shape;558;p56"/>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59" name="Google Shape;559;p56"/>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0" name="Google Shape;560;p56"/>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1" name="Google Shape;561;p56"/>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2" name="Google Shape;562;p56"/>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3" name="Google Shape;563;p56"/>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4" name="Google Shape;564;p56"/>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5" name="Google Shape;565;p56"/>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6" name="Google Shape;566;p56"/>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7" name="Google Shape;567;p56"/>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8" name="Google Shape;568;p56"/>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69" name="Google Shape;569;p56"/>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0" name="Google Shape;570;p56"/>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1" name="Google Shape;571;p56"/>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2" name="Google Shape;572;p56"/>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3" name="Google Shape;573;p56"/>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4" name="Google Shape;574;p56"/>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5" name="Google Shape;575;p56"/>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6" name="Google Shape;576;p56"/>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7" name="Google Shape;577;p56"/>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8" name="Google Shape;578;p56"/>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79" name="Google Shape;579;p56"/>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0" name="Google Shape;580;p56"/>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1" name="Google Shape;581;p56"/>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2" name="Google Shape;582;p56"/>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3" name="Google Shape;583;p56"/>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4" name="Google Shape;584;p56"/>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5" name="Google Shape;585;p56"/>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6" name="Google Shape;586;p56"/>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7" name="Google Shape;587;p56"/>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8" name="Google Shape;588;p56"/>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89" name="Google Shape;589;p56"/>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90" name="Google Shape;590;p56"/>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91" name="Google Shape;591;p56"/>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92" name="Google Shape;592;p56"/>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93" name="Google Shape;593;p56"/>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94" name="Google Shape;594;p56"/>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95" name="Google Shape;595;p56"/>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sp>
        <p:nvSpPr>
          <p:cNvPr id="596" name="Google Shape;596;p56"/>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a:latin typeface="Arial" panose="020B0604020202020204" pitchFamily="34" charset="0"/>
                <a:ea typeface="楷体" panose="02010609060101010101" pitchFamily="49" charset="-122"/>
                <a:sym typeface="Arial" panose="020B0604020202020204" pitchFamily="34" charset="0"/>
              </a:rPr>
              <a:t>这</a:t>
            </a:r>
            <a:r>
              <a:rPr lang="zh-CN" altLang="en-US" dirty="0" smtClean="0">
                <a:latin typeface="Arial" panose="020B0604020202020204" pitchFamily="34" charset="0"/>
                <a:ea typeface="楷体" panose="02010609060101010101" pitchFamily="49" charset="-122"/>
                <a:sym typeface="Arial" panose="020B0604020202020204" pitchFamily="34" charset="0"/>
              </a:rPr>
              <a:t>是一张地图</a:t>
            </a:r>
            <a:endParaRPr dirty="0">
              <a:latin typeface="Arial" panose="020B0604020202020204" pitchFamily="34" charset="0"/>
              <a:ea typeface="楷体" panose="02010609060101010101" pitchFamily="49" charset="-122"/>
              <a:sym typeface="Arial" panose="020B0604020202020204" pitchFamily="34" charset="0"/>
            </a:endParaRPr>
          </a:p>
        </p:txBody>
      </p:sp>
      <p:grpSp>
        <p:nvGrpSpPr>
          <p:cNvPr id="597" name="Google Shape;597;p56"/>
          <p:cNvGrpSpPr/>
          <p:nvPr/>
        </p:nvGrpSpPr>
        <p:grpSpPr>
          <a:xfrm>
            <a:off x="1030718" y="2173246"/>
            <a:ext cx="392335" cy="332132"/>
            <a:chOff x="2948475" y="1943850"/>
            <a:chExt cx="1472175" cy="1246275"/>
          </a:xfrm>
        </p:grpSpPr>
        <p:sp>
          <p:nvSpPr>
            <p:cNvPr id="598" name="Google Shape;598;p5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599" name="Google Shape;599;p5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00" name="Google Shape;600;p5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01" name="Google Shape;601;p5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02" name="Google Shape;602;p5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nvGrpSpPr>
          <p:cNvPr id="603" name="Google Shape;603;p56"/>
          <p:cNvGrpSpPr/>
          <p:nvPr/>
        </p:nvGrpSpPr>
        <p:grpSpPr>
          <a:xfrm>
            <a:off x="1533816" y="3258045"/>
            <a:ext cx="392335" cy="332132"/>
            <a:chOff x="2948475" y="1943850"/>
            <a:chExt cx="1472175" cy="1246275"/>
          </a:xfrm>
        </p:grpSpPr>
        <p:sp>
          <p:nvSpPr>
            <p:cNvPr id="604" name="Google Shape;604;p5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05" name="Google Shape;605;p5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06" name="Google Shape;606;p5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07" name="Google Shape;607;p5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08" name="Google Shape;608;p5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nvGrpSpPr>
          <p:cNvPr id="609" name="Google Shape;609;p56"/>
          <p:cNvGrpSpPr/>
          <p:nvPr/>
        </p:nvGrpSpPr>
        <p:grpSpPr>
          <a:xfrm>
            <a:off x="5259899" y="2394370"/>
            <a:ext cx="392335" cy="332132"/>
            <a:chOff x="2948475" y="1943850"/>
            <a:chExt cx="1472175" cy="1246275"/>
          </a:xfrm>
        </p:grpSpPr>
        <p:sp>
          <p:nvSpPr>
            <p:cNvPr id="610" name="Google Shape;610;p56"/>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11" name="Google Shape;611;p56"/>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12" name="Google Shape;612;p56"/>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13" name="Google Shape;613;p56"/>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14" name="Google Shape;614;p56"/>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sp>
        <p:nvSpPr>
          <p:cNvPr id="615" name="Google Shape;615;p56"/>
          <p:cNvSpPr txBox="1">
            <a:spLocks noGrp="1"/>
          </p:cNvSpPr>
          <p:nvPr>
            <p:ph type="subTitle" idx="4294967295"/>
          </p:nvPr>
        </p:nvSpPr>
        <p:spPr>
          <a:xfrm>
            <a:off x="6464023" y="1262750"/>
            <a:ext cx="1953600" cy="454200"/>
          </a:xfrm>
          <a:prstGeom prst="rect">
            <a:avLst/>
          </a:prstGeom>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Mars</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616" name="Google Shape;616;p56"/>
          <p:cNvSpPr txBox="1">
            <a:spLocks noGrp="1"/>
          </p:cNvSpPr>
          <p:nvPr>
            <p:ph type="subTitle" idx="4294967295"/>
          </p:nvPr>
        </p:nvSpPr>
        <p:spPr>
          <a:xfrm>
            <a:off x="6468829" y="1620300"/>
            <a:ext cx="1953600" cy="639300"/>
          </a:xfrm>
          <a:prstGeom prst="rect">
            <a:avLst/>
          </a:prstGeom>
        </p:spPr>
        <p:txBody>
          <a:bodyPr spcFirstLastPara="1" wrap="square" lIns="91425" tIns="91425" rIns="91425" bIns="91425" anchor="t" anchorCtr="0">
            <a:noAutofit/>
          </a:bodyPr>
          <a:lstStyle/>
          <a:p>
            <a:pPr marL="0" indent="0">
              <a:spcAft>
                <a:spcPts val="160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输入替换</a:t>
            </a:r>
            <a:r>
              <a:rPr lang="zh-CN" altLang="en-US" dirty="0">
                <a:latin typeface="Arial" panose="020B0604020202020204" pitchFamily="34" charset="0"/>
                <a:ea typeface="楷体" panose="02010609060101010101" pitchFamily="49" charset="-122"/>
                <a:sym typeface="Arial" panose="020B0604020202020204" pitchFamily="34" charset="0"/>
              </a:rPr>
              <a:t>内容输入替换内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a:t>
            </a:r>
            <a:r>
              <a:rPr lang="zh-CN" altLang="en-US" dirty="0" smtClean="0">
                <a:latin typeface="Arial" panose="020B0604020202020204" pitchFamily="34" charset="0"/>
                <a:ea typeface="楷体" panose="02010609060101010101" pitchFamily="49" charset="-122"/>
                <a:sym typeface="Arial" panose="020B0604020202020204" pitchFamily="34" charset="0"/>
              </a:rPr>
              <a:t>容</a:t>
            </a:r>
            <a:r>
              <a:rPr lang="zh-CN" altLang="en-US" dirty="0">
                <a:latin typeface="Arial" panose="020B0604020202020204" pitchFamily="34" charset="0"/>
                <a:ea typeface="楷体" panose="02010609060101010101" pitchFamily="49" charset="-122"/>
                <a:sym typeface="Arial" panose="020B0604020202020204" pitchFamily="34" charset="0"/>
              </a:rPr>
              <a:t>输入替换内容</a:t>
            </a:r>
          </a:p>
          <a:p>
            <a:pPr marL="0" lvl="0" indent="0">
              <a:spcAft>
                <a:spcPts val="1600"/>
              </a:spcAft>
              <a:buNone/>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indent="0">
              <a:spcAft>
                <a:spcPts val="1600"/>
              </a:spcAft>
              <a:buNone/>
            </a:pPr>
            <a:endParaRPr lang="zh-CN" altLang="en-US" dirty="0">
              <a:latin typeface="Arial" panose="020B0604020202020204" pitchFamily="34" charset="0"/>
              <a:ea typeface="楷体" panose="02010609060101010101" pitchFamily="49" charset="-122"/>
              <a:sym typeface="Arial" panose="020B0604020202020204" pitchFamily="34" charset="0"/>
            </a:endParaRPr>
          </a:p>
          <a:p>
            <a:pPr marL="0" lvl="0" indent="0" algn="l" rtl="0">
              <a:spcBef>
                <a:spcPts val="0"/>
              </a:spcBef>
              <a:spcAft>
                <a:spcPts val="1600"/>
              </a:spcAft>
              <a:buNone/>
            </a:pP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617" name="Google Shape;617;p56"/>
          <p:cNvSpPr txBox="1">
            <a:spLocks noGrp="1"/>
          </p:cNvSpPr>
          <p:nvPr>
            <p:ph type="subTitle" idx="4294967295"/>
          </p:nvPr>
        </p:nvSpPr>
        <p:spPr>
          <a:xfrm>
            <a:off x="6468833" y="2327656"/>
            <a:ext cx="1953600" cy="454200"/>
          </a:xfrm>
          <a:prstGeom prst="rect">
            <a:avLst/>
          </a:prstGeom>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Mercury</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618" name="Google Shape;618;p56"/>
          <p:cNvSpPr txBox="1">
            <a:spLocks noGrp="1"/>
          </p:cNvSpPr>
          <p:nvPr>
            <p:ph type="subTitle" idx="4294967295"/>
          </p:nvPr>
        </p:nvSpPr>
        <p:spPr>
          <a:xfrm>
            <a:off x="6468833" y="2685204"/>
            <a:ext cx="1953600" cy="640200"/>
          </a:xfrm>
          <a:prstGeom prst="rect">
            <a:avLst/>
          </a:prstGeom>
        </p:spPr>
        <p:txBody>
          <a:bodyPr spcFirstLastPara="1" wrap="square" lIns="91425" tIns="91425" rIns="91425" bIns="91425" anchor="t" anchorCtr="0">
            <a:noAutofit/>
          </a:bodyPr>
          <a:lstStyle/>
          <a:p>
            <a:pPr marL="0" indent="0">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
        <p:nvSpPr>
          <p:cNvPr id="619" name="Google Shape;619;p56"/>
          <p:cNvSpPr txBox="1">
            <a:spLocks noGrp="1"/>
          </p:cNvSpPr>
          <p:nvPr>
            <p:ph type="subTitle" idx="4294967295"/>
          </p:nvPr>
        </p:nvSpPr>
        <p:spPr>
          <a:xfrm>
            <a:off x="6468833" y="3393452"/>
            <a:ext cx="1953600" cy="454200"/>
          </a:xfrm>
          <a:prstGeom prst="rect">
            <a:avLst/>
          </a:prstGeom>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400">
                <a:latin typeface="Arial" panose="020B0604020202020204" pitchFamily="34" charset="0"/>
                <a:ea typeface="楷体" panose="02010609060101010101" pitchFamily="49" charset="-122"/>
                <a:cs typeface="Katibeh"/>
                <a:sym typeface="Arial" panose="020B0604020202020204" pitchFamily="34" charset="0"/>
              </a:rPr>
              <a:t>Venus</a:t>
            </a:r>
            <a:endParaRPr sz="2400">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620" name="Google Shape;620;p56"/>
          <p:cNvSpPr txBox="1">
            <a:spLocks noGrp="1"/>
          </p:cNvSpPr>
          <p:nvPr>
            <p:ph type="subTitle" idx="4294967295"/>
          </p:nvPr>
        </p:nvSpPr>
        <p:spPr>
          <a:xfrm>
            <a:off x="6468833" y="3751000"/>
            <a:ext cx="1953600" cy="640200"/>
          </a:xfrm>
          <a:prstGeom prst="rect">
            <a:avLst/>
          </a:prstGeom>
        </p:spPr>
        <p:txBody>
          <a:bodyPr spcFirstLastPara="1" wrap="square" lIns="91425" tIns="91425" rIns="91425" bIns="91425" anchor="t" anchorCtr="0">
            <a:noAutofit/>
          </a:bodyPr>
          <a:lstStyle/>
          <a:p>
            <a:pPr marL="0" indent="0">
              <a:spcAft>
                <a:spcPts val="1600"/>
              </a:spcAft>
              <a:buNone/>
            </a:pPr>
            <a:r>
              <a:rPr lang="zh-CN" altLang="en-US" dirty="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lang="zh-CN" altLang="en-US"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7"/>
          <p:cNvSpPr txBox="1">
            <a:spLocks noGrp="1"/>
          </p:cNvSpPr>
          <p:nvPr>
            <p:ph type="title"/>
          </p:nvPr>
        </p:nvSpPr>
        <p:spPr>
          <a:xfrm>
            <a:off x="721200" y="594300"/>
            <a:ext cx="7751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在这里输入标题</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626" name="Google Shape;626;p57"/>
          <p:cNvSpPr/>
          <p:nvPr/>
        </p:nvSpPr>
        <p:spPr>
          <a:xfrm>
            <a:off x="391691" y="1866796"/>
            <a:ext cx="2100217" cy="2087534"/>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27" name="Google Shape;627;p57"/>
          <p:cNvSpPr/>
          <p:nvPr/>
        </p:nvSpPr>
        <p:spPr>
          <a:xfrm rot="-9900059">
            <a:off x="2479009" y="1866767"/>
            <a:ext cx="2100274" cy="208759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28" name="Google Shape;628;p57"/>
          <p:cNvSpPr/>
          <p:nvPr/>
        </p:nvSpPr>
        <p:spPr>
          <a:xfrm>
            <a:off x="4564608" y="1866796"/>
            <a:ext cx="2100217" cy="2087534"/>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29" name="Google Shape;629;p57"/>
          <p:cNvSpPr/>
          <p:nvPr/>
        </p:nvSpPr>
        <p:spPr>
          <a:xfrm rot="-9900059">
            <a:off x="6726951" y="1866767"/>
            <a:ext cx="2100274" cy="2087591"/>
          </a:xfrm>
          <a:custGeom>
            <a:avLst/>
            <a:gdLst/>
            <a:ahLst/>
            <a:cxnLst/>
            <a:rect l="l" t="t" r="r" b="b"/>
            <a:pathLst>
              <a:path w="83624" h="83119" extrusionOk="0">
                <a:moveTo>
                  <a:pt x="35148" y="1"/>
                </a:moveTo>
                <a:cubicBezTo>
                  <a:pt x="22677" y="1"/>
                  <a:pt x="6441" y="4071"/>
                  <a:pt x="3391" y="36249"/>
                </a:cubicBezTo>
                <a:cubicBezTo>
                  <a:pt x="1" y="71998"/>
                  <a:pt x="24792" y="83119"/>
                  <a:pt x="42612" y="83119"/>
                </a:cubicBezTo>
                <a:cubicBezTo>
                  <a:pt x="60460" y="83119"/>
                  <a:pt x="80776" y="73462"/>
                  <a:pt x="82186" y="48807"/>
                </a:cubicBezTo>
                <a:cubicBezTo>
                  <a:pt x="83624" y="24179"/>
                  <a:pt x="71554" y="10128"/>
                  <a:pt x="60894" y="5789"/>
                </a:cubicBezTo>
                <a:cubicBezTo>
                  <a:pt x="50234" y="1449"/>
                  <a:pt x="44755" y="418"/>
                  <a:pt x="39168" y="120"/>
                </a:cubicBezTo>
                <a:cubicBezTo>
                  <a:pt x="37891" y="51"/>
                  <a:pt x="36543" y="1"/>
                  <a:pt x="351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30" name="Google Shape;630;p57"/>
          <p:cNvSpPr/>
          <p:nvPr/>
        </p:nvSpPr>
        <p:spPr>
          <a:xfrm>
            <a:off x="2363600" y="2709412"/>
            <a:ext cx="402300" cy="402300"/>
          </a:xfrm>
          <a:prstGeom prst="ellipse">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31" name="Google Shape;631;p57"/>
          <p:cNvSpPr/>
          <p:nvPr/>
        </p:nvSpPr>
        <p:spPr>
          <a:xfrm>
            <a:off x="4428100" y="2709412"/>
            <a:ext cx="402300" cy="402300"/>
          </a:xfrm>
          <a:prstGeom prst="ellipse">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32" name="Google Shape;632;p57"/>
          <p:cNvSpPr/>
          <p:nvPr/>
        </p:nvSpPr>
        <p:spPr>
          <a:xfrm>
            <a:off x="6537725" y="2709412"/>
            <a:ext cx="402300" cy="402300"/>
          </a:xfrm>
          <a:prstGeom prst="ellipse">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33" name="Google Shape;633;p57"/>
          <p:cNvSpPr/>
          <p:nvPr/>
        </p:nvSpPr>
        <p:spPr>
          <a:xfrm>
            <a:off x="2497700" y="2825963"/>
            <a:ext cx="134100" cy="169200"/>
          </a:xfrm>
          <a:prstGeom prst="chevron">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34" name="Google Shape;634;p57"/>
          <p:cNvSpPr/>
          <p:nvPr/>
        </p:nvSpPr>
        <p:spPr>
          <a:xfrm>
            <a:off x="4562200" y="2825963"/>
            <a:ext cx="134100" cy="169200"/>
          </a:xfrm>
          <a:prstGeom prst="chevron">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35" name="Google Shape;635;p57"/>
          <p:cNvSpPr/>
          <p:nvPr/>
        </p:nvSpPr>
        <p:spPr>
          <a:xfrm>
            <a:off x="6671825" y="2825963"/>
            <a:ext cx="134100" cy="169200"/>
          </a:xfrm>
          <a:prstGeom prst="chevron">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36" name="Google Shape;636;p57"/>
          <p:cNvSpPr txBox="1">
            <a:spLocks noGrp="1"/>
          </p:cNvSpPr>
          <p:nvPr>
            <p:ph type="subTitle" idx="4294967295"/>
          </p:nvPr>
        </p:nvSpPr>
        <p:spPr>
          <a:xfrm>
            <a:off x="721200" y="2136200"/>
            <a:ext cx="1441200" cy="402300"/>
          </a:xfrm>
          <a:prstGeom prst="rect">
            <a:avLst/>
          </a:prstGeom>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2400">
                <a:solidFill>
                  <a:schemeClr val="lt1"/>
                </a:solidFill>
                <a:latin typeface="Arial" panose="020B0604020202020204" pitchFamily="34" charset="0"/>
                <a:ea typeface="楷体" panose="02010609060101010101" pitchFamily="49" charset="-122"/>
                <a:cs typeface="Katibeh"/>
                <a:sym typeface="Arial" panose="020B0604020202020204" pitchFamily="34" charset="0"/>
              </a:rPr>
              <a:t>01</a:t>
            </a:r>
            <a:endParaRPr sz="2400">
              <a:solidFill>
                <a:schemeClr val="lt1"/>
              </a:solidFill>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637" name="Google Shape;637;p57"/>
          <p:cNvSpPr txBox="1">
            <a:spLocks noGrp="1"/>
          </p:cNvSpPr>
          <p:nvPr>
            <p:ph type="subTitle" idx="4294967295"/>
          </p:nvPr>
        </p:nvSpPr>
        <p:spPr>
          <a:xfrm>
            <a:off x="724738" y="2573150"/>
            <a:ext cx="1441200" cy="1046400"/>
          </a:xfrm>
          <a:prstGeom prst="rect">
            <a:avLst/>
          </a:prstGeom>
        </p:spPr>
        <p:txBody>
          <a:bodyPr spcFirstLastPara="1" wrap="square" lIns="91425" tIns="91425" rIns="91425" bIns="91425" anchor="t" anchorCtr="0">
            <a:noAutofit/>
          </a:bodyPr>
          <a:lstStyle/>
          <a:p>
            <a:pPr marL="0" lvl="0" indent="0" algn="ctr">
              <a:spcAft>
                <a:spcPts val="1600"/>
              </a:spcAft>
              <a:buNone/>
            </a:pPr>
            <a:r>
              <a:rPr lang="zh-CN" altLang="en-US" dirty="0" smtClean="0">
                <a:solidFill>
                  <a:schemeClr val="lt1"/>
                </a:solidFill>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r>
              <a:rPr lang="en" altLang="zh-CN" dirty="0" smtClean="0">
                <a:latin typeface="Arial" panose="020B0604020202020204" pitchFamily="34" charset="0"/>
                <a:ea typeface="楷体" panose="02010609060101010101" pitchFamily="49" charset="-122"/>
                <a:sym typeface="Arial" panose="020B0604020202020204" pitchFamily="34" charset="0"/>
              </a:rPr>
              <a:t>A Tim</a:t>
            </a:r>
            <a:endParaRPr dirty="0">
              <a:solidFill>
                <a:schemeClr val="lt1"/>
              </a:solidFill>
              <a:latin typeface="Arial" panose="020B0604020202020204" pitchFamily="34" charset="0"/>
              <a:ea typeface="楷体" panose="02010609060101010101" pitchFamily="49" charset="-122"/>
              <a:sym typeface="Arial" panose="020B0604020202020204" pitchFamily="34" charset="0"/>
            </a:endParaRPr>
          </a:p>
        </p:txBody>
      </p:sp>
      <p:sp>
        <p:nvSpPr>
          <p:cNvPr id="638" name="Google Shape;638;p57"/>
          <p:cNvSpPr txBox="1">
            <a:spLocks noGrp="1"/>
          </p:cNvSpPr>
          <p:nvPr>
            <p:ph type="subTitle" idx="4294967295"/>
          </p:nvPr>
        </p:nvSpPr>
        <p:spPr>
          <a:xfrm>
            <a:off x="2806771" y="2136200"/>
            <a:ext cx="1441200" cy="402300"/>
          </a:xfrm>
          <a:prstGeom prst="rect">
            <a:avLst/>
          </a:prstGeom>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2400">
                <a:solidFill>
                  <a:schemeClr val="lt1"/>
                </a:solidFill>
                <a:latin typeface="Arial" panose="020B0604020202020204" pitchFamily="34" charset="0"/>
                <a:ea typeface="楷体" panose="02010609060101010101" pitchFamily="49" charset="-122"/>
                <a:cs typeface="Katibeh"/>
                <a:sym typeface="Arial" panose="020B0604020202020204" pitchFamily="34" charset="0"/>
              </a:rPr>
              <a:t>02</a:t>
            </a:r>
            <a:endParaRPr sz="2400">
              <a:solidFill>
                <a:schemeClr val="lt1"/>
              </a:solidFill>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639" name="Google Shape;639;p57"/>
          <p:cNvSpPr txBox="1">
            <a:spLocks noGrp="1"/>
          </p:cNvSpPr>
          <p:nvPr>
            <p:ph type="subTitle" idx="4294967295"/>
          </p:nvPr>
        </p:nvSpPr>
        <p:spPr>
          <a:xfrm>
            <a:off x="2806771" y="2573150"/>
            <a:ext cx="1441200" cy="1046400"/>
          </a:xfrm>
          <a:prstGeom prst="rect">
            <a:avLst/>
          </a:prstGeom>
        </p:spPr>
        <p:txBody>
          <a:bodyPr spcFirstLastPara="1" wrap="square" lIns="91425" tIns="91425" rIns="91425" bIns="91425" anchor="t" anchorCtr="0">
            <a:noAutofit/>
          </a:bodyPr>
          <a:lstStyle/>
          <a:p>
            <a:pPr marL="0" lvl="0" indent="0" algn="ctr">
              <a:spcAft>
                <a:spcPts val="1600"/>
              </a:spcAft>
              <a:buNone/>
            </a:pPr>
            <a:r>
              <a:rPr lang="zh-CN" altLang="en-US" dirty="0">
                <a:solidFill>
                  <a:schemeClr val="lt1"/>
                </a:solidFill>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dirty="0">
              <a:solidFill>
                <a:schemeClr val="lt1"/>
              </a:solidFill>
              <a:latin typeface="Arial" panose="020B0604020202020204" pitchFamily="34" charset="0"/>
              <a:ea typeface="楷体" panose="02010609060101010101" pitchFamily="49" charset="-122"/>
              <a:sym typeface="Arial" panose="020B0604020202020204" pitchFamily="34" charset="0"/>
            </a:endParaRPr>
          </a:p>
        </p:txBody>
      </p:sp>
      <p:sp>
        <p:nvSpPr>
          <p:cNvPr id="640" name="Google Shape;640;p57"/>
          <p:cNvSpPr txBox="1">
            <a:spLocks noGrp="1"/>
          </p:cNvSpPr>
          <p:nvPr>
            <p:ph type="subTitle" idx="4294967295"/>
          </p:nvPr>
        </p:nvSpPr>
        <p:spPr>
          <a:xfrm>
            <a:off x="4892342" y="2136200"/>
            <a:ext cx="1441200" cy="402300"/>
          </a:xfrm>
          <a:prstGeom prst="rect">
            <a:avLst/>
          </a:prstGeom>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2400">
                <a:solidFill>
                  <a:schemeClr val="lt1"/>
                </a:solidFill>
                <a:latin typeface="Arial" panose="020B0604020202020204" pitchFamily="34" charset="0"/>
                <a:ea typeface="楷体" panose="02010609060101010101" pitchFamily="49" charset="-122"/>
                <a:cs typeface="Katibeh"/>
                <a:sym typeface="Arial" panose="020B0604020202020204" pitchFamily="34" charset="0"/>
              </a:rPr>
              <a:t>03</a:t>
            </a:r>
            <a:endParaRPr sz="2400">
              <a:solidFill>
                <a:schemeClr val="lt1"/>
              </a:solidFill>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641" name="Google Shape;641;p57"/>
          <p:cNvSpPr txBox="1">
            <a:spLocks noGrp="1"/>
          </p:cNvSpPr>
          <p:nvPr>
            <p:ph type="subTitle" idx="4294967295"/>
          </p:nvPr>
        </p:nvSpPr>
        <p:spPr>
          <a:xfrm>
            <a:off x="4892342" y="2573150"/>
            <a:ext cx="1441200" cy="1046400"/>
          </a:xfrm>
          <a:prstGeom prst="rect">
            <a:avLst/>
          </a:prstGeom>
        </p:spPr>
        <p:txBody>
          <a:bodyPr spcFirstLastPara="1" wrap="square" lIns="91425" tIns="91425" rIns="91425" bIns="91425" anchor="t" anchorCtr="0">
            <a:noAutofit/>
          </a:bodyPr>
          <a:lstStyle/>
          <a:p>
            <a:pPr marL="0" lvl="0" indent="0" algn="ctr">
              <a:spcAft>
                <a:spcPts val="1600"/>
              </a:spcAft>
              <a:buNone/>
            </a:pPr>
            <a:r>
              <a:rPr lang="zh-CN" altLang="en-US" dirty="0">
                <a:solidFill>
                  <a:schemeClr val="lt1"/>
                </a:solidFill>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dirty="0">
              <a:solidFill>
                <a:schemeClr val="lt1"/>
              </a:solidFill>
              <a:latin typeface="Arial" panose="020B0604020202020204" pitchFamily="34" charset="0"/>
              <a:ea typeface="楷体" panose="02010609060101010101" pitchFamily="49" charset="-122"/>
              <a:sym typeface="Arial" panose="020B0604020202020204" pitchFamily="34" charset="0"/>
            </a:endParaRPr>
          </a:p>
        </p:txBody>
      </p:sp>
      <p:sp>
        <p:nvSpPr>
          <p:cNvPr id="642" name="Google Shape;642;p57"/>
          <p:cNvSpPr txBox="1">
            <a:spLocks noGrp="1"/>
          </p:cNvSpPr>
          <p:nvPr>
            <p:ph type="subTitle" idx="4294967295"/>
          </p:nvPr>
        </p:nvSpPr>
        <p:spPr>
          <a:xfrm>
            <a:off x="6977913" y="2136200"/>
            <a:ext cx="1441200" cy="402300"/>
          </a:xfrm>
          <a:prstGeom prst="rect">
            <a:avLst/>
          </a:prstGeom>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2400">
                <a:solidFill>
                  <a:schemeClr val="lt1"/>
                </a:solidFill>
                <a:latin typeface="Arial" panose="020B0604020202020204" pitchFamily="34" charset="0"/>
                <a:ea typeface="楷体" panose="02010609060101010101" pitchFamily="49" charset="-122"/>
                <a:cs typeface="Katibeh"/>
                <a:sym typeface="Arial" panose="020B0604020202020204" pitchFamily="34" charset="0"/>
              </a:rPr>
              <a:t>04</a:t>
            </a:r>
            <a:endParaRPr sz="2400">
              <a:solidFill>
                <a:schemeClr val="lt1"/>
              </a:solidFill>
              <a:latin typeface="Arial" panose="020B0604020202020204" pitchFamily="34" charset="0"/>
              <a:ea typeface="楷体" panose="02010609060101010101" pitchFamily="49" charset="-122"/>
              <a:cs typeface="Katibeh"/>
              <a:sym typeface="Arial" panose="020B0604020202020204" pitchFamily="34" charset="0"/>
            </a:endParaRPr>
          </a:p>
        </p:txBody>
      </p:sp>
      <p:sp>
        <p:nvSpPr>
          <p:cNvPr id="643" name="Google Shape;643;p57"/>
          <p:cNvSpPr txBox="1">
            <a:spLocks noGrp="1"/>
          </p:cNvSpPr>
          <p:nvPr>
            <p:ph type="subTitle" idx="4294967295"/>
          </p:nvPr>
        </p:nvSpPr>
        <p:spPr>
          <a:xfrm>
            <a:off x="6981450" y="2573150"/>
            <a:ext cx="1441200" cy="1046400"/>
          </a:xfrm>
          <a:prstGeom prst="rect">
            <a:avLst/>
          </a:prstGeom>
        </p:spPr>
        <p:txBody>
          <a:bodyPr spcFirstLastPara="1" wrap="square" lIns="91425" tIns="91425" rIns="91425" bIns="91425" anchor="t" anchorCtr="0">
            <a:noAutofit/>
          </a:bodyPr>
          <a:lstStyle/>
          <a:p>
            <a:pPr marL="0" lvl="0" indent="0" algn="ctr">
              <a:spcAft>
                <a:spcPts val="1600"/>
              </a:spcAft>
              <a:buNone/>
            </a:pPr>
            <a:r>
              <a:rPr lang="zh-CN" altLang="en-US" dirty="0">
                <a:solidFill>
                  <a:schemeClr val="lt1"/>
                </a:solidFill>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dirty="0">
              <a:solidFill>
                <a:schemeClr val="lt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7"/>
        <p:cNvGrpSpPr/>
        <p:nvPr/>
      </p:nvGrpSpPr>
      <p:grpSpPr>
        <a:xfrm>
          <a:off x="0" y="0"/>
          <a:ext cx="0" cy="0"/>
          <a:chOff x="0" y="0"/>
          <a:chExt cx="0" cy="0"/>
        </a:xfrm>
      </p:grpSpPr>
      <p:sp>
        <p:nvSpPr>
          <p:cNvPr id="648" name="Google Shape;648;p58"/>
          <p:cNvSpPr txBox="1">
            <a:spLocks noGrp="1"/>
          </p:cNvSpPr>
          <p:nvPr>
            <p:ph type="title"/>
          </p:nvPr>
        </p:nvSpPr>
        <p:spPr>
          <a:xfrm>
            <a:off x="706800" y="622375"/>
            <a:ext cx="2783400" cy="554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zh-CN" altLang="en-US" dirty="0" smtClean="0">
                <a:solidFill>
                  <a:schemeClr val="lt1"/>
                </a:solidFill>
                <a:latin typeface="Arial" panose="020B0604020202020204" pitchFamily="34" charset="0"/>
                <a:ea typeface="楷体" panose="02010609060101010101" pitchFamily="49" charset="-122"/>
                <a:sym typeface="Arial" panose="020B0604020202020204" pitchFamily="34" charset="0"/>
              </a:rPr>
              <a:t>     标题</a:t>
            </a:r>
            <a:r>
              <a:rPr lang="en" dirty="0" smtClean="0">
                <a:solidFill>
                  <a:schemeClr val="lt1"/>
                </a:solidFill>
                <a:latin typeface="Arial" panose="020B0604020202020204" pitchFamily="34" charset="0"/>
                <a:ea typeface="楷体" panose="02010609060101010101" pitchFamily="49" charset="-122"/>
                <a:sym typeface="Arial" panose="020B0604020202020204" pitchFamily="34" charset="0"/>
              </a:rPr>
              <a:t>3</a:t>
            </a:r>
            <a:endParaRPr dirty="0">
              <a:solidFill>
                <a:schemeClr val="lt1"/>
              </a:solidFill>
              <a:latin typeface="Arial" panose="020B0604020202020204" pitchFamily="34" charset="0"/>
              <a:ea typeface="楷体" panose="02010609060101010101" pitchFamily="49" charset="-122"/>
              <a:sym typeface="Arial" panose="020B0604020202020204" pitchFamily="34" charset="0"/>
            </a:endParaRPr>
          </a:p>
        </p:txBody>
      </p:sp>
      <p:sp>
        <p:nvSpPr>
          <p:cNvPr id="649" name="Google Shape;649;p58"/>
          <p:cNvSpPr txBox="1">
            <a:spLocks noGrp="1"/>
          </p:cNvSpPr>
          <p:nvPr>
            <p:ph type="subTitle" idx="1"/>
          </p:nvPr>
        </p:nvSpPr>
        <p:spPr>
          <a:xfrm>
            <a:off x="706800" y="1176625"/>
            <a:ext cx="2783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输入替换内容输入替换内容输入替换内容输入替换内容</a:t>
            </a:r>
            <a:endParaRPr dirty="0">
              <a:solidFill>
                <a:schemeClr val="lt1"/>
              </a:solidFill>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3"/>
        <p:cNvGrpSpPr/>
        <p:nvPr/>
      </p:nvGrpSpPr>
      <p:grpSpPr>
        <a:xfrm>
          <a:off x="0" y="0"/>
          <a:ext cx="0" cy="0"/>
          <a:chOff x="0" y="0"/>
          <a:chExt cx="0" cy="0"/>
        </a:xfrm>
      </p:grpSpPr>
      <p:sp>
        <p:nvSpPr>
          <p:cNvPr id="654" name="Google Shape;654;p59"/>
          <p:cNvSpPr txBox="1">
            <a:spLocks noGrp="1"/>
          </p:cNvSpPr>
          <p:nvPr>
            <p:ph type="title"/>
          </p:nvPr>
        </p:nvSpPr>
        <p:spPr>
          <a:xfrm>
            <a:off x="721350" y="1675888"/>
            <a:ext cx="3839700" cy="1090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4,498,300</a:t>
            </a:r>
            <a:endParaRPr>
              <a:latin typeface="Arial" panose="020B0604020202020204" pitchFamily="34" charset="0"/>
              <a:ea typeface="楷体" panose="02010609060101010101" pitchFamily="49" charset="-122"/>
              <a:sym typeface="Arial" panose="020B0604020202020204" pitchFamily="34" charset="0"/>
            </a:endParaRPr>
          </a:p>
        </p:txBody>
      </p:sp>
      <p:sp>
        <p:nvSpPr>
          <p:cNvPr id="655" name="Google Shape;655;p59"/>
          <p:cNvSpPr txBox="1">
            <a:spLocks noGrp="1"/>
          </p:cNvSpPr>
          <p:nvPr>
            <p:ph type="subTitle" idx="1"/>
          </p:nvPr>
        </p:nvSpPr>
        <p:spPr>
          <a:xfrm>
            <a:off x="732325" y="2652225"/>
            <a:ext cx="3345000" cy="815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具体的数字可以吸引大家的注意力</a:t>
            </a:r>
            <a:endParaRPr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9"/>
        <p:cNvGrpSpPr/>
        <p:nvPr/>
      </p:nvGrpSpPr>
      <p:grpSpPr>
        <a:xfrm>
          <a:off x="0" y="0"/>
          <a:ext cx="0" cy="0"/>
          <a:chOff x="0" y="0"/>
          <a:chExt cx="0" cy="0"/>
        </a:xfrm>
      </p:grpSpPr>
      <p:grpSp>
        <p:nvGrpSpPr>
          <p:cNvPr id="660" name="Google Shape;660;p60"/>
          <p:cNvGrpSpPr/>
          <p:nvPr/>
        </p:nvGrpSpPr>
        <p:grpSpPr>
          <a:xfrm rot="2700000">
            <a:off x="7737472" y="1926703"/>
            <a:ext cx="906073" cy="767040"/>
            <a:chOff x="2948475" y="1943850"/>
            <a:chExt cx="1472175" cy="1246275"/>
          </a:xfrm>
        </p:grpSpPr>
        <p:sp>
          <p:nvSpPr>
            <p:cNvPr id="661" name="Google Shape;661;p60"/>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62" name="Google Shape;662;p60"/>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63" name="Google Shape;663;p60"/>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64" name="Google Shape;664;p60"/>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65" name="Google Shape;665;p60"/>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nvGrpSpPr>
          <p:cNvPr id="666" name="Google Shape;666;p60"/>
          <p:cNvGrpSpPr/>
          <p:nvPr/>
        </p:nvGrpSpPr>
        <p:grpSpPr>
          <a:xfrm rot="-2700000">
            <a:off x="4291425" y="3395838"/>
            <a:ext cx="906073" cy="767040"/>
            <a:chOff x="2948475" y="1943850"/>
            <a:chExt cx="1472175" cy="1246275"/>
          </a:xfrm>
        </p:grpSpPr>
        <p:sp>
          <p:nvSpPr>
            <p:cNvPr id="667" name="Google Shape;667;p60"/>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68" name="Google Shape;668;p60"/>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69" name="Google Shape;669;p60"/>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70" name="Google Shape;670;p60"/>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71" name="Google Shape;671;p60"/>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grpSp>
        <p:nvGrpSpPr>
          <p:cNvPr id="672" name="Google Shape;672;p60"/>
          <p:cNvGrpSpPr/>
          <p:nvPr/>
        </p:nvGrpSpPr>
        <p:grpSpPr>
          <a:xfrm rot="-2700000">
            <a:off x="4291425" y="678697"/>
            <a:ext cx="906073" cy="767040"/>
            <a:chOff x="2948475" y="1943850"/>
            <a:chExt cx="1472175" cy="1246275"/>
          </a:xfrm>
        </p:grpSpPr>
        <p:sp>
          <p:nvSpPr>
            <p:cNvPr id="673" name="Google Shape;673;p60"/>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74" name="Google Shape;674;p60"/>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75" name="Google Shape;675;p60"/>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76" name="Google Shape;676;p60"/>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677" name="Google Shape;677;p60"/>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sp>
        <p:nvSpPr>
          <p:cNvPr id="678" name="Google Shape;678;p60"/>
          <p:cNvSpPr txBox="1">
            <a:spLocks noGrp="1"/>
          </p:cNvSpPr>
          <p:nvPr>
            <p:ph type="title"/>
          </p:nvPr>
        </p:nvSpPr>
        <p:spPr>
          <a:xfrm>
            <a:off x="4705650" y="772650"/>
            <a:ext cx="2869800" cy="65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333,000.00</a:t>
            </a:r>
            <a:endParaRPr>
              <a:latin typeface="Arial" panose="020B0604020202020204" pitchFamily="34" charset="0"/>
              <a:ea typeface="楷体" panose="02010609060101010101" pitchFamily="49" charset="-122"/>
              <a:sym typeface="Arial" panose="020B0604020202020204" pitchFamily="34" charset="0"/>
            </a:endParaRPr>
          </a:p>
        </p:txBody>
      </p:sp>
      <p:sp>
        <p:nvSpPr>
          <p:cNvPr id="679" name="Google Shape;679;p60"/>
          <p:cNvSpPr txBox="1">
            <a:spLocks noGrp="1"/>
          </p:cNvSpPr>
          <p:nvPr>
            <p:ph type="subTitle" idx="1"/>
          </p:nvPr>
        </p:nvSpPr>
        <p:spPr>
          <a:xfrm>
            <a:off x="4705650" y="1304884"/>
            <a:ext cx="2869800" cy="6594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输入数字说明</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680" name="Google Shape;680;p60"/>
          <p:cNvSpPr txBox="1">
            <a:spLocks noGrp="1"/>
          </p:cNvSpPr>
          <p:nvPr>
            <p:ph type="title" idx="2"/>
          </p:nvPr>
        </p:nvSpPr>
        <p:spPr>
          <a:xfrm>
            <a:off x="5336000" y="1996200"/>
            <a:ext cx="2869800" cy="659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386,000 km</a:t>
            </a:r>
            <a:endParaRPr>
              <a:latin typeface="Arial" panose="020B0604020202020204" pitchFamily="34" charset="0"/>
              <a:ea typeface="楷体" panose="02010609060101010101" pitchFamily="49" charset="-122"/>
              <a:sym typeface="Arial" panose="020B0604020202020204" pitchFamily="34" charset="0"/>
            </a:endParaRPr>
          </a:p>
        </p:txBody>
      </p:sp>
      <p:sp>
        <p:nvSpPr>
          <p:cNvPr id="681" name="Google Shape;681;p60"/>
          <p:cNvSpPr txBox="1">
            <a:spLocks noGrp="1"/>
          </p:cNvSpPr>
          <p:nvPr>
            <p:ph type="subTitle" idx="3"/>
          </p:nvPr>
        </p:nvSpPr>
        <p:spPr>
          <a:xfrm>
            <a:off x="5336000" y="2528434"/>
            <a:ext cx="2869800" cy="6594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输入数字说明</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682" name="Google Shape;682;p60"/>
          <p:cNvSpPr txBox="1">
            <a:spLocks noGrp="1"/>
          </p:cNvSpPr>
          <p:nvPr>
            <p:ph type="title" idx="4"/>
          </p:nvPr>
        </p:nvSpPr>
        <p:spPr>
          <a:xfrm>
            <a:off x="4705650" y="3484500"/>
            <a:ext cx="2869800" cy="65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latin typeface="Arial" panose="020B0604020202020204" pitchFamily="34" charset="0"/>
                <a:ea typeface="楷体" panose="02010609060101010101" pitchFamily="49" charset="-122"/>
                <a:sym typeface="Arial" panose="020B0604020202020204" pitchFamily="34" charset="0"/>
              </a:rPr>
              <a:t>24h 37m 23s</a:t>
            </a:r>
            <a:endParaRPr>
              <a:latin typeface="Arial" panose="020B0604020202020204" pitchFamily="34" charset="0"/>
              <a:ea typeface="楷体" panose="02010609060101010101" pitchFamily="49" charset="-122"/>
              <a:sym typeface="Arial" panose="020B0604020202020204" pitchFamily="34" charset="0"/>
            </a:endParaRPr>
          </a:p>
        </p:txBody>
      </p:sp>
      <p:sp>
        <p:nvSpPr>
          <p:cNvPr id="683" name="Google Shape;683;p60"/>
          <p:cNvSpPr txBox="1">
            <a:spLocks noGrp="1"/>
          </p:cNvSpPr>
          <p:nvPr>
            <p:ph type="subTitle" idx="5"/>
          </p:nvPr>
        </p:nvSpPr>
        <p:spPr>
          <a:xfrm>
            <a:off x="4705650" y="4016726"/>
            <a:ext cx="2869800" cy="538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zh-CN" altLang="en-US" dirty="0" smtClean="0">
                <a:latin typeface="Arial" panose="020B0604020202020204" pitchFamily="34" charset="0"/>
                <a:ea typeface="楷体" panose="02010609060101010101" pitchFamily="49" charset="-122"/>
                <a:sym typeface="Arial" panose="020B0604020202020204" pitchFamily="34" charset="0"/>
              </a:rPr>
              <a:t>输入数字说明</a:t>
            </a:r>
            <a:endParaRPr dirty="0">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2"/>
        <p:cNvGrpSpPr/>
        <p:nvPr/>
      </p:nvGrpSpPr>
      <p:grpSpPr>
        <a:xfrm>
          <a:off x="0" y="0"/>
          <a:ext cx="0" cy="0"/>
          <a:chOff x="0" y="0"/>
          <a:chExt cx="0" cy="0"/>
        </a:xfrm>
      </p:grpSpPr>
      <p:grpSp>
        <p:nvGrpSpPr>
          <p:cNvPr id="723" name="Google Shape;723;p64"/>
          <p:cNvGrpSpPr/>
          <p:nvPr/>
        </p:nvGrpSpPr>
        <p:grpSpPr>
          <a:xfrm rot="2700000">
            <a:off x="2927411" y="867414"/>
            <a:ext cx="1189638" cy="1007092"/>
            <a:chOff x="2948475" y="1943850"/>
            <a:chExt cx="1472175" cy="1246275"/>
          </a:xfrm>
        </p:grpSpPr>
        <p:sp>
          <p:nvSpPr>
            <p:cNvPr id="724" name="Google Shape;724;p64"/>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725" name="Google Shape;725;p64"/>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726" name="Google Shape;726;p64"/>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727" name="Google Shape;727;p64"/>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728" name="Google Shape;728;p64"/>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sp>
        <p:nvSpPr>
          <p:cNvPr id="729" name="Google Shape;729;p64"/>
          <p:cNvSpPr txBox="1">
            <a:spLocks noGrp="1"/>
          </p:cNvSpPr>
          <p:nvPr>
            <p:ph type="ctrTitle"/>
          </p:nvPr>
        </p:nvSpPr>
        <p:spPr>
          <a:xfrm>
            <a:off x="831175" y="1664602"/>
            <a:ext cx="3510000" cy="1245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latin typeface="Arial" panose="020B0604020202020204" pitchFamily="34" charset="0"/>
                <a:ea typeface="楷体" panose="02010609060101010101" pitchFamily="49" charset="-122"/>
                <a:sym typeface="Arial" panose="020B0604020202020204" pitchFamily="34" charset="0"/>
              </a:rPr>
              <a:t>Thanks!</a:t>
            </a:r>
            <a:endParaRPr dirty="0">
              <a:latin typeface="Arial" panose="020B0604020202020204" pitchFamily="34" charset="0"/>
              <a:ea typeface="楷体" panose="02010609060101010101" pitchFamily="49" charset="-122"/>
              <a:sym typeface="Arial" panose="020B0604020202020204" pitchFamily="34" charset="0"/>
            </a:endParaRPr>
          </a:p>
        </p:txBody>
      </p:sp>
      <p:sp>
        <p:nvSpPr>
          <p:cNvPr id="731" name="Google Shape;731;p64"/>
          <p:cNvSpPr txBox="1"/>
          <p:nvPr/>
        </p:nvSpPr>
        <p:spPr>
          <a:xfrm>
            <a:off x="831175" y="2892701"/>
            <a:ext cx="3510000" cy="74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solidFill>
                  <a:schemeClr val="accent4"/>
                </a:solidFill>
                <a:latin typeface="Arial" panose="020B0604020202020204" pitchFamily="34" charset="0"/>
                <a:ea typeface="楷体" panose="02010609060101010101" pitchFamily="49" charset="-122"/>
                <a:cs typeface="Roboto"/>
                <a:sym typeface="Arial" panose="020B0604020202020204" pitchFamily="34" charset="0"/>
              </a:rPr>
              <a:t>轻松办公  为您呈现</a:t>
            </a:r>
            <a:endParaRPr dirty="0">
              <a:solidFill>
                <a:schemeClr val="accent4"/>
              </a:solidFill>
              <a:latin typeface="Arial" panose="020B0604020202020204" pitchFamily="34" charset="0"/>
              <a:ea typeface="楷体" panose="02010609060101010101" pitchFamily="49" charset="-122"/>
              <a:cs typeface="Roboto"/>
              <a:sym typeface="Arial" panose="020B0604020202020204" pitchFamily="34" charset="0"/>
            </a:endParaRPr>
          </a:p>
        </p:txBody>
      </p:sp>
      <p:grpSp>
        <p:nvGrpSpPr>
          <p:cNvPr id="733" name="Google Shape;733;p64"/>
          <p:cNvGrpSpPr/>
          <p:nvPr/>
        </p:nvGrpSpPr>
        <p:grpSpPr>
          <a:xfrm rot="2700000">
            <a:off x="4253869" y="986293"/>
            <a:ext cx="745970" cy="631503"/>
            <a:chOff x="2948475" y="1943850"/>
            <a:chExt cx="1472175" cy="1246275"/>
          </a:xfrm>
        </p:grpSpPr>
        <p:sp>
          <p:nvSpPr>
            <p:cNvPr id="734" name="Google Shape;734;p64"/>
            <p:cNvSpPr/>
            <p:nvPr/>
          </p:nvSpPr>
          <p:spPr>
            <a:xfrm>
              <a:off x="3213600" y="2453350"/>
              <a:ext cx="942575" cy="736775"/>
            </a:xfrm>
            <a:custGeom>
              <a:avLst/>
              <a:gdLst/>
              <a:ahLst/>
              <a:cxnLst/>
              <a:rect l="l" t="t" r="r" b="b"/>
              <a:pathLst>
                <a:path w="37703" h="29471" extrusionOk="0">
                  <a:moveTo>
                    <a:pt x="18852" y="0"/>
                  </a:moveTo>
                  <a:cubicBezTo>
                    <a:pt x="18852" y="0"/>
                    <a:pt x="11420" y="163"/>
                    <a:pt x="9711" y="6564"/>
                  </a:cubicBezTo>
                  <a:cubicBezTo>
                    <a:pt x="8029" y="12938"/>
                    <a:pt x="1" y="10009"/>
                    <a:pt x="1" y="21130"/>
                  </a:cubicBezTo>
                  <a:cubicBezTo>
                    <a:pt x="1" y="26690"/>
                    <a:pt x="9426" y="29470"/>
                    <a:pt x="18852" y="29470"/>
                  </a:cubicBezTo>
                  <a:cubicBezTo>
                    <a:pt x="28277" y="29470"/>
                    <a:pt x="37703" y="26690"/>
                    <a:pt x="37703" y="21130"/>
                  </a:cubicBezTo>
                  <a:cubicBezTo>
                    <a:pt x="37703" y="10009"/>
                    <a:pt x="29647" y="12938"/>
                    <a:pt x="27965" y="6564"/>
                  </a:cubicBezTo>
                  <a:cubicBezTo>
                    <a:pt x="26256" y="163"/>
                    <a:pt x="18852" y="0"/>
                    <a:pt x="18852"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735" name="Google Shape;735;p64"/>
            <p:cNvSpPr/>
            <p:nvPr/>
          </p:nvSpPr>
          <p:spPr>
            <a:xfrm>
              <a:off x="2948475" y="2256100"/>
              <a:ext cx="397375" cy="440625"/>
            </a:xfrm>
            <a:custGeom>
              <a:avLst/>
              <a:gdLst/>
              <a:ahLst/>
              <a:cxnLst/>
              <a:rect l="l" t="t" r="r" b="b"/>
              <a:pathLst>
                <a:path w="15895" h="17625" extrusionOk="0">
                  <a:moveTo>
                    <a:pt x="6590" y="0"/>
                  </a:moveTo>
                  <a:cubicBezTo>
                    <a:pt x="6012" y="0"/>
                    <a:pt x="5439" y="96"/>
                    <a:pt x="4882" y="296"/>
                  </a:cubicBezTo>
                  <a:cubicBezTo>
                    <a:pt x="1438" y="1516"/>
                    <a:pt x="0" y="6344"/>
                    <a:pt x="1682" y="11064"/>
                  </a:cubicBezTo>
                  <a:cubicBezTo>
                    <a:pt x="3094" y="15004"/>
                    <a:pt x="6266" y="17625"/>
                    <a:pt x="9286" y="17625"/>
                  </a:cubicBezTo>
                  <a:cubicBezTo>
                    <a:pt x="9862" y="17625"/>
                    <a:pt x="10433" y="17529"/>
                    <a:pt x="10985" y="17329"/>
                  </a:cubicBezTo>
                  <a:cubicBezTo>
                    <a:pt x="14457" y="16109"/>
                    <a:pt x="15895" y="11281"/>
                    <a:pt x="14186" y="6588"/>
                  </a:cubicBezTo>
                  <a:cubicBezTo>
                    <a:pt x="12774" y="2625"/>
                    <a:pt x="9620" y="0"/>
                    <a:pt x="6590"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736" name="Google Shape;736;p64"/>
            <p:cNvSpPr/>
            <p:nvPr/>
          </p:nvSpPr>
          <p:spPr>
            <a:xfrm>
              <a:off x="4021900" y="2256100"/>
              <a:ext cx="398750" cy="439700"/>
            </a:xfrm>
            <a:custGeom>
              <a:avLst/>
              <a:gdLst/>
              <a:ahLst/>
              <a:cxnLst/>
              <a:rect l="l" t="t" r="r" b="b"/>
              <a:pathLst>
                <a:path w="15950" h="17588" extrusionOk="0">
                  <a:moveTo>
                    <a:pt x="9370" y="1"/>
                  </a:moveTo>
                  <a:cubicBezTo>
                    <a:pt x="6365" y="1"/>
                    <a:pt x="3209" y="2573"/>
                    <a:pt x="1763" y="6480"/>
                  </a:cubicBezTo>
                  <a:cubicBezTo>
                    <a:pt x="0" y="11172"/>
                    <a:pt x="1384" y="16000"/>
                    <a:pt x="4828" y="17275"/>
                  </a:cubicBezTo>
                  <a:cubicBezTo>
                    <a:pt x="5400" y="17486"/>
                    <a:pt x="5992" y="17587"/>
                    <a:pt x="6590" y="17587"/>
                  </a:cubicBezTo>
                  <a:cubicBezTo>
                    <a:pt x="9600" y="17587"/>
                    <a:pt x="12765" y="15032"/>
                    <a:pt x="14213" y="11118"/>
                  </a:cubicBezTo>
                  <a:cubicBezTo>
                    <a:pt x="15949" y="6426"/>
                    <a:pt x="14566" y="1598"/>
                    <a:pt x="11148" y="323"/>
                  </a:cubicBezTo>
                  <a:cubicBezTo>
                    <a:pt x="10572" y="105"/>
                    <a:pt x="9974" y="1"/>
                    <a:pt x="9370"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737" name="Google Shape;737;p64"/>
            <p:cNvSpPr/>
            <p:nvPr/>
          </p:nvSpPr>
          <p:spPr>
            <a:xfrm>
              <a:off x="3280050" y="1943850"/>
              <a:ext cx="388575" cy="444650"/>
            </a:xfrm>
            <a:custGeom>
              <a:avLst/>
              <a:gdLst/>
              <a:ahLst/>
              <a:cxnLst/>
              <a:rect l="l" t="t" r="r" b="b"/>
              <a:pathLst>
                <a:path w="15543" h="17786" extrusionOk="0">
                  <a:moveTo>
                    <a:pt x="6636" y="1"/>
                  </a:moveTo>
                  <a:cubicBezTo>
                    <a:pt x="6166" y="1"/>
                    <a:pt x="5697" y="65"/>
                    <a:pt x="5236" y="200"/>
                  </a:cubicBezTo>
                  <a:cubicBezTo>
                    <a:pt x="1710" y="1231"/>
                    <a:pt x="1" y="5950"/>
                    <a:pt x="1384" y="10751"/>
                  </a:cubicBezTo>
                  <a:cubicBezTo>
                    <a:pt x="2586" y="14924"/>
                    <a:pt x="5756" y="17786"/>
                    <a:pt x="8881" y="17786"/>
                  </a:cubicBezTo>
                  <a:cubicBezTo>
                    <a:pt x="9351" y="17786"/>
                    <a:pt x="9820" y="17721"/>
                    <a:pt x="10281" y="17586"/>
                  </a:cubicBezTo>
                  <a:cubicBezTo>
                    <a:pt x="13807" y="16556"/>
                    <a:pt x="15543" y="11836"/>
                    <a:pt x="14159" y="7035"/>
                  </a:cubicBezTo>
                  <a:cubicBezTo>
                    <a:pt x="12933" y="2862"/>
                    <a:pt x="9760" y="1"/>
                    <a:pt x="6636" y="1"/>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
          <p:nvSpPr>
            <p:cNvPr id="738" name="Google Shape;738;p64"/>
            <p:cNvSpPr/>
            <p:nvPr/>
          </p:nvSpPr>
          <p:spPr>
            <a:xfrm>
              <a:off x="3687600" y="1944500"/>
              <a:ext cx="389250" cy="444050"/>
            </a:xfrm>
            <a:custGeom>
              <a:avLst/>
              <a:gdLst/>
              <a:ahLst/>
              <a:cxnLst/>
              <a:rect l="l" t="t" r="r" b="b"/>
              <a:pathLst>
                <a:path w="15570" h="17762" extrusionOk="0">
                  <a:moveTo>
                    <a:pt x="8934" y="0"/>
                  </a:moveTo>
                  <a:cubicBezTo>
                    <a:pt x="5824" y="0"/>
                    <a:pt x="2635" y="2840"/>
                    <a:pt x="1411" y="7009"/>
                  </a:cubicBezTo>
                  <a:cubicBezTo>
                    <a:pt x="0" y="11810"/>
                    <a:pt x="1709" y="16530"/>
                    <a:pt x="5235" y="17560"/>
                  </a:cubicBezTo>
                  <a:cubicBezTo>
                    <a:pt x="5699" y="17696"/>
                    <a:pt x="6171" y="17761"/>
                    <a:pt x="6644" y="17761"/>
                  </a:cubicBezTo>
                  <a:cubicBezTo>
                    <a:pt x="9766" y="17761"/>
                    <a:pt x="12934" y="14922"/>
                    <a:pt x="14159" y="10752"/>
                  </a:cubicBezTo>
                  <a:cubicBezTo>
                    <a:pt x="15569" y="5951"/>
                    <a:pt x="13860" y="1232"/>
                    <a:pt x="10334" y="201"/>
                  </a:cubicBezTo>
                  <a:cubicBezTo>
                    <a:pt x="9874" y="66"/>
                    <a:pt x="9405" y="0"/>
                    <a:pt x="8934"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grpSp>
      <p:sp>
        <p:nvSpPr>
          <p:cNvPr id="739" name="Google Shape;739;p64"/>
          <p:cNvSpPr/>
          <p:nvPr/>
        </p:nvSpPr>
        <p:spPr>
          <a:xfrm rot="10800000">
            <a:off x="-135" y="-93"/>
            <a:ext cx="2187686" cy="894520"/>
          </a:xfrm>
          <a:custGeom>
            <a:avLst/>
            <a:gdLst/>
            <a:ahLst/>
            <a:cxnLst/>
            <a:rect l="l" t="t" r="r" b="b"/>
            <a:pathLst>
              <a:path w="237986" h="98407" extrusionOk="0">
                <a:moveTo>
                  <a:pt x="190282" y="1"/>
                </a:moveTo>
                <a:cubicBezTo>
                  <a:pt x="163697" y="1"/>
                  <a:pt x="129765" y="2539"/>
                  <a:pt x="98623" y="12452"/>
                </a:cubicBezTo>
                <a:cubicBezTo>
                  <a:pt x="34828" y="32767"/>
                  <a:pt x="1" y="98407"/>
                  <a:pt x="1" y="98407"/>
                </a:cubicBezTo>
                <a:lnTo>
                  <a:pt x="237986" y="98407"/>
                </a:lnTo>
                <a:lnTo>
                  <a:pt x="237986" y="2796"/>
                </a:lnTo>
                <a:cubicBezTo>
                  <a:pt x="237986" y="2796"/>
                  <a:pt x="218179" y="1"/>
                  <a:pt x="190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
</file>

<file path=ppt/theme/theme1.xml><?xml version="1.0" encoding="utf-8"?>
<a:theme xmlns:a="http://schemas.openxmlformats.org/drawingml/2006/main" name="Cute Cats by Slidesgo">
  <a:themeElements>
    <a:clrScheme name="Simple Light">
      <a:dk1>
        <a:srgbClr val="202231"/>
      </a:dk1>
      <a:lt1>
        <a:srgbClr val="FFFFFF"/>
      </a:lt1>
      <a:dk2>
        <a:srgbClr val="454857"/>
      </a:dk2>
      <a:lt2>
        <a:srgbClr val="EEEEEE"/>
      </a:lt2>
      <a:accent1>
        <a:srgbClr val="E9E6E4"/>
      </a:accent1>
      <a:accent2>
        <a:srgbClr val="D0C2BA"/>
      </a:accent2>
      <a:accent3>
        <a:srgbClr val="B0A59F"/>
      </a:accent3>
      <a:accent4>
        <a:srgbClr val="604A40"/>
      </a:accent4>
      <a:accent5>
        <a:srgbClr val="FDC695"/>
      </a:accent5>
      <a:accent6>
        <a:srgbClr val="C07E5A"/>
      </a:accent6>
      <a:hlink>
        <a:srgbClr val="3C373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1700</Words>
  <Application>Microsoft Office PowerPoint</Application>
  <PresentationFormat>全屏显示(16:9)</PresentationFormat>
  <Paragraphs>126</Paragraphs>
  <Slides>24</Slides>
  <Notes>24</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24</vt:i4>
      </vt:variant>
    </vt:vector>
  </HeadingPairs>
  <TitlesOfParts>
    <vt:vector size="29" baseType="lpstr">
      <vt:lpstr>Katibeh</vt:lpstr>
      <vt:lpstr>Roboto</vt:lpstr>
      <vt:lpstr>楷体</vt:lpstr>
      <vt:lpstr>Arial</vt:lpstr>
      <vt:lpstr>Cute Cats by Slidesgo</vt:lpstr>
      <vt:lpstr>宠物养护手册</vt:lpstr>
      <vt:lpstr>目  录</vt:lpstr>
      <vt:lpstr>哇!</vt:lpstr>
      <vt:lpstr>标题 1</vt:lpstr>
      <vt:lpstr>在此输入标题</vt:lpstr>
      <vt:lpstr> 标  题</vt:lpstr>
      <vt:lpstr> 标 题</vt:lpstr>
      <vt:lpstr>输入替换内容轻松办公输入替换内容轻松办公输  入替换内容输入替换内容轻松办公输入替换内容  轻松办公输入替换内容输入替换内容轻松办公 </vt:lpstr>
      <vt:lpstr>标题</vt:lpstr>
      <vt:lpstr>      标题</vt:lpstr>
      <vt:lpstr>你喜欢这张图吗？</vt:lpstr>
      <vt:lpstr>你喜欢这张图吗?</vt:lpstr>
      <vt:lpstr>猫咪们每天的想法</vt:lpstr>
      <vt:lpstr>         在这里输入标题</vt:lpstr>
      <vt:lpstr>  标题 2</vt:lpstr>
      <vt:lpstr>另一种给你的猫拍照的方法</vt:lpstr>
      <vt:lpstr>在这里输入标题</vt:lpstr>
      <vt:lpstr>你想输入什么标题?</vt:lpstr>
      <vt:lpstr>这是一张地图</vt:lpstr>
      <vt:lpstr>在这里输入标题</vt:lpstr>
      <vt:lpstr>     标题3</vt:lpstr>
      <vt:lpstr>4,498,300</vt:lpstr>
      <vt:lpstr>333,000.00</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宠物养护手册</dc:title>
  <dc:creator>vian</dc:creator>
  <cp:lastModifiedBy>vian</cp:lastModifiedBy>
  <cp:revision>11</cp:revision>
  <dcterms:modified xsi:type="dcterms:W3CDTF">2022-12-12T13:48:21Z</dcterms:modified>
</cp:coreProperties>
</file>