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ks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81" r:id="rId2"/>
    <p:sldId id="257" r:id="rId3"/>
    <p:sldId id="273" r:id="rId4"/>
    <p:sldId id="258" r:id="rId5"/>
    <p:sldId id="286" r:id="rId6"/>
    <p:sldId id="287" r:id="rId7"/>
    <p:sldId id="288" r:id="rId8"/>
    <p:sldId id="282" r:id="rId9"/>
    <p:sldId id="262" r:id="rId10"/>
    <p:sldId id="299" r:id="rId11"/>
    <p:sldId id="263" r:id="rId12"/>
    <p:sldId id="300" r:id="rId13"/>
    <p:sldId id="283" r:id="rId14"/>
    <p:sldId id="301" r:id="rId15"/>
    <p:sldId id="302" r:id="rId16"/>
    <p:sldId id="303" r:id="rId17"/>
    <p:sldId id="304" r:id="rId18"/>
    <p:sldId id="305" r:id="rId19"/>
    <p:sldId id="284" r:id="rId20"/>
    <p:sldId id="307" r:id="rId21"/>
    <p:sldId id="308" r:id="rId22"/>
    <p:sldId id="309" r:id="rId23"/>
    <p:sldId id="306" r:id="rId24"/>
    <p:sldId id="285" r:id="rId25"/>
  </p:sldIdLst>
  <p:sldSz cx="9144000" cy="52197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5878"/>
    <a:srgbClr val="90644F"/>
    <a:srgbClr val="044171"/>
    <a:srgbClr val="19609C"/>
    <a:srgbClr val="2584C5"/>
    <a:srgbClr val="031C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366" autoAdjust="0"/>
  </p:normalViewPr>
  <p:slideViewPr>
    <p:cSldViewPr snapToGrid="0">
      <p:cViewPr varScale="1">
        <p:scale>
          <a:sx n="150" d="100"/>
          <a:sy n="150" d="100"/>
        </p:scale>
        <p:origin x="474"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Workbook11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Workbook11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525878"/>
              </a:solidFill>
              <a:ln w="19050">
                <a:solidFill>
                  <a:schemeClr val="lt1"/>
                </a:solidFill>
              </a:ln>
              <a:effectLst/>
            </c:spPr>
            <c:extLst>
              <c:ext xmlns:c16="http://schemas.microsoft.com/office/drawing/2014/chart" uri="{C3380CC4-5D6E-409C-BE32-E72D297353CC}">
                <c16:uniqueId val="{00000001-EA14-40B5-9AC2-35C0CCB944B8}"/>
              </c:ext>
            </c:extLst>
          </c:dPt>
          <c:dPt>
            <c:idx val="1"/>
            <c:bubble3D val="0"/>
            <c:spPr>
              <a:solidFill>
                <a:schemeClr val="bg2">
                  <a:lumMod val="10000"/>
                </a:schemeClr>
              </a:solidFill>
              <a:ln w="19050">
                <a:solidFill>
                  <a:schemeClr val="lt1"/>
                </a:solidFill>
              </a:ln>
              <a:effectLst/>
            </c:spPr>
            <c:extLst>
              <c:ext xmlns:c16="http://schemas.microsoft.com/office/drawing/2014/chart" uri="{C3380CC4-5D6E-409C-BE32-E72D297353CC}">
                <c16:uniqueId val="{00000003-EA14-40B5-9AC2-35C0CCB944B8}"/>
              </c:ext>
            </c:extLst>
          </c:dPt>
          <c:dPt>
            <c:idx val="2"/>
            <c:bubble3D val="0"/>
            <c:spPr>
              <a:solidFill>
                <a:srgbClr val="525878"/>
              </a:solidFill>
              <a:ln w="19050">
                <a:solidFill>
                  <a:schemeClr val="lt1"/>
                </a:solidFill>
              </a:ln>
              <a:effectLst/>
            </c:spPr>
            <c:extLst>
              <c:ext xmlns:c16="http://schemas.microsoft.com/office/drawing/2014/chart" uri="{C3380CC4-5D6E-409C-BE32-E72D297353CC}">
                <c16:uniqueId val="{00000005-EA14-40B5-9AC2-35C0CCB944B8}"/>
              </c:ext>
            </c:extLst>
          </c:dPt>
          <c:dPt>
            <c:idx val="3"/>
            <c:bubble3D val="0"/>
            <c:spPr>
              <a:solidFill>
                <a:schemeClr val="bg2">
                  <a:lumMod val="10000"/>
                </a:schemeClr>
              </a:solidFill>
              <a:ln w="19050">
                <a:solidFill>
                  <a:schemeClr val="lt1"/>
                </a:solidFill>
              </a:ln>
              <a:effectLst/>
            </c:spPr>
            <c:extLst>
              <c:ext xmlns:c16="http://schemas.microsoft.com/office/drawing/2014/chart" uri="{C3380CC4-5D6E-409C-BE32-E72D297353CC}">
                <c16:uniqueId val="{00000007-EA14-40B5-9AC2-35C0CCB944B8}"/>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2.5</c:v>
                </c:pt>
                <c:pt idx="1">
                  <c:v>2.5</c:v>
                </c:pt>
                <c:pt idx="2">
                  <c:v>2.5</c:v>
                </c:pt>
                <c:pt idx="3">
                  <c:v>2.5</c:v>
                </c:pt>
              </c:numCache>
            </c:numRef>
          </c:val>
          <c:extLst>
            <c:ext xmlns:c16="http://schemas.microsoft.com/office/drawing/2014/chart" uri="{C3380CC4-5D6E-409C-BE32-E72D297353CC}">
              <c16:uniqueId val="{00000008-EA14-40B5-9AC2-35C0CCB944B8}"/>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525878"/>
              </a:solidFill>
              <a:ln w="19050">
                <a:solidFill>
                  <a:schemeClr val="lt1"/>
                </a:solidFill>
              </a:ln>
              <a:effectLst/>
            </c:spPr>
            <c:extLst>
              <c:ext xmlns:c16="http://schemas.microsoft.com/office/drawing/2014/chart" uri="{C3380CC4-5D6E-409C-BE32-E72D297353CC}">
                <c16:uniqueId val="{00000001-2F08-49CA-8B2D-97A3FC70D487}"/>
              </c:ext>
            </c:extLst>
          </c:dPt>
          <c:dPt>
            <c:idx val="1"/>
            <c:bubble3D val="0"/>
            <c:spPr>
              <a:solidFill>
                <a:schemeClr val="bg2">
                  <a:lumMod val="10000"/>
                </a:schemeClr>
              </a:solidFill>
              <a:ln w="19050">
                <a:solidFill>
                  <a:schemeClr val="lt1"/>
                </a:solidFill>
              </a:ln>
              <a:effectLst/>
            </c:spPr>
            <c:extLst>
              <c:ext xmlns:c16="http://schemas.microsoft.com/office/drawing/2014/chart" uri="{C3380CC4-5D6E-409C-BE32-E72D297353CC}">
                <c16:uniqueId val="{00000003-2F08-49CA-8B2D-97A3FC70D487}"/>
              </c:ext>
            </c:extLst>
          </c:dPt>
          <c:dPt>
            <c:idx val="2"/>
            <c:bubble3D val="0"/>
            <c:spPr>
              <a:solidFill>
                <a:srgbClr val="525878"/>
              </a:solidFill>
              <a:ln w="19050">
                <a:solidFill>
                  <a:schemeClr val="lt1"/>
                </a:solidFill>
              </a:ln>
              <a:effectLst/>
            </c:spPr>
            <c:extLst>
              <c:ext xmlns:c16="http://schemas.microsoft.com/office/drawing/2014/chart" uri="{C3380CC4-5D6E-409C-BE32-E72D297353CC}">
                <c16:uniqueId val="{00000005-2F08-49CA-8B2D-97A3FC70D487}"/>
              </c:ext>
            </c:extLst>
          </c:dPt>
          <c:dPt>
            <c:idx val="3"/>
            <c:bubble3D val="0"/>
            <c:spPr>
              <a:solidFill>
                <a:schemeClr val="bg2">
                  <a:lumMod val="10000"/>
                </a:schemeClr>
              </a:solidFill>
              <a:ln w="19050">
                <a:solidFill>
                  <a:schemeClr val="lt1"/>
                </a:solidFill>
              </a:ln>
              <a:effectLst/>
            </c:spPr>
            <c:extLst>
              <c:ext xmlns:c16="http://schemas.microsoft.com/office/drawing/2014/chart" uri="{C3380CC4-5D6E-409C-BE32-E72D297353CC}">
                <c16:uniqueId val="{00000007-2F08-49CA-8B2D-97A3FC70D487}"/>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2.5</c:v>
                </c:pt>
                <c:pt idx="1">
                  <c:v>2.5</c:v>
                </c:pt>
                <c:pt idx="2">
                  <c:v>2.5</c:v>
                </c:pt>
                <c:pt idx="3">
                  <c:v>2.5</c:v>
                </c:pt>
              </c:numCache>
            </c:numRef>
          </c:val>
          <c:extLst>
            <c:ext xmlns:c16="http://schemas.microsoft.com/office/drawing/2014/chart" uri="{C3380CC4-5D6E-409C-BE32-E72D297353CC}">
              <c16:uniqueId val="{00000008-2F08-49CA-8B2D-97A3FC70D487}"/>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525878"/>
            </a:solidFill>
          </c:spPr>
          <c:dPt>
            <c:idx val="0"/>
            <c:bubble3D val="0"/>
            <c:spPr>
              <a:solidFill>
                <a:schemeClr val="bg2">
                  <a:lumMod val="10000"/>
                </a:schemeClr>
              </a:solidFill>
              <a:ln w="19050">
                <a:solidFill>
                  <a:schemeClr val="lt1"/>
                </a:solidFill>
              </a:ln>
              <a:effectLst/>
            </c:spPr>
            <c:extLst>
              <c:ext xmlns:c16="http://schemas.microsoft.com/office/drawing/2014/chart" uri="{C3380CC4-5D6E-409C-BE32-E72D297353CC}">
                <c16:uniqueId val="{00000001-3B6B-4968-9208-1B8624F34950}"/>
              </c:ext>
            </c:extLst>
          </c:dPt>
          <c:dPt>
            <c:idx val="1"/>
            <c:bubble3D val="0"/>
            <c:spPr>
              <a:solidFill>
                <a:srgbClr val="525878"/>
              </a:solidFill>
              <a:ln w="19050">
                <a:solidFill>
                  <a:schemeClr val="lt1"/>
                </a:solidFill>
              </a:ln>
              <a:effectLst/>
            </c:spPr>
            <c:extLst>
              <c:ext xmlns:c16="http://schemas.microsoft.com/office/drawing/2014/chart" uri="{C3380CC4-5D6E-409C-BE32-E72D297353CC}">
                <c16:uniqueId val="{00000003-3B6B-4968-9208-1B8624F34950}"/>
              </c:ext>
            </c:extLst>
          </c:dPt>
          <c:dPt>
            <c:idx val="2"/>
            <c:bubble3D val="0"/>
            <c:spPr>
              <a:solidFill>
                <a:schemeClr val="tx1">
                  <a:lumMod val="95000"/>
                  <a:lumOff val="5000"/>
                </a:schemeClr>
              </a:solidFill>
              <a:ln w="19050">
                <a:solidFill>
                  <a:schemeClr val="lt1"/>
                </a:solidFill>
              </a:ln>
              <a:effectLst/>
            </c:spPr>
            <c:extLst>
              <c:ext xmlns:c16="http://schemas.microsoft.com/office/drawing/2014/chart" uri="{C3380CC4-5D6E-409C-BE32-E72D297353CC}">
                <c16:uniqueId val="{00000005-3B6B-4968-9208-1B8624F34950}"/>
              </c:ext>
            </c:extLst>
          </c:dPt>
          <c:dPt>
            <c:idx val="3"/>
            <c:bubble3D val="0"/>
            <c:spPr>
              <a:solidFill>
                <a:srgbClr val="525878"/>
              </a:solidFill>
              <a:ln w="19050">
                <a:solidFill>
                  <a:schemeClr val="lt1"/>
                </a:solidFill>
              </a:ln>
              <a:effectLst/>
            </c:spPr>
            <c:extLst>
              <c:ext xmlns:c16="http://schemas.microsoft.com/office/drawing/2014/chart" uri="{C3380CC4-5D6E-409C-BE32-E72D297353CC}">
                <c16:uniqueId val="{00000007-3B6B-4968-9208-1B8624F34950}"/>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2.5</c:v>
                </c:pt>
                <c:pt idx="1">
                  <c:v>2.5</c:v>
                </c:pt>
                <c:pt idx="2">
                  <c:v>2.5</c:v>
                </c:pt>
                <c:pt idx="3">
                  <c:v>2.5</c:v>
                </c:pt>
              </c:numCache>
            </c:numRef>
          </c:val>
          <c:extLst>
            <c:ext xmlns:c16="http://schemas.microsoft.com/office/drawing/2014/chart" uri="{C3380CC4-5D6E-409C-BE32-E72D297353CC}">
              <c16:uniqueId val="{00000008-3B6B-4968-9208-1B8624F34950}"/>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13A243-5147-48D7-A342-3FCC32D597B2}" type="datetimeFigureOut">
              <a:rPr lang="zh-CN" altLang="en-US" smtClean="0"/>
              <a:t>2022/12/2</a:t>
            </a:fld>
            <a:endParaRPr lang="zh-CN" altLang="en-US"/>
          </a:p>
        </p:txBody>
      </p:sp>
      <p:sp>
        <p:nvSpPr>
          <p:cNvPr id="4" name="幻灯片图像占位符 3"/>
          <p:cNvSpPr>
            <a:spLocks noGrp="1" noRot="1" noChangeAspect="1"/>
          </p:cNvSpPr>
          <p:nvPr>
            <p:ph type="sldImg" idx="2"/>
          </p:nvPr>
        </p:nvSpPr>
        <p:spPr>
          <a:xfrm>
            <a:off x="725488" y="1143000"/>
            <a:ext cx="54070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649B76-B6F2-4B99-80E5-FCB48D21F607}" type="slidenum">
              <a:rPr lang="zh-CN" altLang="en-US" smtClean="0"/>
              <a:t>‹#›</a:t>
            </a:fld>
            <a:endParaRPr lang="zh-CN" altLang="en-US"/>
          </a:p>
        </p:txBody>
      </p:sp>
    </p:spTree>
    <p:extLst>
      <p:ext uri="{BB962C8B-B14F-4D97-AF65-F5344CB8AC3E}">
        <p14:creationId xmlns:p14="http://schemas.microsoft.com/office/powerpoint/2010/main" val="3605527530"/>
      </p:ext>
    </p:extLst>
  </p:cSld>
  <p:clrMap bg1="lt1" tx1="dk1" bg2="lt2" tx2="dk2" accent1="accent1" accent2="accent2" accent3="accent3" accent4="accent4" accent5="accent5" accent6="accent6" hlink="hlink" folHlink="folHlink"/>
  <p:notesStyle>
    <a:lvl1pPr marL="0" algn="l" defTabSz="689458" rtl="0" eaLnBrk="1" latinLnBrk="0" hangingPunct="1">
      <a:defRPr sz="905" kern="1200">
        <a:solidFill>
          <a:schemeClr val="tx1"/>
        </a:solidFill>
        <a:latin typeface="+mn-lt"/>
        <a:ea typeface="+mn-ea"/>
        <a:cs typeface="+mn-cs"/>
      </a:defRPr>
    </a:lvl1pPr>
    <a:lvl2pPr marL="344729" algn="l" defTabSz="689458" rtl="0" eaLnBrk="1" latinLnBrk="0" hangingPunct="1">
      <a:defRPr sz="905" kern="1200">
        <a:solidFill>
          <a:schemeClr val="tx1"/>
        </a:solidFill>
        <a:latin typeface="+mn-lt"/>
        <a:ea typeface="+mn-ea"/>
        <a:cs typeface="+mn-cs"/>
      </a:defRPr>
    </a:lvl2pPr>
    <a:lvl3pPr marL="689458" algn="l" defTabSz="689458" rtl="0" eaLnBrk="1" latinLnBrk="0" hangingPunct="1">
      <a:defRPr sz="905" kern="1200">
        <a:solidFill>
          <a:schemeClr val="tx1"/>
        </a:solidFill>
        <a:latin typeface="+mn-lt"/>
        <a:ea typeface="+mn-ea"/>
        <a:cs typeface="+mn-cs"/>
      </a:defRPr>
    </a:lvl3pPr>
    <a:lvl4pPr marL="1034186" algn="l" defTabSz="689458" rtl="0" eaLnBrk="1" latinLnBrk="0" hangingPunct="1">
      <a:defRPr sz="905" kern="1200">
        <a:solidFill>
          <a:schemeClr val="tx1"/>
        </a:solidFill>
        <a:latin typeface="+mn-lt"/>
        <a:ea typeface="+mn-ea"/>
        <a:cs typeface="+mn-cs"/>
      </a:defRPr>
    </a:lvl4pPr>
    <a:lvl5pPr marL="1378915" algn="l" defTabSz="689458" rtl="0" eaLnBrk="1" latinLnBrk="0" hangingPunct="1">
      <a:defRPr sz="905" kern="1200">
        <a:solidFill>
          <a:schemeClr val="tx1"/>
        </a:solidFill>
        <a:latin typeface="+mn-lt"/>
        <a:ea typeface="+mn-ea"/>
        <a:cs typeface="+mn-cs"/>
      </a:defRPr>
    </a:lvl5pPr>
    <a:lvl6pPr marL="1723644" algn="l" defTabSz="689458" rtl="0" eaLnBrk="1" latinLnBrk="0" hangingPunct="1">
      <a:defRPr sz="905" kern="1200">
        <a:solidFill>
          <a:schemeClr val="tx1"/>
        </a:solidFill>
        <a:latin typeface="+mn-lt"/>
        <a:ea typeface="+mn-ea"/>
        <a:cs typeface="+mn-cs"/>
      </a:defRPr>
    </a:lvl6pPr>
    <a:lvl7pPr marL="2068373" algn="l" defTabSz="689458" rtl="0" eaLnBrk="1" latinLnBrk="0" hangingPunct="1">
      <a:defRPr sz="905" kern="1200">
        <a:solidFill>
          <a:schemeClr val="tx1"/>
        </a:solidFill>
        <a:latin typeface="+mn-lt"/>
        <a:ea typeface="+mn-ea"/>
        <a:cs typeface="+mn-cs"/>
      </a:defRPr>
    </a:lvl7pPr>
    <a:lvl8pPr marL="2413102" algn="l" defTabSz="689458" rtl="0" eaLnBrk="1" latinLnBrk="0" hangingPunct="1">
      <a:defRPr sz="905" kern="1200">
        <a:solidFill>
          <a:schemeClr val="tx1"/>
        </a:solidFill>
        <a:latin typeface="+mn-lt"/>
        <a:ea typeface="+mn-ea"/>
        <a:cs typeface="+mn-cs"/>
      </a:defRPr>
    </a:lvl8pPr>
    <a:lvl9pPr marL="2757830" algn="l" defTabSz="689458" rtl="0" eaLnBrk="1" latinLnBrk="0" hangingPunct="1">
      <a:defRPr sz="9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a:t>
            </a:fld>
            <a:endParaRPr lang="zh-CN" altLang="en-US"/>
          </a:p>
        </p:txBody>
      </p:sp>
    </p:spTree>
    <p:extLst>
      <p:ext uri="{BB962C8B-B14F-4D97-AF65-F5344CB8AC3E}">
        <p14:creationId xmlns:p14="http://schemas.microsoft.com/office/powerpoint/2010/main" val="160379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2</a:t>
            </a:fld>
            <a:endParaRPr lang="zh-CN" altLang="en-US"/>
          </a:p>
        </p:txBody>
      </p:sp>
    </p:spTree>
    <p:extLst>
      <p:ext uri="{BB962C8B-B14F-4D97-AF65-F5344CB8AC3E}">
        <p14:creationId xmlns:p14="http://schemas.microsoft.com/office/powerpoint/2010/main" val="4184324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3</a:t>
            </a:fld>
            <a:endParaRPr lang="zh-CN" altLang="en-US"/>
          </a:p>
        </p:txBody>
      </p:sp>
    </p:spTree>
    <p:extLst>
      <p:ext uri="{BB962C8B-B14F-4D97-AF65-F5344CB8AC3E}">
        <p14:creationId xmlns:p14="http://schemas.microsoft.com/office/powerpoint/2010/main" val="2100072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4</a:t>
            </a:fld>
            <a:endParaRPr lang="zh-CN" altLang="en-US"/>
          </a:p>
        </p:txBody>
      </p:sp>
    </p:spTree>
    <p:extLst>
      <p:ext uri="{BB962C8B-B14F-4D97-AF65-F5344CB8AC3E}">
        <p14:creationId xmlns:p14="http://schemas.microsoft.com/office/powerpoint/2010/main" val="34935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5</a:t>
            </a:fld>
            <a:endParaRPr lang="zh-CN" altLang="en-US"/>
          </a:p>
        </p:txBody>
      </p:sp>
    </p:spTree>
    <p:extLst>
      <p:ext uri="{BB962C8B-B14F-4D97-AF65-F5344CB8AC3E}">
        <p14:creationId xmlns:p14="http://schemas.microsoft.com/office/powerpoint/2010/main" val="4071633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6</a:t>
            </a:fld>
            <a:endParaRPr lang="zh-CN" altLang="en-US"/>
          </a:p>
        </p:txBody>
      </p:sp>
    </p:spTree>
    <p:extLst>
      <p:ext uri="{BB962C8B-B14F-4D97-AF65-F5344CB8AC3E}">
        <p14:creationId xmlns:p14="http://schemas.microsoft.com/office/powerpoint/2010/main" val="1817664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7</a:t>
            </a:fld>
            <a:endParaRPr lang="zh-CN" altLang="en-US"/>
          </a:p>
        </p:txBody>
      </p:sp>
    </p:spTree>
    <p:extLst>
      <p:ext uri="{BB962C8B-B14F-4D97-AF65-F5344CB8AC3E}">
        <p14:creationId xmlns:p14="http://schemas.microsoft.com/office/powerpoint/2010/main" val="242468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8</a:t>
            </a:fld>
            <a:endParaRPr lang="zh-CN" altLang="en-US"/>
          </a:p>
        </p:txBody>
      </p:sp>
    </p:spTree>
    <p:extLst>
      <p:ext uri="{BB962C8B-B14F-4D97-AF65-F5344CB8AC3E}">
        <p14:creationId xmlns:p14="http://schemas.microsoft.com/office/powerpoint/2010/main" val="958244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9</a:t>
            </a:fld>
            <a:endParaRPr lang="zh-CN" altLang="en-US"/>
          </a:p>
        </p:txBody>
      </p:sp>
    </p:spTree>
    <p:extLst>
      <p:ext uri="{BB962C8B-B14F-4D97-AF65-F5344CB8AC3E}">
        <p14:creationId xmlns:p14="http://schemas.microsoft.com/office/powerpoint/2010/main" val="4259431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10</a:t>
            </a:fld>
            <a:endParaRPr lang="zh-CN" altLang="en-US"/>
          </a:p>
        </p:txBody>
      </p:sp>
    </p:spTree>
    <p:extLst>
      <p:ext uri="{BB962C8B-B14F-4D97-AF65-F5344CB8AC3E}">
        <p14:creationId xmlns:p14="http://schemas.microsoft.com/office/powerpoint/2010/main" val="1134235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11</a:t>
            </a:fld>
            <a:endParaRPr lang="zh-CN" altLang="en-US"/>
          </a:p>
        </p:txBody>
      </p:sp>
    </p:spTree>
    <p:extLst>
      <p:ext uri="{BB962C8B-B14F-4D97-AF65-F5344CB8AC3E}">
        <p14:creationId xmlns:p14="http://schemas.microsoft.com/office/powerpoint/2010/main" val="1554772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12</a:t>
            </a:fld>
            <a:endParaRPr lang="zh-CN" altLang="en-US"/>
          </a:p>
        </p:txBody>
      </p:sp>
    </p:spTree>
    <p:extLst>
      <p:ext uri="{BB962C8B-B14F-4D97-AF65-F5344CB8AC3E}">
        <p14:creationId xmlns:p14="http://schemas.microsoft.com/office/powerpoint/2010/main" val="370290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13</a:t>
            </a:fld>
            <a:endParaRPr lang="zh-CN" altLang="en-US"/>
          </a:p>
        </p:txBody>
      </p:sp>
    </p:spTree>
    <p:extLst>
      <p:ext uri="{BB962C8B-B14F-4D97-AF65-F5344CB8AC3E}">
        <p14:creationId xmlns:p14="http://schemas.microsoft.com/office/powerpoint/2010/main" val="3549144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14</a:t>
            </a:fld>
            <a:endParaRPr lang="zh-CN" altLang="en-US"/>
          </a:p>
        </p:txBody>
      </p:sp>
    </p:spTree>
    <p:extLst>
      <p:ext uri="{BB962C8B-B14F-4D97-AF65-F5344CB8AC3E}">
        <p14:creationId xmlns:p14="http://schemas.microsoft.com/office/powerpoint/2010/main" val="3795689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15</a:t>
            </a:fld>
            <a:endParaRPr lang="zh-CN" altLang="en-US"/>
          </a:p>
        </p:txBody>
      </p:sp>
    </p:spTree>
    <p:extLst>
      <p:ext uri="{BB962C8B-B14F-4D97-AF65-F5344CB8AC3E}">
        <p14:creationId xmlns:p14="http://schemas.microsoft.com/office/powerpoint/2010/main" val="2301167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16</a:t>
            </a:fld>
            <a:endParaRPr lang="zh-CN" altLang="en-US"/>
          </a:p>
        </p:txBody>
      </p:sp>
    </p:spTree>
    <p:extLst>
      <p:ext uri="{BB962C8B-B14F-4D97-AF65-F5344CB8AC3E}">
        <p14:creationId xmlns:p14="http://schemas.microsoft.com/office/powerpoint/2010/main" val="2951007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17</a:t>
            </a:fld>
            <a:endParaRPr lang="zh-CN" altLang="en-US"/>
          </a:p>
        </p:txBody>
      </p:sp>
    </p:spTree>
    <p:extLst>
      <p:ext uri="{BB962C8B-B14F-4D97-AF65-F5344CB8AC3E}">
        <p14:creationId xmlns:p14="http://schemas.microsoft.com/office/powerpoint/2010/main" val="805031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18</a:t>
            </a:fld>
            <a:endParaRPr lang="zh-CN" altLang="en-US"/>
          </a:p>
        </p:txBody>
      </p:sp>
    </p:spTree>
    <p:extLst>
      <p:ext uri="{BB962C8B-B14F-4D97-AF65-F5344CB8AC3E}">
        <p14:creationId xmlns:p14="http://schemas.microsoft.com/office/powerpoint/2010/main" val="2933734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19</a:t>
            </a:fld>
            <a:endParaRPr lang="zh-CN" altLang="en-US"/>
          </a:p>
        </p:txBody>
      </p:sp>
    </p:spTree>
    <p:extLst>
      <p:ext uri="{BB962C8B-B14F-4D97-AF65-F5344CB8AC3E}">
        <p14:creationId xmlns:p14="http://schemas.microsoft.com/office/powerpoint/2010/main" val="247541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20</a:t>
            </a:fld>
            <a:endParaRPr lang="zh-CN" altLang="en-US"/>
          </a:p>
        </p:txBody>
      </p:sp>
    </p:spTree>
    <p:extLst>
      <p:ext uri="{BB962C8B-B14F-4D97-AF65-F5344CB8AC3E}">
        <p14:creationId xmlns:p14="http://schemas.microsoft.com/office/powerpoint/2010/main" val="2063834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21</a:t>
            </a:fld>
            <a:endParaRPr lang="zh-CN" altLang="en-US"/>
          </a:p>
        </p:txBody>
      </p:sp>
    </p:spTree>
    <p:extLst>
      <p:ext uri="{BB962C8B-B14F-4D97-AF65-F5344CB8AC3E}">
        <p14:creationId xmlns:p14="http://schemas.microsoft.com/office/powerpoint/2010/main" val="1575672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22</a:t>
            </a:fld>
            <a:endParaRPr lang="zh-CN" altLang="en-US"/>
          </a:p>
        </p:txBody>
      </p:sp>
    </p:spTree>
    <p:extLst>
      <p:ext uri="{BB962C8B-B14F-4D97-AF65-F5344CB8AC3E}">
        <p14:creationId xmlns:p14="http://schemas.microsoft.com/office/powerpoint/2010/main" val="3488889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23</a:t>
            </a:fld>
            <a:endParaRPr lang="zh-CN" altLang="en-US"/>
          </a:p>
        </p:txBody>
      </p:sp>
    </p:spTree>
    <p:extLst>
      <p:ext uri="{BB962C8B-B14F-4D97-AF65-F5344CB8AC3E}">
        <p14:creationId xmlns:p14="http://schemas.microsoft.com/office/powerpoint/2010/main" val="3012413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649B76-B6F2-4B99-80E5-FCB48D21F607}" type="slidenum">
              <a:rPr lang="zh-CN" altLang="en-US" smtClean="0"/>
              <a:t>24</a:t>
            </a:fld>
            <a:endParaRPr lang="zh-CN" altLang="en-US"/>
          </a:p>
        </p:txBody>
      </p:sp>
    </p:spTree>
    <p:extLst>
      <p:ext uri="{BB962C8B-B14F-4D97-AF65-F5344CB8AC3E}">
        <p14:creationId xmlns:p14="http://schemas.microsoft.com/office/powerpoint/2010/main" val="3294772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54243"/>
            <a:ext cx="6858000" cy="1817229"/>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41551"/>
            <a:ext cx="6858000" cy="126021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718809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1272597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301301"/>
            <a:ext cx="7886700" cy="217125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93092"/>
            <a:ext cx="7886700" cy="1141809"/>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1475011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89503"/>
            <a:ext cx="3886200" cy="3311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89503"/>
            <a:ext cx="3886200" cy="3311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2980585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7901"/>
            <a:ext cx="7886700" cy="1008901"/>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79552"/>
            <a:ext cx="3868340" cy="62708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906640"/>
            <a:ext cx="3868340" cy="280438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79552"/>
            <a:ext cx="3887391" cy="62708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906640"/>
            <a:ext cx="3887391" cy="280438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1253313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996151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37742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7980"/>
            <a:ext cx="2949178" cy="121793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51541"/>
            <a:ext cx="4629150" cy="370937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65910"/>
            <a:ext cx="2949178" cy="290104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2411204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7980"/>
            <a:ext cx="2949178" cy="121793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51541"/>
            <a:ext cx="4629150" cy="3709370"/>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65910"/>
            <a:ext cx="2949178" cy="290104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592717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457191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7901"/>
            <a:ext cx="1971675" cy="442345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7901"/>
            <a:ext cx="5800725" cy="442345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94C20B0-92E7-4EAC-86B5-C8891D51D47F}"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3170394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7901"/>
            <a:ext cx="7886700" cy="1008901"/>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89503"/>
            <a:ext cx="7886700" cy="331185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837889"/>
            <a:ext cx="2057400" cy="277901"/>
          </a:xfrm>
          <a:prstGeom prst="rect">
            <a:avLst/>
          </a:prstGeom>
        </p:spPr>
        <p:txBody>
          <a:bodyPr vert="horz" lIns="91440" tIns="45720" rIns="91440" bIns="45720" rtlCol="0" anchor="ctr"/>
          <a:lstStyle>
            <a:lvl1pPr algn="l">
              <a:defRPr sz="900">
                <a:solidFill>
                  <a:schemeClr val="tx1">
                    <a:tint val="75000"/>
                  </a:schemeClr>
                </a:solidFill>
              </a:defRPr>
            </a:lvl1pPr>
          </a:lstStyle>
          <a:p>
            <a:fld id="{694C20B0-92E7-4EAC-86B5-C8891D51D47F}" type="datetimeFigureOut">
              <a:rPr lang="zh-CN" altLang="en-US" smtClean="0"/>
              <a:t>2022/12/2</a:t>
            </a:fld>
            <a:endParaRPr lang="zh-CN" altLang="en-US"/>
          </a:p>
        </p:txBody>
      </p:sp>
      <p:sp>
        <p:nvSpPr>
          <p:cNvPr id="5" name="Footer Placeholder 4"/>
          <p:cNvSpPr>
            <a:spLocks noGrp="1"/>
          </p:cNvSpPr>
          <p:nvPr>
            <p:ph type="ftr" sz="quarter" idx="3"/>
          </p:nvPr>
        </p:nvSpPr>
        <p:spPr>
          <a:xfrm>
            <a:off x="3028950" y="4837889"/>
            <a:ext cx="3086100" cy="27790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837889"/>
            <a:ext cx="2057400" cy="277901"/>
          </a:xfrm>
          <a:prstGeom prst="rect">
            <a:avLst/>
          </a:prstGeom>
        </p:spPr>
        <p:txBody>
          <a:bodyPr vert="horz" lIns="91440" tIns="45720" rIns="91440" bIns="45720" rtlCol="0" anchor="ctr"/>
          <a:lstStyle>
            <a:lvl1pPr algn="r">
              <a:defRPr sz="900">
                <a:solidFill>
                  <a:schemeClr val="tx1">
                    <a:tint val="75000"/>
                  </a:schemeClr>
                </a:solidFill>
              </a:defRPr>
            </a:lvl1pPr>
          </a:lstStyle>
          <a:p>
            <a:fld id="{B01CEF78-3D76-4267-B232-E5308A130B2E}" type="slidenum">
              <a:rPr lang="zh-CN" altLang="en-US" smtClean="0"/>
              <a:t>‹#›</a:t>
            </a:fld>
            <a:endParaRPr lang="zh-CN" altLang="en-US"/>
          </a:p>
        </p:txBody>
      </p:sp>
    </p:spTree>
    <p:extLst>
      <p:ext uri="{BB962C8B-B14F-4D97-AF65-F5344CB8AC3E}">
        <p14:creationId xmlns:p14="http://schemas.microsoft.com/office/powerpoint/2010/main" val="36796913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slideLayout" Target="../slideLayouts/slideLayout2.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2B95577-8EBD-43F4-A525-485914BFA5A7}"/>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13748"/>
          <a:stretch/>
        </p:blipFill>
        <p:spPr>
          <a:xfrm>
            <a:off x="0" y="0"/>
            <a:ext cx="9218141" cy="5219700"/>
          </a:xfrm>
          <a:prstGeom prst="rect">
            <a:avLst/>
          </a:prstGeom>
        </p:spPr>
      </p:pic>
      <p:sp>
        <p:nvSpPr>
          <p:cNvPr id="4" name="Rectangle 405">
            <a:extLst>
              <a:ext uri="{FF2B5EF4-FFF2-40B4-BE49-F238E27FC236}">
                <a16:creationId xmlns:a16="http://schemas.microsoft.com/office/drawing/2014/main" id="{48E72FBC-D231-4BFF-A015-23328B9B65FC}"/>
              </a:ext>
            </a:extLst>
          </p:cNvPr>
          <p:cNvSpPr>
            <a:spLocks noChangeArrowheads="1"/>
          </p:cNvSpPr>
          <p:nvPr/>
        </p:nvSpPr>
        <p:spPr bwMode="auto">
          <a:xfrm>
            <a:off x="4374966" y="3396914"/>
            <a:ext cx="43377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buFont typeface="Arial" charset="0"/>
              <a:buNone/>
            </a:pPr>
            <a:r>
              <a:rPr lang="zh-CN" altLang="en-US" sz="2800" spc="300" dirty="0">
                <a:solidFill>
                  <a:schemeClr val="bg2">
                    <a:lumMod val="10000"/>
                  </a:schemeClr>
                </a:solidFill>
                <a:latin typeface="微软雅黑" panose="020B0503020204020204" pitchFamily="34" charset="-122"/>
                <a:ea typeface="微软雅黑" panose="020B0503020204020204" pitchFamily="34" charset="-122"/>
              </a:rPr>
              <a:t>欧美风工作汇报</a:t>
            </a:r>
            <a:r>
              <a:rPr lang="en-US" altLang="zh-CN" sz="2800" spc="300" dirty="0">
                <a:solidFill>
                  <a:schemeClr val="bg2">
                    <a:lumMod val="10000"/>
                  </a:schemeClr>
                </a:solidFill>
                <a:latin typeface="微软雅黑" panose="020B0503020204020204" pitchFamily="34" charset="-122"/>
                <a:ea typeface="微软雅黑" panose="020B0503020204020204" pitchFamily="34" charset="-122"/>
              </a:rPr>
              <a:t>PPT</a:t>
            </a:r>
            <a:r>
              <a:rPr lang="zh-CN" altLang="en-US" sz="2800" spc="300" dirty="0">
                <a:solidFill>
                  <a:schemeClr val="bg2">
                    <a:lumMod val="10000"/>
                  </a:schemeClr>
                </a:solidFill>
                <a:latin typeface="微软雅黑" panose="020B0503020204020204" pitchFamily="34" charset="-122"/>
                <a:ea typeface="微软雅黑" panose="020B0503020204020204" pitchFamily="34" charset="-122"/>
              </a:rPr>
              <a:t>模板</a:t>
            </a:r>
          </a:p>
        </p:txBody>
      </p:sp>
      <p:sp>
        <p:nvSpPr>
          <p:cNvPr id="5" name="Rectangle 406">
            <a:extLst>
              <a:ext uri="{FF2B5EF4-FFF2-40B4-BE49-F238E27FC236}">
                <a16:creationId xmlns:a16="http://schemas.microsoft.com/office/drawing/2014/main" id="{C4D9CFC8-3BD4-4977-BB13-9456C00D2317}"/>
              </a:ext>
            </a:extLst>
          </p:cNvPr>
          <p:cNvSpPr>
            <a:spLocks noChangeArrowheads="1"/>
          </p:cNvSpPr>
          <p:nvPr/>
        </p:nvSpPr>
        <p:spPr bwMode="auto">
          <a:xfrm>
            <a:off x="4443848" y="3927806"/>
            <a:ext cx="319876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buFont typeface="Arial" charset="0"/>
              <a:buNone/>
            </a:pPr>
            <a:r>
              <a:rPr lang="en-US" altLang="zh-CN" sz="1900" spc="300" dirty="0">
                <a:solidFill>
                  <a:schemeClr val="bg2">
                    <a:lumMod val="10000"/>
                  </a:schemeClr>
                </a:solidFill>
              </a:rPr>
              <a:t>POWERPOINT TEMPLATE</a:t>
            </a:r>
            <a:endParaRPr lang="en-US" altLang="zh-CN" spc="300" dirty="0">
              <a:solidFill>
                <a:schemeClr val="bg2">
                  <a:lumMod val="10000"/>
                </a:schemeClr>
              </a:solidFill>
            </a:endParaRPr>
          </a:p>
        </p:txBody>
      </p:sp>
      <p:sp>
        <p:nvSpPr>
          <p:cNvPr id="6" name="Rectangle 407">
            <a:extLst>
              <a:ext uri="{FF2B5EF4-FFF2-40B4-BE49-F238E27FC236}">
                <a16:creationId xmlns:a16="http://schemas.microsoft.com/office/drawing/2014/main" id="{B93288FE-B556-46A6-A599-6EF000CABF25}"/>
              </a:ext>
            </a:extLst>
          </p:cNvPr>
          <p:cNvSpPr>
            <a:spLocks noChangeArrowheads="1"/>
          </p:cNvSpPr>
          <p:nvPr/>
        </p:nvSpPr>
        <p:spPr bwMode="auto">
          <a:xfrm>
            <a:off x="4443848" y="4236670"/>
            <a:ext cx="3901081" cy="350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buFont typeface="Arial" charset="0"/>
              <a:buNone/>
            </a:pPr>
            <a:r>
              <a:rPr lang="en-US" sz="800" dirty="0">
                <a:solidFill>
                  <a:schemeClr val="bg2">
                    <a:lumMod val="10000"/>
                  </a:schemeClr>
                </a:solidFill>
              </a:rPr>
              <a:t>We have many PowerPoint </a:t>
            </a:r>
            <a:r>
              <a:rPr lang="zh-CN" altLang="en-US" sz="800" dirty="0">
                <a:solidFill>
                  <a:schemeClr val="bg2">
                    <a:lumMod val="10000"/>
                  </a:schemeClr>
                </a:solidFill>
              </a:rPr>
              <a:t>templates</a:t>
            </a:r>
            <a:r>
              <a:rPr lang="en-US" sz="800" dirty="0">
                <a:solidFill>
                  <a:schemeClr val="bg2">
                    <a:lumMod val="10000"/>
                  </a:schemeClr>
                </a:solidFill>
              </a:rPr>
              <a:t> that has been specifically designed to help anyone that is stepping into the world of PowerPoint for the very first time.</a:t>
            </a:r>
            <a:endParaRPr lang="zh-CN" altLang="en-US" sz="800" dirty="0">
              <a:solidFill>
                <a:schemeClr val="bg2">
                  <a:lumMod val="10000"/>
                </a:schemeClr>
              </a:solidFill>
            </a:endParaRPr>
          </a:p>
        </p:txBody>
      </p:sp>
      <p:sp>
        <p:nvSpPr>
          <p:cNvPr id="12" name="矩形 11">
            <a:extLst>
              <a:ext uri="{FF2B5EF4-FFF2-40B4-BE49-F238E27FC236}">
                <a16:creationId xmlns:a16="http://schemas.microsoft.com/office/drawing/2014/main" id="{90753F58-EECB-4A0F-A327-27266594637A}"/>
              </a:ext>
            </a:extLst>
          </p:cNvPr>
          <p:cNvSpPr/>
          <p:nvPr/>
        </p:nvSpPr>
        <p:spPr>
          <a:xfrm>
            <a:off x="7217994" y="4738256"/>
            <a:ext cx="1340592" cy="257572"/>
          </a:xfrm>
          <a:prstGeom prst="rect">
            <a:avLst/>
          </a:prstGeom>
          <a:noFill/>
          <a:ln w="22225">
            <a:solidFill>
              <a:srgbClr val="4151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039">
            <a:extLst>
              <a:ext uri="{FF2B5EF4-FFF2-40B4-BE49-F238E27FC236}">
                <a16:creationId xmlns:a16="http://schemas.microsoft.com/office/drawing/2014/main" id="{72CC71A5-9132-4A9A-B165-CC570A47B84D}"/>
              </a:ext>
            </a:extLst>
          </p:cNvPr>
          <p:cNvSpPr/>
          <p:nvPr/>
        </p:nvSpPr>
        <p:spPr>
          <a:xfrm>
            <a:off x="7136550" y="4738256"/>
            <a:ext cx="1422036" cy="257572"/>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solidFill>
                  <a:schemeClr val="bg2">
                    <a:lumMod val="10000"/>
                  </a:schemeClr>
                </a:solidFill>
                <a:latin typeface="微软雅黑" panose="020B0503020204020204" pitchFamily="34" charset="-122"/>
                <a:ea typeface="微软雅黑" panose="020B0503020204020204" pitchFamily="34" charset="-122"/>
              </a:rPr>
              <a:t>演讲人</a:t>
            </a:r>
            <a:r>
              <a:rPr lang="zh-CN" altLang="en-US" sz="105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050" dirty="0">
                <a:solidFill>
                  <a:schemeClr val="bg2">
                    <a:lumMod val="10000"/>
                  </a:schemeClr>
                </a:solidFill>
                <a:latin typeface="微软雅黑" panose="020B0503020204020204" pitchFamily="34" charset="-122"/>
                <a:ea typeface="微软雅黑" panose="020B0503020204020204" pitchFamily="34" charset="-122"/>
              </a:rPr>
              <a:t>轻</a:t>
            </a:r>
            <a:r>
              <a:rPr lang="zh-CN" altLang="en-US" sz="1050" dirty="0" smtClean="0">
                <a:solidFill>
                  <a:schemeClr val="bg2">
                    <a:lumMod val="10000"/>
                  </a:schemeClr>
                </a:solidFill>
                <a:latin typeface="微软雅黑" panose="020B0503020204020204" pitchFamily="34" charset="-122"/>
                <a:ea typeface="微软雅黑" panose="020B0503020204020204" pitchFamily="34" charset="-122"/>
              </a:rPr>
              <a:t>松办公</a:t>
            </a:r>
            <a:endParaRPr lang="zh-CN" altLang="en-US" sz="1050" dirty="0">
              <a:solidFill>
                <a:schemeClr val="bg2">
                  <a:lumMod val="10000"/>
                </a:schemeClr>
              </a:solidFill>
              <a:latin typeface="微软雅黑" panose="020B0503020204020204" pitchFamily="34" charset="-122"/>
              <a:ea typeface="微软雅黑" panose="020B0503020204020204" pitchFamily="34" charset="-122"/>
            </a:endParaRPr>
          </a:p>
        </p:txBody>
      </p:sp>
      <p:pic>
        <p:nvPicPr>
          <p:cNvPr id="8" name="Stewart Mac - I Love You">
            <a:hlinkClick r:id="" action="ppaction://media"/>
            <a:extLst>
              <a:ext uri="{FF2B5EF4-FFF2-40B4-BE49-F238E27FC236}">
                <a16:creationId xmlns:a16="http://schemas.microsoft.com/office/drawing/2014/main" id="{7C2DACF0-1662-4A79-80AA-F98B81BEB4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0776" y="259721"/>
            <a:ext cx="609600" cy="609600"/>
          </a:xfrm>
          <a:prstGeom prst="rect">
            <a:avLst/>
          </a:prstGeom>
        </p:spPr>
      </p:pic>
    </p:spTree>
    <p:extLst>
      <p:ext uri="{BB962C8B-B14F-4D97-AF65-F5344CB8AC3E}">
        <p14:creationId xmlns:p14="http://schemas.microsoft.com/office/powerpoint/2010/main" val="165779047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80000">
                                      <p:stCondLst>
                                        <p:cond delay="2600"/>
                                      </p:stCondLst>
                                      <p:childTnLst>
                                        <p:set>
                                          <p:cBhvr>
                                            <p:cTn id="6" dur="1" fill="hold">
                                              <p:stCondLst>
                                                <p:cond delay="0"/>
                                              </p:stCondLst>
                                            </p:cTn>
                                            <p:tgtEl>
                                              <p:spTgt spid="13"/>
                                            </p:tgtEl>
                                            <p:attrNameLst>
                                              <p:attrName>style.visibility</p:attrName>
                                            </p:attrNameLst>
                                          </p:cBhvr>
                                          <p:to>
                                            <p:strVal val="visible"/>
                                          </p:to>
                                        </p:set>
                                        <p:anim calcmode="lin" valueType="num" p14:bounceEnd="80000">
                                          <p:cBhvr additive="base">
                                            <p:cTn id="7" dur="6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8" dur="6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3200"/>
                                </p:stCondLst>
                                <p:childTnLst>
                                  <p:par>
                                    <p:cTn id="10" presetID="1" presetClass="mediacall" presetSubtype="0" fill="hold" nodeType="afterEffect">
                                      <p:stCondLst>
                                        <p:cond delay="0"/>
                                      </p:stCondLst>
                                      <p:childTnLst>
                                        <p:cmd type="call" cmd="playFrom(0.0)">
                                          <p:cBhvr>
                                            <p:cTn id="11"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8"/>
                    </p:tgtEl>
                  </p:cMediaNode>
                </p:audio>
              </p:childTnLst>
            </p:cTn>
          </p:par>
        </p:tnLst>
        <p:bldLst>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6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600" fill="hold"/>
                                            <p:tgtEl>
                                              <p:spTgt spid="13"/>
                                            </p:tgtEl>
                                            <p:attrNameLst>
                                              <p:attrName>ppt_x</p:attrName>
                                            </p:attrNameLst>
                                          </p:cBhvr>
                                          <p:tavLst>
                                            <p:tav tm="0">
                                              <p:val>
                                                <p:strVal val="#ppt_x"/>
                                              </p:val>
                                            </p:tav>
                                            <p:tav tm="100000">
                                              <p:val>
                                                <p:strVal val="#ppt_x"/>
                                              </p:val>
                                            </p:tav>
                                          </p:tavLst>
                                        </p:anim>
                                        <p:anim calcmode="lin" valueType="num">
                                          <p:cBhvr additive="base">
                                            <p:cTn id="8" dur="6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3200"/>
                                </p:stCondLst>
                                <p:childTnLst>
                                  <p:par>
                                    <p:cTn id="10" presetID="1" presetClass="mediacall" presetSubtype="0" fill="hold" nodeType="afterEffect">
                                      <p:stCondLst>
                                        <p:cond delay="0"/>
                                      </p:stCondLst>
                                      <p:childTnLst>
                                        <p:cmd type="call" cmd="playFrom(0.0)">
                                          <p:cBhvr>
                                            <p:cTn id="11"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8"/>
                    </p:tgtEl>
                  </p:cMediaNode>
                </p:audio>
              </p:childTnLst>
            </p:cTn>
          </p:par>
        </p:tnLst>
        <p:bldLst>
          <p:bldP spid="1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567BC8CC-5F5F-4A95-AC84-C4DCFA99D9E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3748"/>
          <a:stretch/>
        </p:blipFill>
        <p:spPr>
          <a:xfrm>
            <a:off x="0" y="0"/>
            <a:ext cx="9218141" cy="5219700"/>
          </a:xfrm>
          <a:prstGeom prst="rect">
            <a:avLst/>
          </a:prstGeom>
        </p:spPr>
      </p:pic>
      <p:sp>
        <p:nvSpPr>
          <p:cNvPr id="23" name="矩形: 圆角 22">
            <a:extLst>
              <a:ext uri="{FF2B5EF4-FFF2-40B4-BE49-F238E27FC236}">
                <a16:creationId xmlns:a16="http://schemas.microsoft.com/office/drawing/2014/main" id="{1828B3B2-594C-4265-8240-C0D707FFC083}"/>
              </a:ext>
            </a:extLst>
          </p:cNvPr>
          <p:cNvSpPr/>
          <p:nvPr/>
        </p:nvSpPr>
        <p:spPr>
          <a:xfrm>
            <a:off x="4394493" y="1543954"/>
            <a:ext cx="3551957" cy="3317623"/>
          </a:xfrm>
          <a:prstGeom prst="roundRect">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4" name="矩形 3">
            <a:extLst>
              <a:ext uri="{FF2B5EF4-FFF2-40B4-BE49-F238E27FC236}">
                <a16:creationId xmlns:a16="http://schemas.microsoft.com/office/drawing/2014/main" id="{3DBD43E0-B879-4537-8532-7051AB12DBA1}"/>
              </a:ext>
            </a:extLst>
          </p:cNvPr>
          <p:cNvSpPr/>
          <p:nvPr/>
        </p:nvSpPr>
        <p:spPr>
          <a:xfrm>
            <a:off x="5801643" y="1942510"/>
            <a:ext cx="1261884" cy="307777"/>
          </a:xfrm>
          <a:prstGeom prst="rect">
            <a:avLst/>
          </a:prstGeom>
          <a:solidFill>
            <a:schemeClr val="bg1"/>
          </a:solidFill>
        </p:spPr>
        <p:txBody>
          <a:bodyPr wrap="none">
            <a:spAutoFit/>
            <a:scene3d>
              <a:camera prst="orthographicFront"/>
              <a:lightRig rig="threePt" dir="t"/>
            </a:scene3d>
            <a:sp3d contourW="12700"/>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活动总体思路</a:t>
            </a:r>
          </a:p>
        </p:txBody>
      </p:sp>
      <p:sp>
        <p:nvSpPr>
          <p:cNvPr id="5" name="矩形 4">
            <a:extLst>
              <a:ext uri="{FF2B5EF4-FFF2-40B4-BE49-F238E27FC236}">
                <a16:creationId xmlns:a16="http://schemas.microsoft.com/office/drawing/2014/main" id="{38269259-6122-446C-B22F-D8970CDFA57E}"/>
              </a:ext>
            </a:extLst>
          </p:cNvPr>
          <p:cNvSpPr/>
          <p:nvPr/>
        </p:nvSpPr>
        <p:spPr>
          <a:xfrm>
            <a:off x="5830424" y="3302985"/>
            <a:ext cx="1261884" cy="307777"/>
          </a:xfrm>
          <a:prstGeom prst="rect">
            <a:avLst/>
          </a:prstGeom>
          <a:solidFill>
            <a:schemeClr val="bg1"/>
          </a:solidFill>
        </p:spPr>
        <p:txBody>
          <a:bodyPr wrap="none">
            <a:spAutoFit/>
            <a:scene3d>
              <a:camera prst="orthographicFront"/>
              <a:lightRig rig="threePt" dir="t"/>
            </a:scene3d>
            <a:sp3d contourW="12700"/>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活动内容构成</a:t>
            </a:r>
          </a:p>
        </p:txBody>
      </p:sp>
      <p:sp>
        <p:nvSpPr>
          <p:cNvPr id="6" name="矩形 5">
            <a:extLst>
              <a:ext uri="{FF2B5EF4-FFF2-40B4-BE49-F238E27FC236}">
                <a16:creationId xmlns:a16="http://schemas.microsoft.com/office/drawing/2014/main" id="{E010BDC5-EA8F-4493-9BDE-021820B546D4}"/>
              </a:ext>
            </a:extLst>
          </p:cNvPr>
          <p:cNvSpPr/>
          <p:nvPr/>
        </p:nvSpPr>
        <p:spPr>
          <a:xfrm>
            <a:off x="5793232" y="2655247"/>
            <a:ext cx="1261884" cy="307777"/>
          </a:xfrm>
          <a:prstGeom prst="rect">
            <a:avLst/>
          </a:prstGeom>
          <a:solidFill>
            <a:schemeClr val="bg1"/>
          </a:solidFill>
        </p:spPr>
        <p:txBody>
          <a:bodyPr wrap="none">
            <a:spAutoFit/>
            <a:scene3d>
              <a:camera prst="orthographicFront"/>
              <a:lightRig rig="threePt" dir="t"/>
            </a:scene3d>
            <a:sp3d contourW="12700"/>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活动前期准备</a:t>
            </a:r>
          </a:p>
        </p:txBody>
      </p:sp>
      <p:sp>
        <p:nvSpPr>
          <p:cNvPr id="7" name="矩形 6">
            <a:extLst>
              <a:ext uri="{FF2B5EF4-FFF2-40B4-BE49-F238E27FC236}">
                <a16:creationId xmlns:a16="http://schemas.microsoft.com/office/drawing/2014/main" id="{CA4ADDFB-4772-4A1E-A30B-0B10EE183839}"/>
              </a:ext>
            </a:extLst>
          </p:cNvPr>
          <p:cNvSpPr/>
          <p:nvPr/>
        </p:nvSpPr>
        <p:spPr>
          <a:xfrm>
            <a:off x="5800687" y="4030182"/>
            <a:ext cx="1261884" cy="307777"/>
          </a:xfrm>
          <a:prstGeom prst="rect">
            <a:avLst/>
          </a:prstGeom>
          <a:solidFill>
            <a:schemeClr val="bg1"/>
          </a:solidFill>
        </p:spPr>
        <p:txBody>
          <a:bodyPr wrap="none">
            <a:spAutoFit/>
            <a:scene3d>
              <a:camera prst="orthographicFront"/>
              <a:lightRig rig="threePt" dir="t"/>
            </a:scene3d>
            <a:sp3d contourW="12700"/>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活动执行方案</a:t>
            </a:r>
          </a:p>
        </p:txBody>
      </p:sp>
      <p:sp>
        <p:nvSpPr>
          <p:cNvPr id="8" name="矩形 7">
            <a:extLst>
              <a:ext uri="{FF2B5EF4-FFF2-40B4-BE49-F238E27FC236}">
                <a16:creationId xmlns:a16="http://schemas.microsoft.com/office/drawing/2014/main" id="{341AD80B-D0DA-4654-8C90-CC49B6F8FC70}"/>
              </a:ext>
            </a:extLst>
          </p:cNvPr>
          <p:cNvSpPr/>
          <p:nvPr/>
        </p:nvSpPr>
        <p:spPr>
          <a:xfrm>
            <a:off x="5755343" y="2278657"/>
            <a:ext cx="1481496" cy="246221"/>
          </a:xfrm>
          <a:prstGeom prst="rect">
            <a:avLst/>
          </a:prstGeom>
          <a:solidFill>
            <a:schemeClr val="bg1"/>
          </a:solidFill>
        </p:spPr>
        <p:txBody>
          <a:bodyPr wrap="none">
            <a:spAutoFit/>
          </a:bodyPr>
          <a:lstStyle/>
          <a:p>
            <a:r>
              <a:rPr lang="en-US" altLang="zh-CN" sz="1000" dirty="0">
                <a:solidFill>
                  <a:schemeClr val="tx1">
                    <a:lumMod val="95000"/>
                    <a:lumOff val="5000"/>
                  </a:schemeClr>
                </a:solidFill>
                <a:latin typeface="arial" panose="020B0604020202020204" pitchFamily="34" charset="0"/>
              </a:rPr>
              <a:t>General idea of activity</a:t>
            </a:r>
            <a:endParaRPr lang="zh-CN" altLang="en-US" sz="1000" dirty="0">
              <a:solidFill>
                <a:schemeClr val="tx1">
                  <a:lumMod val="95000"/>
                  <a:lumOff val="5000"/>
                </a:schemeClr>
              </a:solidFill>
            </a:endParaRPr>
          </a:p>
        </p:txBody>
      </p:sp>
      <p:sp>
        <p:nvSpPr>
          <p:cNvPr id="9" name="矩形 8">
            <a:extLst>
              <a:ext uri="{FF2B5EF4-FFF2-40B4-BE49-F238E27FC236}">
                <a16:creationId xmlns:a16="http://schemas.microsoft.com/office/drawing/2014/main" id="{5271F9D4-4804-46CF-BF66-0D9D885B39A0}"/>
              </a:ext>
            </a:extLst>
          </p:cNvPr>
          <p:cNvSpPr/>
          <p:nvPr/>
        </p:nvSpPr>
        <p:spPr>
          <a:xfrm>
            <a:off x="5830424" y="3631028"/>
            <a:ext cx="1574470" cy="246221"/>
          </a:xfrm>
          <a:prstGeom prst="rect">
            <a:avLst/>
          </a:prstGeom>
          <a:solidFill>
            <a:schemeClr val="bg1"/>
          </a:solidFill>
        </p:spPr>
        <p:txBody>
          <a:bodyPr wrap="none">
            <a:spAutoFit/>
          </a:bodyPr>
          <a:lstStyle/>
          <a:p>
            <a:r>
              <a:rPr lang="en-US" altLang="zh-CN" sz="1000" dirty="0">
                <a:solidFill>
                  <a:schemeClr val="tx1">
                    <a:lumMod val="95000"/>
                    <a:lumOff val="5000"/>
                  </a:schemeClr>
                </a:solidFill>
                <a:latin typeface="arial" panose="020B0604020202020204" pitchFamily="34" charset="0"/>
              </a:rPr>
              <a:t>Activity content structure</a:t>
            </a:r>
            <a:endParaRPr lang="zh-CN" altLang="en-US" sz="1000" dirty="0">
              <a:solidFill>
                <a:schemeClr val="tx1">
                  <a:lumMod val="95000"/>
                  <a:lumOff val="5000"/>
                </a:schemeClr>
              </a:solidFill>
            </a:endParaRPr>
          </a:p>
        </p:txBody>
      </p:sp>
      <p:sp>
        <p:nvSpPr>
          <p:cNvPr id="10" name="矩形 9">
            <a:extLst>
              <a:ext uri="{FF2B5EF4-FFF2-40B4-BE49-F238E27FC236}">
                <a16:creationId xmlns:a16="http://schemas.microsoft.com/office/drawing/2014/main" id="{D6975875-3C98-4A55-8E38-B8B027112801}"/>
              </a:ext>
            </a:extLst>
          </p:cNvPr>
          <p:cNvSpPr/>
          <p:nvPr/>
        </p:nvSpPr>
        <p:spPr>
          <a:xfrm>
            <a:off x="5782934" y="2913387"/>
            <a:ext cx="1330814" cy="246221"/>
          </a:xfrm>
          <a:prstGeom prst="rect">
            <a:avLst/>
          </a:prstGeom>
          <a:solidFill>
            <a:schemeClr val="bg1"/>
          </a:solidFill>
        </p:spPr>
        <p:txBody>
          <a:bodyPr wrap="none">
            <a:spAutoFit/>
          </a:bodyPr>
          <a:lstStyle/>
          <a:p>
            <a:r>
              <a:rPr lang="en-US" altLang="zh-CN" sz="1000" dirty="0">
                <a:solidFill>
                  <a:schemeClr val="tx1">
                    <a:lumMod val="95000"/>
                    <a:lumOff val="5000"/>
                  </a:schemeClr>
                </a:solidFill>
              </a:rPr>
              <a:t>Pre event preparation</a:t>
            </a:r>
          </a:p>
        </p:txBody>
      </p:sp>
      <p:sp>
        <p:nvSpPr>
          <p:cNvPr id="11" name="矩形 10">
            <a:extLst>
              <a:ext uri="{FF2B5EF4-FFF2-40B4-BE49-F238E27FC236}">
                <a16:creationId xmlns:a16="http://schemas.microsoft.com/office/drawing/2014/main" id="{889D54CE-A61F-4F30-90CF-8C041C2D9B57}"/>
              </a:ext>
            </a:extLst>
          </p:cNvPr>
          <p:cNvSpPr/>
          <p:nvPr/>
        </p:nvSpPr>
        <p:spPr>
          <a:xfrm>
            <a:off x="5866272" y="4302190"/>
            <a:ext cx="1446230" cy="246221"/>
          </a:xfrm>
          <a:prstGeom prst="rect">
            <a:avLst/>
          </a:prstGeom>
          <a:solidFill>
            <a:schemeClr val="bg1"/>
          </a:solidFill>
        </p:spPr>
        <p:txBody>
          <a:bodyPr wrap="none">
            <a:spAutoFit/>
          </a:bodyPr>
          <a:lstStyle/>
          <a:p>
            <a:r>
              <a:rPr lang="en-US" altLang="zh-CN" sz="1000" dirty="0">
                <a:solidFill>
                  <a:schemeClr val="tx1">
                    <a:lumMod val="95000"/>
                    <a:lumOff val="5000"/>
                  </a:schemeClr>
                </a:solidFill>
                <a:latin typeface="arial" panose="020B0604020202020204" pitchFamily="34" charset="0"/>
              </a:rPr>
              <a:t>Activity execution plan</a:t>
            </a:r>
            <a:endParaRPr lang="zh-CN" altLang="en-US" sz="1000" dirty="0">
              <a:solidFill>
                <a:schemeClr val="tx1">
                  <a:lumMod val="95000"/>
                  <a:lumOff val="5000"/>
                </a:schemeClr>
              </a:solidFill>
            </a:endParaRPr>
          </a:p>
        </p:txBody>
      </p:sp>
      <p:sp>
        <p:nvSpPr>
          <p:cNvPr id="12" name="文本框 11">
            <a:extLst>
              <a:ext uri="{FF2B5EF4-FFF2-40B4-BE49-F238E27FC236}">
                <a16:creationId xmlns:a16="http://schemas.microsoft.com/office/drawing/2014/main" id="{705B41C8-D9A7-4DD7-B82E-5E3C9C72F4A1}"/>
              </a:ext>
            </a:extLst>
          </p:cNvPr>
          <p:cNvSpPr txBox="1"/>
          <p:nvPr/>
        </p:nvSpPr>
        <p:spPr>
          <a:xfrm>
            <a:off x="6973349" y="276840"/>
            <a:ext cx="1936749" cy="553998"/>
          </a:xfrm>
          <a:prstGeom prst="rect">
            <a:avLst/>
          </a:prstGeom>
          <a:noFill/>
        </p:spPr>
        <p:txBody>
          <a:bodyPr wrap="none" rtlCol="0">
            <a:spAutoFit/>
          </a:bodyPr>
          <a:lstStyle/>
          <a:p>
            <a:r>
              <a:rPr lang="en-US" altLang="zh-CN" sz="3000" dirty="0">
                <a:solidFill>
                  <a:schemeClr val="tx1">
                    <a:lumMod val="95000"/>
                    <a:lumOff val="5000"/>
                  </a:schemeClr>
                </a:solidFill>
                <a:latin typeface="Century Gothic" panose="020B0502020202020204" pitchFamily="34" charset="0"/>
                <a:cs typeface="+mn-ea"/>
                <a:sym typeface="+mn-lt"/>
              </a:rPr>
              <a:t>CONTENT</a:t>
            </a:r>
            <a:endParaRPr lang="zh-CN" altLang="en-US" sz="3000" dirty="0">
              <a:solidFill>
                <a:schemeClr val="tx1">
                  <a:lumMod val="95000"/>
                  <a:lumOff val="5000"/>
                </a:schemeClr>
              </a:solidFill>
              <a:latin typeface="Century Gothic" panose="020B0502020202020204" pitchFamily="34" charset="0"/>
              <a:cs typeface="+mn-ea"/>
              <a:sym typeface="+mn-lt"/>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a:extLst>
              <a:ext uri="{FF2B5EF4-FFF2-40B4-BE49-F238E27FC236}">
                <a16:creationId xmlns:a16="http://schemas.microsoft.com/office/drawing/2014/main" id="{608637E5-4F0A-4019-8488-2429FEDA27C7}"/>
              </a:ext>
            </a:extLst>
          </p:cNvPr>
          <p:cNvSpPr/>
          <p:nvPr/>
        </p:nvSpPr>
        <p:spPr>
          <a:xfrm>
            <a:off x="5255741" y="713116"/>
            <a:ext cx="4162567" cy="253916"/>
          </a:xfrm>
          <a:prstGeom prst="rect">
            <a:avLst/>
          </a:prstGeom>
        </p:spPr>
        <p:txBody>
          <a:bodyPr wrap="square">
            <a:spAutoFit/>
          </a:bodyPr>
          <a:lstStyle/>
          <a:p>
            <a:pPr algn="ctr"/>
            <a:r>
              <a:rPr lang="en-US" altLang="zh-CN" sz="1050" dirty="0">
                <a:solidFill>
                  <a:schemeClr val="tx1">
                    <a:lumMod val="95000"/>
                    <a:lumOff val="5000"/>
                  </a:schemeClr>
                </a:solidFill>
                <a:cs typeface="+mn-ea"/>
                <a:sym typeface="+mn-lt"/>
              </a:rPr>
              <a:t>Lorem ipsum dolor sit </a:t>
            </a:r>
            <a:r>
              <a:rPr lang="en-US" altLang="zh-CN" sz="1050" dirty="0" err="1">
                <a:solidFill>
                  <a:schemeClr val="tx1">
                    <a:lumMod val="95000"/>
                    <a:lumOff val="5000"/>
                  </a:schemeClr>
                </a:solidFill>
                <a:cs typeface="+mn-ea"/>
                <a:sym typeface="+mn-lt"/>
              </a:rPr>
              <a:t>amet</a:t>
            </a:r>
            <a:r>
              <a:rPr lang="en-US" altLang="zh-CN" sz="1050" dirty="0">
                <a:solidFill>
                  <a:schemeClr val="tx1">
                    <a:lumMod val="95000"/>
                    <a:lumOff val="5000"/>
                  </a:schemeClr>
                </a:solidFill>
                <a:cs typeface="+mn-ea"/>
                <a:sym typeface="+mn-lt"/>
              </a:rPr>
              <a:t>, </a:t>
            </a:r>
            <a:r>
              <a:rPr lang="en-US" altLang="zh-CN" sz="1050" dirty="0" err="1">
                <a:solidFill>
                  <a:schemeClr val="tx1">
                    <a:lumMod val="95000"/>
                    <a:lumOff val="5000"/>
                  </a:schemeClr>
                </a:solidFill>
                <a:cs typeface="+mn-ea"/>
                <a:sym typeface="+mn-lt"/>
              </a:rPr>
              <a:t>consectetur</a:t>
            </a:r>
            <a:r>
              <a:rPr lang="en-US" altLang="zh-CN" sz="1050" dirty="0">
                <a:solidFill>
                  <a:schemeClr val="tx1">
                    <a:lumMod val="95000"/>
                    <a:lumOff val="5000"/>
                  </a:schemeClr>
                </a:solidFill>
                <a:cs typeface="+mn-ea"/>
                <a:sym typeface="+mn-lt"/>
              </a:rPr>
              <a:t> </a:t>
            </a:r>
            <a:r>
              <a:rPr lang="en-US" altLang="zh-CN" sz="1050" dirty="0" err="1">
                <a:solidFill>
                  <a:schemeClr val="tx1">
                    <a:lumMod val="95000"/>
                    <a:lumOff val="5000"/>
                  </a:schemeClr>
                </a:solidFill>
                <a:cs typeface="+mn-ea"/>
                <a:sym typeface="+mn-lt"/>
              </a:rPr>
              <a:t>adipiscing</a:t>
            </a:r>
            <a:r>
              <a:rPr lang="en-US" altLang="zh-CN" sz="1050" dirty="0">
                <a:solidFill>
                  <a:schemeClr val="tx1">
                    <a:lumMod val="95000"/>
                    <a:lumOff val="5000"/>
                  </a:schemeClr>
                </a:solidFill>
                <a:cs typeface="+mn-ea"/>
                <a:sym typeface="+mn-lt"/>
              </a:rPr>
              <a:t> </a:t>
            </a:r>
            <a:r>
              <a:rPr lang="en-US" altLang="zh-CN" sz="1050" dirty="0" err="1">
                <a:solidFill>
                  <a:schemeClr val="tx1">
                    <a:lumMod val="95000"/>
                    <a:lumOff val="5000"/>
                  </a:schemeClr>
                </a:solidFill>
                <a:cs typeface="+mn-ea"/>
                <a:sym typeface="+mn-lt"/>
              </a:rPr>
              <a:t>elit</a:t>
            </a:r>
            <a:r>
              <a:rPr lang="en-US" altLang="zh-CN" sz="1050" dirty="0">
                <a:solidFill>
                  <a:schemeClr val="tx1">
                    <a:lumMod val="95000"/>
                    <a:lumOff val="5000"/>
                  </a:schemeClr>
                </a:solidFill>
                <a:cs typeface="+mn-ea"/>
                <a:sym typeface="+mn-lt"/>
              </a:rPr>
              <a:t>. </a:t>
            </a:r>
            <a:endParaRPr lang="zh-CN" altLang="en-US" sz="1050" dirty="0">
              <a:solidFill>
                <a:schemeClr val="tx1">
                  <a:lumMod val="95000"/>
                  <a:lumOff val="5000"/>
                </a:schemeClr>
              </a:solidFill>
              <a:cs typeface="+mn-ea"/>
              <a:sym typeface="+mn-lt"/>
            </a:endParaRPr>
          </a:p>
        </p:txBody>
      </p:sp>
      <p:sp>
        <p:nvSpPr>
          <p:cNvPr id="14" name="菱形 13">
            <a:extLst>
              <a:ext uri="{FF2B5EF4-FFF2-40B4-BE49-F238E27FC236}">
                <a16:creationId xmlns:a16="http://schemas.microsoft.com/office/drawing/2014/main" id="{1EDC8D9B-04C3-49B4-9AEF-9E93DA3472A4}"/>
              </a:ext>
            </a:extLst>
          </p:cNvPr>
          <p:cNvSpPr/>
          <p:nvPr/>
        </p:nvSpPr>
        <p:spPr>
          <a:xfrm>
            <a:off x="5073920" y="1942713"/>
            <a:ext cx="397247" cy="41183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lumMod val="95000"/>
                    <a:lumOff val="5000"/>
                  </a:schemeClr>
                </a:solidFill>
                <a:latin typeface="Impact" panose="020B0806030902050204" pitchFamily="34" charset="0"/>
              </a:rPr>
              <a:t>1</a:t>
            </a:r>
            <a:endParaRPr lang="zh-CN" altLang="en-US" sz="2400" b="1" dirty="0">
              <a:solidFill>
                <a:schemeClr val="tx1">
                  <a:lumMod val="95000"/>
                  <a:lumOff val="5000"/>
                </a:schemeClr>
              </a:solidFill>
              <a:latin typeface="Impact" panose="020B0806030902050204" pitchFamily="34" charset="0"/>
            </a:endParaRPr>
          </a:p>
        </p:txBody>
      </p:sp>
      <p:sp>
        <p:nvSpPr>
          <p:cNvPr id="15" name="菱形 14">
            <a:extLst>
              <a:ext uri="{FF2B5EF4-FFF2-40B4-BE49-F238E27FC236}">
                <a16:creationId xmlns:a16="http://schemas.microsoft.com/office/drawing/2014/main" id="{7920A29C-A556-457E-A0F8-AA4EFD75CFE7}"/>
              </a:ext>
            </a:extLst>
          </p:cNvPr>
          <p:cNvSpPr/>
          <p:nvPr/>
        </p:nvSpPr>
        <p:spPr>
          <a:xfrm>
            <a:off x="5088648" y="2692439"/>
            <a:ext cx="397247" cy="39724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lumMod val="95000"/>
                    <a:lumOff val="5000"/>
                  </a:schemeClr>
                </a:solidFill>
                <a:latin typeface="Impact" panose="020B0806030902050204" pitchFamily="34" charset="0"/>
              </a:rPr>
              <a:t>2</a:t>
            </a:r>
            <a:endParaRPr lang="zh-CN" altLang="en-US" sz="2400" b="1" dirty="0">
              <a:solidFill>
                <a:schemeClr val="tx1">
                  <a:lumMod val="95000"/>
                  <a:lumOff val="5000"/>
                </a:schemeClr>
              </a:solidFill>
              <a:latin typeface="Impact" panose="020B0806030902050204" pitchFamily="34" charset="0"/>
            </a:endParaRPr>
          </a:p>
        </p:txBody>
      </p:sp>
      <p:sp>
        <p:nvSpPr>
          <p:cNvPr id="16" name="菱形 15">
            <a:extLst>
              <a:ext uri="{FF2B5EF4-FFF2-40B4-BE49-F238E27FC236}">
                <a16:creationId xmlns:a16="http://schemas.microsoft.com/office/drawing/2014/main" id="{7BF8B6EC-C3F5-4BB4-9DD0-FB7E1B689755}"/>
              </a:ext>
            </a:extLst>
          </p:cNvPr>
          <p:cNvSpPr/>
          <p:nvPr/>
        </p:nvSpPr>
        <p:spPr>
          <a:xfrm>
            <a:off x="5088648" y="3330305"/>
            <a:ext cx="397247" cy="39724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lumMod val="95000"/>
                    <a:lumOff val="5000"/>
                  </a:schemeClr>
                </a:solidFill>
                <a:latin typeface="Impact" panose="020B0806030902050204" pitchFamily="34" charset="0"/>
              </a:rPr>
              <a:t>3</a:t>
            </a:r>
            <a:endParaRPr lang="zh-CN" altLang="en-US" sz="2400" b="1" dirty="0">
              <a:solidFill>
                <a:schemeClr val="tx1">
                  <a:lumMod val="95000"/>
                  <a:lumOff val="5000"/>
                </a:schemeClr>
              </a:solidFill>
              <a:latin typeface="Impact" panose="020B0806030902050204" pitchFamily="34" charset="0"/>
            </a:endParaRPr>
          </a:p>
        </p:txBody>
      </p:sp>
      <p:sp>
        <p:nvSpPr>
          <p:cNvPr id="17" name="菱形 16">
            <a:extLst>
              <a:ext uri="{FF2B5EF4-FFF2-40B4-BE49-F238E27FC236}">
                <a16:creationId xmlns:a16="http://schemas.microsoft.com/office/drawing/2014/main" id="{3A41230F-AC40-4BD3-8E82-A163DD7590B8}"/>
              </a:ext>
            </a:extLst>
          </p:cNvPr>
          <p:cNvSpPr/>
          <p:nvPr/>
        </p:nvSpPr>
        <p:spPr>
          <a:xfrm>
            <a:off x="5073920" y="4059343"/>
            <a:ext cx="397247" cy="397247"/>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lumMod val="95000"/>
                    <a:lumOff val="5000"/>
                  </a:schemeClr>
                </a:solidFill>
                <a:latin typeface="Impact" panose="020B0806030902050204" pitchFamily="34" charset="0"/>
              </a:rPr>
              <a:t>4</a:t>
            </a:r>
            <a:endParaRPr lang="zh-CN" altLang="en-US" sz="2400" b="1" dirty="0">
              <a:solidFill>
                <a:schemeClr val="tx1">
                  <a:lumMod val="95000"/>
                  <a:lumOff val="5000"/>
                </a:schemeClr>
              </a:solidFill>
              <a:latin typeface="Impact" panose="020B0806030902050204" pitchFamily="34" charset="0"/>
            </a:endParaRPr>
          </a:p>
        </p:txBody>
      </p:sp>
    </p:spTree>
    <p:extLst>
      <p:ext uri="{BB962C8B-B14F-4D97-AF65-F5344CB8AC3E}">
        <p14:creationId xmlns:p14="http://schemas.microsoft.com/office/powerpoint/2010/main" val="1653597903"/>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0"/>
                                        </p:tgtEl>
                                        <p:attrNameLst>
                                          <p:attrName>ppt_y</p:attrName>
                                        </p:attrNameLst>
                                      </p:cBhvr>
                                      <p:tavLst>
                                        <p:tav tm="0">
                                          <p:val>
                                            <p:strVal val="#ppt_y"/>
                                          </p:val>
                                        </p:tav>
                                        <p:tav tm="100000">
                                          <p:val>
                                            <p:strVal val="#ppt_y"/>
                                          </p:val>
                                        </p:tav>
                                      </p:tavLst>
                                    </p:anim>
                                    <p:anim calcmode="lin" valueType="num">
                                      <p:cBhvr>
                                        <p:cTn id="2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6BBD02E-8BEA-48EB-8081-86347E87F8E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3748"/>
          <a:stretch/>
        </p:blipFill>
        <p:spPr>
          <a:xfrm flipH="1">
            <a:off x="-1" y="0"/>
            <a:ext cx="9144000" cy="5219700"/>
          </a:xfrm>
          <a:prstGeom prst="rect">
            <a:avLst/>
          </a:prstGeom>
        </p:spPr>
      </p:pic>
      <p:sp>
        <p:nvSpPr>
          <p:cNvPr id="23" name="矩形: 圆角 22">
            <a:extLst>
              <a:ext uri="{FF2B5EF4-FFF2-40B4-BE49-F238E27FC236}">
                <a16:creationId xmlns:a16="http://schemas.microsoft.com/office/drawing/2014/main" id="{1828B3B2-594C-4265-8240-C0D707FFC083}"/>
              </a:ext>
            </a:extLst>
          </p:cNvPr>
          <p:cNvSpPr/>
          <p:nvPr/>
        </p:nvSpPr>
        <p:spPr>
          <a:xfrm>
            <a:off x="1235677" y="2049678"/>
            <a:ext cx="6639696" cy="2751438"/>
          </a:xfrm>
          <a:prstGeom prst="roundRect">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5877C9B1-0B28-4681-81B8-2C665E02A163}"/>
              </a:ext>
            </a:extLst>
          </p:cNvPr>
          <p:cNvSpPr/>
          <p:nvPr/>
        </p:nvSpPr>
        <p:spPr>
          <a:xfrm>
            <a:off x="4949642" y="2791047"/>
            <a:ext cx="2339102" cy="523220"/>
          </a:xfrm>
          <a:prstGeom prst="rect">
            <a:avLst/>
          </a:prstGeom>
        </p:spPr>
        <p:txBody>
          <a:bodyPr wrap="none">
            <a:spAutoFit/>
            <a:scene3d>
              <a:camera prst="orthographicFront"/>
              <a:lightRig rig="threePt" dir="t"/>
            </a:scene3d>
            <a:sp3d contourW="12700"/>
          </a:bodyPr>
          <a:lstStyle/>
          <a:p>
            <a:pPr algn="ct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活动总体思路</a:t>
            </a:r>
          </a:p>
        </p:txBody>
      </p:sp>
      <p:sp>
        <p:nvSpPr>
          <p:cNvPr id="25" name="矩形 24">
            <a:extLst>
              <a:ext uri="{FF2B5EF4-FFF2-40B4-BE49-F238E27FC236}">
                <a16:creationId xmlns:a16="http://schemas.microsoft.com/office/drawing/2014/main" id="{A6AE3429-136D-495C-BCF2-640812EF559B}"/>
              </a:ext>
            </a:extLst>
          </p:cNvPr>
          <p:cNvSpPr/>
          <p:nvPr/>
        </p:nvSpPr>
        <p:spPr>
          <a:xfrm>
            <a:off x="4478538" y="3349789"/>
            <a:ext cx="2876108" cy="246221"/>
          </a:xfrm>
          <a:prstGeom prst="rect">
            <a:avLst/>
          </a:prstGeom>
        </p:spPr>
        <p:txBody>
          <a:bodyPr wrap="none">
            <a:spAutoFit/>
          </a:bodyPr>
          <a:lstStyle/>
          <a:p>
            <a:r>
              <a:rPr lang="en-US" altLang="zh-CN" sz="1000" spc="300" dirty="0">
                <a:solidFill>
                  <a:schemeClr val="tx1">
                    <a:lumMod val="95000"/>
                    <a:lumOff val="5000"/>
                  </a:schemeClr>
                </a:solidFill>
                <a:latin typeface="arial" panose="020B0604020202020204" pitchFamily="34" charset="0"/>
              </a:rPr>
              <a:t>GENERAL IDEA OF ACTIVITY</a:t>
            </a:r>
            <a:endParaRPr lang="zh-CN" altLang="en-US" sz="1000" spc="300" dirty="0">
              <a:solidFill>
                <a:schemeClr val="tx1">
                  <a:lumMod val="95000"/>
                  <a:lumOff val="5000"/>
                </a:schemeClr>
              </a:solidFill>
            </a:endParaRPr>
          </a:p>
        </p:txBody>
      </p:sp>
      <p:sp>
        <p:nvSpPr>
          <p:cNvPr id="26" name="Text Placeholder 4">
            <a:extLst>
              <a:ext uri="{FF2B5EF4-FFF2-40B4-BE49-F238E27FC236}">
                <a16:creationId xmlns:a16="http://schemas.microsoft.com/office/drawing/2014/main" id="{926C0A71-D358-41CC-BD93-B614657F2096}"/>
              </a:ext>
            </a:extLst>
          </p:cNvPr>
          <p:cNvSpPr txBox="1">
            <a:spLocks/>
          </p:cNvSpPr>
          <p:nvPr/>
        </p:nvSpPr>
        <p:spPr>
          <a:xfrm>
            <a:off x="2352826" y="3631532"/>
            <a:ext cx="4935918" cy="589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u="none" strike="noStrike" kern="1200" cap="none" spc="300" normalizeH="0" baseline="0" noProof="0" dirty="0">
                <a:ln>
                  <a:noFill/>
                </a:ln>
                <a:solidFill>
                  <a:schemeClr val="tx1">
                    <a:lumMod val="95000"/>
                    <a:lumOff val="5000"/>
                  </a:schemeClr>
                </a:solidFill>
                <a:effectLst/>
                <a:uLnTx/>
                <a:uFillTx/>
                <a:latin typeface="Agency FB" panose="020B0503020202020204" pitchFamily="34" charset="0"/>
                <a:cs typeface="Calibri"/>
              </a:rPr>
              <a:t>Ut wisi enim ad minim veniam, quis nostrud exerci tation ullamcorper nibh euismod tincidunt ut</a:t>
            </a:r>
          </a:p>
        </p:txBody>
      </p:sp>
      <p:sp>
        <p:nvSpPr>
          <p:cNvPr id="27" name="矩形 26">
            <a:extLst>
              <a:ext uri="{FF2B5EF4-FFF2-40B4-BE49-F238E27FC236}">
                <a16:creationId xmlns:a16="http://schemas.microsoft.com/office/drawing/2014/main" id="{FF986579-2748-44A8-84A2-ED233C408022}"/>
              </a:ext>
            </a:extLst>
          </p:cNvPr>
          <p:cNvSpPr/>
          <p:nvPr/>
        </p:nvSpPr>
        <p:spPr>
          <a:xfrm>
            <a:off x="1661635" y="2196371"/>
            <a:ext cx="2236510" cy="769441"/>
          </a:xfrm>
          <a:prstGeom prst="rect">
            <a:avLst/>
          </a:prstGeom>
        </p:spPr>
        <p:txBody>
          <a:bodyPr wrap="none" anchor="ctr">
            <a:spAutoFit/>
          </a:bodyPr>
          <a:lstStyle/>
          <a:p>
            <a:pPr algn="r"/>
            <a:r>
              <a:rPr kumimoji="1" lang="en-US" altLang="zh-CN" sz="4400" spc="600" dirty="0">
                <a:solidFill>
                  <a:schemeClr val="tx1">
                    <a:lumMod val="95000"/>
                    <a:lumOff val="5000"/>
                  </a:schemeClr>
                </a:solidFill>
                <a:latin typeface="Bernard MT Condensed" panose="02050806060905020404" pitchFamily="18" charset="0"/>
                <a:ea typeface="宋体"/>
              </a:rPr>
              <a:t>P</a:t>
            </a:r>
            <a:r>
              <a:rPr kumimoji="1" lang="en-US" altLang="zh-CN" sz="2800" spc="600" dirty="0">
                <a:solidFill>
                  <a:schemeClr val="tx1">
                    <a:lumMod val="95000"/>
                    <a:lumOff val="5000"/>
                  </a:schemeClr>
                </a:solidFill>
                <a:latin typeface="Bernard MT Condensed" panose="02050806060905020404" pitchFamily="18" charset="0"/>
                <a:ea typeface="宋体"/>
              </a:rPr>
              <a:t>ART ONE</a:t>
            </a:r>
            <a:endParaRPr lang="zh-CN" altLang="en-US" sz="2800" spc="600" dirty="0">
              <a:solidFill>
                <a:schemeClr val="tx1">
                  <a:lumMod val="95000"/>
                  <a:lumOff val="5000"/>
                </a:schemeClr>
              </a:solidFill>
              <a:latin typeface="Bernard MT Condensed" panose="02050806060905020404" pitchFamily="18" charset="0"/>
              <a:ea typeface="宋体"/>
            </a:endParaRPr>
          </a:p>
        </p:txBody>
      </p:sp>
    </p:spTree>
    <p:extLst>
      <p:ext uri="{BB962C8B-B14F-4D97-AF65-F5344CB8AC3E}">
        <p14:creationId xmlns:p14="http://schemas.microsoft.com/office/powerpoint/2010/main" val="2677621160"/>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1F4E5A8D-6876-406D-AD5D-DAD9606CB907}"/>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7">
            <a:extLst>
              <a:ext uri="{FF2B5EF4-FFF2-40B4-BE49-F238E27FC236}">
                <a16:creationId xmlns:a16="http://schemas.microsoft.com/office/drawing/2014/main" id="{FE3D7A72-0E2C-448E-AA80-7FCD3FEE3111}"/>
              </a:ext>
            </a:extLst>
          </p:cNvPr>
          <p:cNvSpPr txBox="1"/>
          <p:nvPr/>
        </p:nvSpPr>
        <p:spPr>
          <a:xfrm>
            <a:off x="-5954" y="51299"/>
            <a:ext cx="2741394"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grpSp>
        <p:nvGrpSpPr>
          <p:cNvPr id="27" name="组合 26">
            <a:extLst>
              <a:ext uri="{FF2B5EF4-FFF2-40B4-BE49-F238E27FC236}">
                <a16:creationId xmlns:a16="http://schemas.microsoft.com/office/drawing/2014/main" id="{20061301-B00F-4C67-872F-5542604C5B68}"/>
              </a:ext>
            </a:extLst>
          </p:cNvPr>
          <p:cNvGrpSpPr/>
          <p:nvPr/>
        </p:nvGrpSpPr>
        <p:grpSpPr>
          <a:xfrm>
            <a:off x="1410558" y="1203924"/>
            <a:ext cx="6104939" cy="2507615"/>
            <a:chOff x="173941" y="815787"/>
            <a:chExt cx="8640000" cy="3548896"/>
          </a:xfrm>
        </p:grpSpPr>
        <p:sp>
          <p:nvSpPr>
            <p:cNvPr id="28" name="PA_库_弧形 33">
              <a:extLst>
                <a:ext uri="{FF2B5EF4-FFF2-40B4-BE49-F238E27FC236}">
                  <a16:creationId xmlns:a16="http://schemas.microsoft.com/office/drawing/2014/main" id="{519E0874-55FC-437B-97F9-882509500F93}"/>
                </a:ext>
              </a:extLst>
            </p:cNvPr>
            <p:cNvSpPr>
              <a:spLocks noChangeAspect="1"/>
            </p:cNvSpPr>
            <p:nvPr>
              <p:custDataLst>
                <p:tags r:id="rId1"/>
              </p:custDataLst>
            </p:nvPr>
          </p:nvSpPr>
          <p:spPr>
            <a:xfrm>
              <a:off x="3309386" y="815789"/>
              <a:ext cx="2557846" cy="2557845"/>
            </a:xfrm>
            <a:prstGeom prst="arc">
              <a:avLst>
                <a:gd name="adj1" fmla="val 16200000"/>
                <a:gd name="adj2" fmla="val 7365128"/>
              </a:avLst>
            </a:prstGeom>
            <a:ln w="139700"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a:solidFill>
                  <a:schemeClr val="bg2">
                    <a:lumMod val="10000"/>
                  </a:schemeClr>
                </a:solidFill>
              </a:endParaRPr>
            </a:p>
          </p:txBody>
        </p:sp>
        <p:sp>
          <p:nvSpPr>
            <p:cNvPr id="29" name="PA_库_弧形 34">
              <a:extLst>
                <a:ext uri="{FF2B5EF4-FFF2-40B4-BE49-F238E27FC236}">
                  <a16:creationId xmlns:a16="http://schemas.microsoft.com/office/drawing/2014/main" id="{61655453-68A0-41D1-98B5-A2F2B2DB6CA1}"/>
                </a:ext>
              </a:extLst>
            </p:cNvPr>
            <p:cNvSpPr>
              <a:spLocks noChangeAspect="1"/>
            </p:cNvSpPr>
            <p:nvPr>
              <p:custDataLst>
                <p:tags r:id="rId2"/>
              </p:custDataLst>
            </p:nvPr>
          </p:nvSpPr>
          <p:spPr>
            <a:xfrm>
              <a:off x="3489234" y="995638"/>
              <a:ext cx="2198149" cy="2198147"/>
            </a:xfrm>
            <a:prstGeom prst="arc">
              <a:avLst>
                <a:gd name="adj1" fmla="val 16200000"/>
                <a:gd name="adj2" fmla="val 10299423"/>
              </a:avLst>
            </a:prstGeom>
            <a:ln w="139700" cap="rnd">
              <a:solidFill>
                <a:srgbClr val="525878"/>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dirty="0">
                <a:solidFill>
                  <a:schemeClr val="bg2">
                    <a:lumMod val="10000"/>
                  </a:schemeClr>
                </a:solidFill>
              </a:endParaRPr>
            </a:p>
          </p:txBody>
        </p:sp>
        <p:sp>
          <p:nvSpPr>
            <p:cNvPr id="30" name="PA_库_弧形 35">
              <a:extLst>
                <a:ext uri="{FF2B5EF4-FFF2-40B4-BE49-F238E27FC236}">
                  <a16:creationId xmlns:a16="http://schemas.microsoft.com/office/drawing/2014/main" id="{8D007315-4233-4790-A287-761F6182F1AB}"/>
                </a:ext>
              </a:extLst>
            </p:cNvPr>
            <p:cNvSpPr>
              <a:spLocks noChangeAspect="1"/>
            </p:cNvSpPr>
            <p:nvPr>
              <p:custDataLst>
                <p:tags r:id="rId3"/>
              </p:custDataLst>
            </p:nvPr>
          </p:nvSpPr>
          <p:spPr>
            <a:xfrm>
              <a:off x="3669083" y="1175487"/>
              <a:ext cx="1838451" cy="1838450"/>
            </a:xfrm>
            <a:prstGeom prst="arc">
              <a:avLst>
                <a:gd name="adj1" fmla="val 16200000"/>
                <a:gd name="adj2" fmla="val 8296013"/>
              </a:avLst>
            </a:prstGeom>
            <a:ln w="139700" cap="rnd">
              <a:solidFill>
                <a:schemeClr val="bg2">
                  <a:lumMod val="1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dirty="0">
                <a:solidFill>
                  <a:schemeClr val="bg2">
                    <a:lumMod val="10000"/>
                  </a:schemeClr>
                </a:solidFill>
              </a:endParaRPr>
            </a:p>
          </p:txBody>
        </p:sp>
        <p:sp>
          <p:nvSpPr>
            <p:cNvPr id="31" name="PA_库_弧形 36">
              <a:extLst>
                <a:ext uri="{FF2B5EF4-FFF2-40B4-BE49-F238E27FC236}">
                  <a16:creationId xmlns:a16="http://schemas.microsoft.com/office/drawing/2014/main" id="{EE752A9D-15F3-4C1A-8B04-2C920DFA6FB1}"/>
                </a:ext>
              </a:extLst>
            </p:cNvPr>
            <p:cNvSpPr>
              <a:spLocks noChangeAspect="1"/>
            </p:cNvSpPr>
            <p:nvPr>
              <p:custDataLst>
                <p:tags r:id="rId4"/>
              </p:custDataLst>
            </p:nvPr>
          </p:nvSpPr>
          <p:spPr>
            <a:xfrm>
              <a:off x="173941" y="815787"/>
              <a:ext cx="2557846" cy="2557845"/>
            </a:xfrm>
            <a:prstGeom prst="arc">
              <a:avLst>
                <a:gd name="adj1" fmla="val 16200000"/>
                <a:gd name="adj2" fmla="val 718418"/>
              </a:avLst>
            </a:prstGeom>
            <a:ln w="139700"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a:solidFill>
                  <a:schemeClr val="bg2">
                    <a:lumMod val="10000"/>
                  </a:schemeClr>
                </a:solidFill>
              </a:endParaRPr>
            </a:p>
          </p:txBody>
        </p:sp>
        <p:sp>
          <p:nvSpPr>
            <p:cNvPr id="32" name="PA_库_弧形 37">
              <a:extLst>
                <a:ext uri="{FF2B5EF4-FFF2-40B4-BE49-F238E27FC236}">
                  <a16:creationId xmlns:a16="http://schemas.microsoft.com/office/drawing/2014/main" id="{FF09B022-73DB-4506-A46C-2963174E34FD}"/>
                </a:ext>
              </a:extLst>
            </p:cNvPr>
            <p:cNvSpPr>
              <a:spLocks noChangeAspect="1"/>
            </p:cNvSpPr>
            <p:nvPr>
              <p:custDataLst>
                <p:tags r:id="rId5"/>
              </p:custDataLst>
            </p:nvPr>
          </p:nvSpPr>
          <p:spPr>
            <a:xfrm>
              <a:off x="353790" y="995636"/>
              <a:ext cx="2198149" cy="2198147"/>
            </a:xfrm>
            <a:prstGeom prst="arc">
              <a:avLst>
                <a:gd name="adj1" fmla="val 16200000"/>
                <a:gd name="adj2" fmla="val 3688040"/>
              </a:avLst>
            </a:prstGeom>
            <a:ln w="139700" cap="rnd">
              <a:solidFill>
                <a:schemeClr val="bg2">
                  <a:lumMod val="1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a:solidFill>
                  <a:schemeClr val="bg2">
                    <a:lumMod val="10000"/>
                  </a:schemeClr>
                </a:solidFill>
              </a:endParaRPr>
            </a:p>
          </p:txBody>
        </p:sp>
        <p:sp>
          <p:nvSpPr>
            <p:cNvPr id="33" name="PA_库_弧形 38">
              <a:extLst>
                <a:ext uri="{FF2B5EF4-FFF2-40B4-BE49-F238E27FC236}">
                  <a16:creationId xmlns:a16="http://schemas.microsoft.com/office/drawing/2014/main" id="{A083335D-15CD-460D-B676-F432614129CF}"/>
                </a:ext>
              </a:extLst>
            </p:cNvPr>
            <p:cNvSpPr>
              <a:spLocks noChangeAspect="1"/>
            </p:cNvSpPr>
            <p:nvPr>
              <p:custDataLst>
                <p:tags r:id="rId6"/>
              </p:custDataLst>
            </p:nvPr>
          </p:nvSpPr>
          <p:spPr>
            <a:xfrm>
              <a:off x="533638" y="1175485"/>
              <a:ext cx="1838451" cy="1838450"/>
            </a:xfrm>
            <a:prstGeom prst="arc">
              <a:avLst>
                <a:gd name="adj1" fmla="val 16200000"/>
                <a:gd name="adj2" fmla="val 10208197"/>
              </a:avLst>
            </a:prstGeom>
            <a:ln w="139700" cap="rnd">
              <a:solidFill>
                <a:srgbClr val="525878"/>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a:solidFill>
                  <a:schemeClr val="bg2">
                    <a:lumMod val="10000"/>
                  </a:schemeClr>
                </a:solidFill>
              </a:endParaRPr>
            </a:p>
          </p:txBody>
        </p:sp>
        <p:sp>
          <p:nvSpPr>
            <p:cNvPr id="34" name="PA_库_弧形 42">
              <a:extLst>
                <a:ext uri="{FF2B5EF4-FFF2-40B4-BE49-F238E27FC236}">
                  <a16:creationId xmlns:a16="http://schemas.microsoft.com/office/drawing/2014/main" id="{A89531CA-46E1-42B0-B529-596E3913AA24}"/>
                </a:ext>
              </a:extLst>
            </p:cNvPr>
            <p:cNvSpPr>
              <a:spLocks noChangeAspect="1"/>
            </p:cNvSpPr>
            <p:nvPr>
              <p:custDataLst>
                <p:tags r:id="rId7"/>
              </p:custDataLst>
            </p:nvPr>
          </p:nvSpPr>
          <p:spPr>
            <a:xfrm>
              <a:off x="6256095" y="815787"/>
              <a:ext cx="2557846" cy="2557845"/>
            </a:xfrm>
            <a:prstGeom prst="arc">
              <a:avLst>
                <a:gd name="adj1" fmla="val 16200000"/>
                <a:gd name="adj2" fmla="val 7555220"/>
              </a:avLst>
            </a:prstGeom>
            <a:ln w="139700"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a:solidFill>
                  <a:schemeClr val="bg2">
                    <a:lumMod val="10000"/>
                  </a:schemeClr>
                </a:solidFill>
              </a:endParaRPr>
            </a:p>
          </p:txBody>
        </p:sp>
        <p:sp>
          <p:nvSpPr>
            <p:cNvPr id="35" name="PA_库_弧形 43">
              <a:extLst>
                <a:ext uri="{FF2B5EF4-FFF2-40B4-BE49-F238E27FC236}">
                  <a16:creationId xmlns:a16="http://schemas.microsoft.com/office/drawing/2014/main" id="{45BACAD0-629E-415D-91BB-1470B428A78F}"/>
                </a:ext>
              </a:extLst>
            </p:cNvPr>
            <p:cNvSpPr>
              <a:spLocks noChangeAspect="1"/>
            </p:cNvSpPr>
            <p:nvPr>
              <p:custDataLst>
                <p:tags r:id="rId8"/>
              </p:custDataLst>
            </p:nvPr>
          </p:nvSpPr>
          <p:spPr>
            <a:xfrm>
              <a:off x="6435944" y="995636"/>
              <a:ext cx="2198149" cy="2198147"/>
            </a:xfrm>
            <a:prstGeom prst="arc">
              <a:avLst>
                <a:gd name="adj1" fmla="val 16200000"/>
                <a:gd name="adj2" fmla="val 4902060"/>
              </a:avLst>
            </a:prstGeom>
            <a:ln w="139700" cap="rnd">
              <a:solidFill>
                <a:srgbClr val="525878"/>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a:solidFill>
                  <a:schemeClr val="bg2">
                    <a:lumMod val="10000"/>
                  </a:schemeClr>
                </a:solidFill>
              </a:endParaRPr>
            </a:p>
          </p:txBody>
        </p:sp>
        <p:sp>
          <p:nvSpPr>
            <p:cNvPr id="36" name="PA_库_弧形 44">
              <a:extLst>
                <a:ext uri="{FF2B5EF4-FFF2-40B4-BE49-F238E27FC236}">
                  <a16:creationId xmlns:a16="http://schemas.microsoft.com/office/drawing/2014/main" id="{419A014A-9FE9-48E9-A6C8-98317F0D6D1F}"/>
                </a:ext>
              </a:extLst>
            </p:cNvPr>
            <p:cNvSpPr>
              <a:spLocks noChangeAspect="1"/>
            </p:cNvSpPr>
            <p:nvPr>
              <p:custDataLst>
                <p:tags r:id="rId9"/>
              </p:custDataLst>
            </p:nvPr>
          </p:nvSpPr>
          <p:spPr>
            <a:xfrm>
              <a:off x="6615792" y="1175485"/>
              <a:ext cx="1838451" cy="1838450"/>
            </a:xfrm>
            <a:prstGeom prst="arc">
              <a:avLst>
                <a:gd name="adj1" fmla="val 16200000"/>
                <a:gd name="adj2" fmla="val 2893723"/>
              </a:avLst>
            </a:prstGeom>
            <a:ln w="139700" cap="rnd">
              <a:solidFill>
                <a:schemeClr val="bg2">
                  <a:lumMod val="10000"/>
                </a:schemeClr>
              </a:solidFill>
              <a:roun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sz="1600">
                <a:solidFill>
                  <a:schemeClr val="bg2">
                    <a:lumMod val="10000"/>
                  </a:schemeClr>
                </a:solidFill>
              </a:endParaRPr>
            </a:p>
          </p:txBody>
        </p:sp>
        <p:sp>
          <p:nvSpPr>
            <p:cNvPr id="37" name="PA_库_文本框 45">
              <a:extLst>
                <a:ext uri="{FF2B5EF4-FFF2-40B4-BE49-F238E27FC236}">
                  <a16:creationId xmlns:a16="http://schemas.microsoft.com/office/drawing/2014/main" id="{333D91B2-577B-4189-9CE2-39A7F4CF559E}"/>
                </a:ext>
              </a:extLst>
            </p:cNvPr>
            <p:cNvSpPr txBox="1"/>
            <p:nvPr>
              <p:custDataLst>
                <p:tags r:id="rId10"/>
              </p:custDataLst>
            </p:nvPr>
          </p:nvSpPr>
          <p:spPr>
            <a:xfrm>
              <a:off x="851241" y="1793240"/>
              <a:ext cx="786153" cy="442525"/>
            </a:xfrm>
            <a:prstGeom prst="rect">
              <a:avLst/>
            </a:prstGeom>
            <a:noFill/>
          </p:spPr>
          <p:txBody>
            <a:bodyPr wrap="none" rtlCol="0">
              <a:spAutoFit/>
            </a:bodyPr>
            <a:lstStyle/>
            <a:p>
              <a:r>
                <a:rPr lang="en-US" sz="1600" dirty="0">
                  <a:solidFill>
                    <a:schemeClr val="bg2">
                      <a:lumMod val="10000"/>
                    </a:schemeClr>
                  </a:solidFill>
                </a:rPr>
                <a:t>2015</a:t>
              </a:r>
            </a:p>
          </p:txBody>
        </p:sp>
        <p:sp>
          <p:nvSpPr>
            <p:cNvPr id="38" name="PA_库_文本框 46">
              <a:extLst>
                <a:ext uri="{FF2B5EF4-FFF2-40B4-BE49-F238E27FC236}">
                  <a16:creationId xmlns:a16="http://schemas.microsoft.com/office/drawing/2014/main" id="{725B23A6-9F49-4FD5-8222-0A7A843384B8}"/>
                </a:ext>
              </a:extLst>
            </p:cNvPr>
            <p:cNvSpPr txBox="1"/>
            <p:nvPr>
              <p:custDataLst>
                <p:tags r:id="rId11"/>
              </p:custDataLst>
            </p:nvPr>
          </p:nvSpPr>
          <p:spPr>
            <a:xfrm>
              <a:off x="3989427" y="1793240"/>
              <a:ext cx="786153" cy="442525"/>
            </a:xfrm>
            <a:prstGeom prst="rect">
              <a:avLst/>
            </a:prstGeom>
            <a:noFill/>
          </p:spPr>
          <p:txBody>
            <a:bodyPr wrap="none" rtlCol="0">
              <a:spAutoFit/>
            </a:bodyPr>
            <a:lstStyle/>
            <a:p>
              <a:r>
                <a:rPr lang="en-US" sz="1600" dirty="0">
                  <a:solidFill>
                    <a:schemeClr val="bg2">
                      <a:lumMod val="10000"/>
                    </a:schemeClr>
                  </a:solidFill>
                </a:rPr>
                <a:t>2016</a:t>
              </a:r>
            </a:p>
          </p:txBody>
        </p:sp>
        <p:sp>
          <p:nvSpPr>
            <p:cNvPr id="39" name="PA_库_文本框 47">
              <a:extLst>
                <a:ext uri="{FF2B5EF4-FFF2-40B4-BE49-F238E27FC236}">
                  <a16:creationId xmlns:a16="http://schemas.microsoft.com/office/drawing/2014/main" id="{DAA34EC6-265B-4E71-BE48-1852DE58C038}"/>
                </a:ext>
              </a:extLst>
            </p:cNvPr>
            <p:cNvSpPr txBox="1"/>
            <p:nvPr>
              <p:custDataLst>
                <p:tags r:id="rId12"/>
              </p:custDataLst>
            </p:nvPr>
          </p:nvSpPr>
          <p:spPr>
            <a:xfrm>
              <a:off x="6937890" y="1793240"/>
              <a:ext cx="786153" cy="442525"/>
            </a:xfrm>
            <a:prstGeom prst="rect">
              <a:avLst/>
            </a:prstGeom>
            <a:noFill/>
          </p:spPr>
          <p:txBody>
            <a:bodyPr wrap="none" rtlCol="0">
              <a:spAutoFit/>
            </a:bodyPr>
            <a:lstStyle/>
            <a:p>
              <a:r>
                <a:rPr lang="en-US" sz="1600" dirty="0">
                  <a:solidFill>
                    <a:schemeClr val="bg2">
                      <a:lumMod val="10000"/>
                    </a:schemeClr>
                  </a:solidFill>
                </a:rPr>
                <a:t>2017</a:t>
              </a:r>
              <a:endParaRPr lang="bg-BG" sz="1600" dirty="0">
                <a:solidFill>
                  <a:schemeClr val="bg2">
                    <a:lumMod val="10000"/>
                  </a:schemeClr>
                </a:solidFill>
              </a:endParaRPr>
            </a:p>
          </p:txBody>
        </p:sp>
        <p:sp>
          <p:nvSpPr>
            <p:cNvPr id="40" name="PA_库_文本框 55">
              <a:extLst>
                <a:ext uri="{FF2B5EF4-FFF2-40B4-BE49-F238E27FC236}">
                  <a16:creationId xmlns:a16="http://schemas.microsoft.com/office/drawing/2014/main" id="{55EB00D8-A0B8-4A23-81B8-76CADBFC7A03}"/>
                </a:ext>
              </a:extLst>
            </p:cNvPr>
            <p:cNvSpPr txBox="1"/>
            <p:nvPr>
              <p:custDataLst>
                <p:tags r:id="rId13"/>
              </p:custDataLst>
            </p:nvPr>
          </p:nvSpPr>
          <p:spPr>
            <a:xfrm>
              <a:off x="1471109" y="3071141"/>
              <a:ext cx="561958" cy="341951"/>
            </a:xfrm>
            <a:prstGeom prst="rect">
              <a:avLst/>
            </a:prstGeom>
            <a:noFill/>
          </p:spPr>
          <p:txBody>
            <a:bodyPr wrap="none" rtlCol="0">
              <a:spAutoFit/>
            </a:bodyPr>
            <a:lstStyle/>
            <a:p>
              <a:r>
                <a:rPr lang="en-US" sz="1100">
                  <a:solidFill>
                    <a:schemeClr val="bg2">
                      <a:lumMod val="10000"/>
                    </a:schemeClr>
                  </a:solidFill>
                </a:rPr>
                <a:t>42%</a:t>
              </a:r>
              <a:endParaRPr lang="bg-BG" sz="1100">
                <a:solidFill>
                  <a:schemeClr val="bg2">
                    <a:lumMod val="10000"/>
                  </a:schemeClr>
                </a:solidFill>
              </a:endParaRPr>
            </a:p>
          </p:txBody>
        </p:sp>
        <p:sp>
          <p:nvSpPr>
            <p:cNvPr id="41" name="PA_库_文本框 56">
              <a:extLst>
                <a:ext uri="{FF2B5EF4-FFF2-40B4-BE49-F238E27FC236}">
                  <a16:creationId xmlns:a16="http://schemas.microsoft.com/office/drawing/2014/main" id="{D81855D8-F12B-482B-82E1-E9CC443C6BF4}"/>
                </a:ext>
              </a:extLst>
            </p:cNvPr>
            <p:cNvSpPr txBox="1"/>
            <p:nvPr>
              <p:custDataLst>
                <p:tags r:id="rId14"/>
              </p:custDataLst>
            </p:nvPr>
          </p:nvSpPr>
          <p:spPr>
            <a:xfrm>
              <a:off x="353786" y="1793240"/>
              <a:ext cx="561958" cy="341951"/>
            </a:xfrm>
            <a:prstGeom prst="rect">
              <a:avLst/>
            </a:prstGeom>
            <a:noFill/>
          </p:spPr>
          <p:txBody>
            <a:bodyPr wrap="none" rtlCol="0">
              <a:spAutoFit/>
            </a:bodyPr>
            <a:lstStyle/>
            <a:p>
              <a:r>
                <a:rPr lang="en-US" sz="1100" dirty="0">
                  <a:solidFill>
                    <a:schemeClr val="bg2">
                      <a:lumMod val="10000"/>
                    </a:schemeClr>
                  </a:solidFill>
                </a:rPr>
                <a:t>73%</a:t>
              </a:r>
              <a:endParaRPr lang="bg-BG" sz="1100" dirty="0">
                <a:solidFill>
                  <a:schemeClr val="bg2">
                    <a:lumMod val="10000"/>
                  </a:schemeClr>
                </a:solidFill>
              </a:endParaRPr>
            </a:p>
          </p:txBody>
        </p:sp>
        <p:sp>
          <p:nvSpPr>
            <p:cNvPr id="42" name="PA_库_文本框 57">
              <a:extLst>
                <a:ext uri="{FF2B5EF4-FFF2-40B4-BE49-F238E27FC236}">
                  <a16:creationId xmlns:a16="http://schemas.microsoft.com/office/drawing/2014/main" id="{0F0E4005-2BC4-430F-B0DD-61E9D294B1C9}"/>
                </a:ext>
              </a:extLst>
            </p:cNvPr>
            <p:cNvSpPr txBox="1"/>
            <p:nvPr>
              <p:custDataLst>
                <p:tags r:id="rId15"/>
              </p:custDataLst>
            </p:nvPr>
          </p:nvSpPr>
          <p:spPr>
            <a:xfrm>
              <a:off x="3379421" y="2946186"/>
              <a:ext cx="561958" cy="341951"/>
            </a:xfrm>
            <a:prstGeom prst="rect">
              <a:avLst/>
            </a:prstGeom>
            <a:noFill/>
          </p:spPr>
          <p:txBody>
            <a:bodyPr wrap="none" rtlCol="0">
              <a:spAutoFit/>
            </a:bodyPr>
            <a:lstStyle/>
            <a:p>
              <a:r>
                <a:rPr lang="en-US" sz="1100">
                  <a:solidFill>
                    <a:schemeClr val="bg2">
                      <a:lumMod val="10000"/>
                    </a:schemeClr>
                  </a:solidFill>
                </a:rPr>
                <a:t>59%</a:t>
              </a:r>
              <a:endParaRPr lang="bg-BG" sz="1100">
                <a:solidFill>
                  <a:schemeClr val="bg2">
                    <a:lumMod val="10000"/>
                  </a:schemeClr>
                </a:solidFill>
              </a:endParaRPr>
            </a:p>
          </p:txBody>
        </p:sp>
        <p:sp>
          <p:nvSpPr>
            <p:cNvPr id="43" name="PA_库_文本框 59">
              <a:extLst>
                <a:ext uri="{FF2B5EF4-FFF2-40B4-BE49-F238E27FC236}">
                  <a16:creationId xmlns:a16="http://schemas.microsoft.com/office/drawing/2014/main" id="{B66C5D52-42E3-4AC0-8C5E-BC341D53D8E9}"/>
                </a:ext>
              </a:extLst>
            </p:cNvPr>
            <p:cNvSpPr txBox="1"/>
            <p:nvPr>
              <p:custDataLst>
                <p:tags r:id="rId16"/>
              </p:custDataLst>
            </p:nvPr>
          </p:nvSpPr>
          <p:spPr>
            <a:xfrm>
              <a:off x="3280220" y="1933628"/>
              <a:ext cx="561958" cy="341951"/>
            </a:xfrm>
            <a:prstGeom prst="rect">
              <a:avLst/>
            </a:prstGeom>
            <a:noFill/>
          </p:spPr>
          <p:txBody>
            <a:bodyPr wrap="none" rtlCol="0">
              <a:spAutoFit/>
            </a:bodyPr>
            <a:lstStyle/>
            <a:p>
              <a:r>
                <a:rPr lang="en-US" sz="1100">
                  <a:solidFill>
                    <a:schemeClr val="bg2">
                      <a:lumMod val="10000"/>
                    </a:schemeClr>
                  </a:solidFill>
                </a:rPr>
                <a:t>62%</a:t>
              </a:r>
              <a:endParaRPr lang="bg-BG" sz="1100">
                <a:solidFill>
                  <a:schemeClr val="bg2">
                    <a:lumMod val="10000"/>
                  </a:schemeClr>
                </a:solidFill>
              </a:endParaRPr>
            </a:p>
          </p:txBody>
        </p:sp>
        <p:sp>
          <p:nvSpPr>
            <p:cNvPr id="44" name="PA_库_文本框 60">
              <a:extLst>
                <a:ext uri="{FF2B5EF4-FFF2-40B4-BE49-F238E27FC236}">
                  <a16:creationId xmlns:a16="http://schemas.microsoft.com/office/drawing/2014/main" id="{1B8A3D4F-470A-4525-92FD-97804B9F9B14}"/>
                </a:ext>
              </a:extLst>
            </p:cNvPr>
            <p:cNvSpPr txBox="1"/>
            <p:nvPr>
              <p:custDataLst>
                <p:tags r:id="rId17"/>
              </p:custDataLst>
            </p:nvPr>
          </p:nvSpPr>
          <p:spPr>
            <a:xfrm>
              <a:off x="6497004" y="2820284"/>
              <a:ext cx="561958" cy="341951"/>
            </a:xfrm>
            <a:prstGeom prst="rect">
              <a:avLst/>
            </a:prstGeom>
            <a:noFill/>
          </p:spPr>
          <p:txBody>
            <a:bodyPr wrap="none" rtlCol="0">
              <a:spAutoFit/>
            </a:bodyPr>
            <a:lstStyle/>
            <a:p>
              <a:r>
                <a:rPr lang="en-US" sz="1100">
                  <a:solidFill>
                    <a:schemeClr val="bg2">
                      <a:lumMod val="10000"/>
                    </a:schemeClr>
                  </a:solidFill>
                </a:rPr>
                <a:t>63%</a:t>
              </a:r>
              <a:endParaRPr lang="bg-BG" sz="1100">
                <a:solidFill>
                  <a:schemeClr val="bg2">
                    <a:lumMod val="10000"/>
                  </a:schemeClr>
                </a:solidFill>
              </a:endParaRPr>
            </a:p>
          </p:txBody>
        </p:sp>
        <p:sp>
          <p:nvSpPr>
            <p:cNvPr id="45" name="PA_库_文本框 61">
              <a:extLst>
                <a:ext uri="{FF2B5EF4-FFF2-40B4-BE49-F238E27FC236}">
                  <a16:creationId xmlns:a16="http://schemas.microsoft.com/office/drawing/2014/main" id="{2A9FBAC7-ECF6-4EBC-A65C-F23563F20AFB}"/>
                </a:ext>
              </a:extLst>
            </p:cNvPr>
            <p:cNvSpPr txBox="1"/>
            <p:nvPr>
              <p:custDataLst>
                <p:tags r:id="rId18"/>
              </p:custDataLst>
            </p:nvPr>
          </p:nvSpPr>
          <p:spPr>
            <a:xfrm>
              <a:off x="7151738" y="3044385"/>
              <a:ext cx="561958" cy="341951"/>
            </a:xfrm>
            <a:prstGeom prst="rect">
              <a:avLst/>
            </a:prstGeom>
            <a:noFill/>
          </p:spPr>
          <p:txBody>
            <a:bodyPr wrap="none" rtlCol="0">
              <a:spAutoFit/>
            </a:bodyPr>
            <a:lstStyle/>
            <a:p>
              <a:r>
                <a:rPr lang="en-US" sz="1100">
                  <a:solidFill>
                    <a:schemeClr val="bg2">
                      <a:lumMod val="10000"/>
                    </a:schemeClr>
                  </a:solidFill>
                </a:rPr>
                <a:t>49%</a:t>
              </a:r>
              <a:endParaRPr lang="bg-BG" sz="1100">
                <a:solidFill>
                  <a:schemeClr val="bg2">
                    <a:lumMod val="10000"/>
                  </a:schemeClr>
                </a:solidFill>
              </a:endParaRPr>
            </a:p>
          </p:txBody>
        </p:sp>
        <p:sp>
          <p:nvSpPr>
            <p:cNvPr id="46" name="PA_库_文本框 39">
              <a:extLst>
                <a:ext uri="{FF2B5EF4-FFF2-40B4-BE49-F238E27FC236}">
                  <a16:creationId xmlns:a16="http://schemas.microsoft.com/office/drawing/2014/main" id="{71F44007-0B89-497A-8FFD-06FF4B07669F}"/>
                </a:ext>
              </a:extLst>
            </p:cNvPr>
            <p:cNvSpPr txBox="1"/>
            <p:nvPr>
              <p:custDataLst>
                <p:tags r:id="rId19"/>
              </p:custDataLst>
            </p:nvPr>
          </p:nvSpPr>
          <p:spPr>
            <a:xfrm>
              <a:off x="2234152" y="4013994"/>
              <a:ext cx="1368000" cy="321836"/>
            </a:xfrm>
            <a:prstGeom prst="rect">
              <a:avLst/>
            </a:prstGeom>
            <a:noFill/>
          </p:spPr>
          <p:txBody>
            <a:bodyPr wrap="square" rtlCol="0">
              <a:spAutoFit/>
            </a:bodyPr>
            <a:lstStyle/>
            <a:p>
              <a:r>
                <a:rPr lang="zh-CN" altLang="en-US" sz="1000" dirty="0">
                  <a:solidFill>
                    <a:schemeClr val="bg2">
                      <a:lumMod val="10000"/>
                    </a:schemeClr>
                  </a:solidFill>
                </a:rPr>
                <a:t>项目</a:t>
              </a:r>
              <a:r>
                <a:rPr lang="en-US" altLang="zh-CN" sz="1000" dirty="0">
                  <a:solidFill>
                    <a:schemeClr val="bg2">
                      <a:lumMod val="10000"/>
                    </a:schemeClr>
                  </a:solidFill>
                </a:rPr>
                <a:t>1</a:t>
              </a:r>
              <a:endParaRPr lang="bg-BG" sz="1000" dirty="0">
                <a:solidFill>
                  <a:schemeClr val="bg2">
                    <a:lumMod val="10000"/>
                  </a:schemeClr>
                </a:solidFill>
              </a:endParaRPr>
            </a:p>
          </p:txBody>
        </p:sp>
        <p:sp>
          <p:nvSpPr>
            <p:cNvPr id="47" name="PA_库_椭圆 63">
              <a:extLst>
                <a:ext uri="{FF2B5EF4-FFF2-40B4-BE49-F238E27FC236}">
                  <a16:creationId xmlns:a16="http://schemas.microsoft.com/office/drawing/2014/main" id="{92081858-B6AC-41DE-85C5-A986ED0CDD8D}"/>
                </a:ext>
              </a:extLst>
            </p:cNvPr>
            <p:cNvSpPr>
              <a:spLocks noChangeAspect="1"/>
            </p:cNvSpPr>
            <p:nvPr>
              <p:custDataLst>
                <p:tags r:id="rId20"/>
              </p:custDataLst>
            </p:nvPr>
          </p:nvSpPr>
          <p:spPr>
            <a:xfrm>
              <a:off x="1975401" y="4047105"/>
              <a:ext cx="180000" cy="180000"/>
            </a:xfrm>
            <a:prstGeom prst="ellipse">
              <a:avLst/>
            </a:prstGeom>
            <a:solidFill>
              <a:srgbClr val="525878"/>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lIns="76188" tIns="38094" rIns="76188" bIns="38094" rtlCol="0" anchor="ctr"/>
            <a:lstStyle/>
            <a:p>
              <a:pPr lvl="0" algn="ctr"/>
              <a:endParaRPr lang="bg-BG" sz="1600" dirty="0">
                <a:solidFill>
                  <a:schemeClr val="bg2">
                    <a:lumMod val="10000"/>
                  </a:schemeClr>
                </a:solidFill>
                <a:latin typeface="+mj-lt"/>
                <a:ea typeface="Open Sans Light" pitchFamily="34" charset="0"/>
                <a:cs typeface="Open Sans Light" pitchFamily="34" charset="0"/>
              </a:endParaRPr>
            </a:p>
          </p:txBody>
        </p:sp>
        <p:sp>
          <p:nvSpPr>
            <p:cNvPr id="48" name="PA_库_文本框 64">
              <a:extLst>
                <a:ext uri="{FF2B5EF4-FFF2-40B4-BE49-F238E27FC236}">
                  <a16:creationId xmlns:a16="http://schemas.microsoft.com/office/drawing/2014/main" id="{750AC3B1-AE51-4414-A18F-2B32FECB249E}"/>
                </a:ext>
              </a:extLst>
            </p:cNvPr>
            <p:cNvSpPr txBox="1"/>
            <p:nvPr>
              <p:custDataLst>
                <p:tags r:id="rId21"/>
              </p:custDataLst>
            </p:nvPr>
          </p:nvSpPr>
          <p:spPr>
            <a:xfrm>
              <a:off x="3956678" y="4013994"/>
              <a:ext cx="1368000" cy="321836"/>
            </a:xfrm>
            <a:prstGeom prst="rect">
              <a:avLst/>
            </a:prstGeom>
            <a:noFill/>
          </p:spPr>
          <p:txBody>
            <a:bodyPr wrap="square" rtlCol="0">
              <a:spAutoFit/>
            </a:bodyPr>
            <a:lstStyle/>
            <a:p>
              <a:r>
                <a:rPr lang="zh-CN" altLang="en-US" sz="1000" dirty="0">
                  <a:solidFill>
                    <a:schemeClr val="bg2">
                      <a:lumMod val="10000"/>
                    </a:schemeClr>
                  </a:solidFill>
                </a:rPr>
                <a:t>项目</a:t>
              </a:r>
              <a:r>
                <a:rPr lang="en-US" altLang="zh-CN" sz="1000" dirty="0">
                  <a:solidFill>
                    <a:schemeClr val="bg2">
                      <a:lumMod val="10000"/>
                    </a:schemeClr>
                  </a:solidFill>
                </a:rPr>
                <a:t>2</a:t>
              </a:r>
              <a:endParaRPr lang="bg-BG" sz="1000" dirty="0">
                <a:solidFill>
                  <a:schemeClr val="bg2">
                    <a:lumMod val="10000"/>
                  </a:schemeClr>
                </a:solidFill>
              </a:endParaRPr>
            </a:p>
          </p:txBody>
        </p:sp>
        <p:sp>
          <p:nvSpPr>
            <p:cNvPr id="49" name="PA_库_椭圆 65">
              <a:extLst>
                <a:ext uri="{FF2B5EF4-FFF2-40B4-BE49-F238E27FC236}">
                  <a16:creationId xmlns:a16="http://schemas.microsoft.com/office/drawing/2014/main" id="{3C073F75-7EDC-49AC-9B46-9F04639B1AD0}"/>
                </a:ext>
              </a:extLst>
            </p:cNvPr>
            <p:cNvSpPr>
              <a:spLocks noChangeAspect="1"/>
            </p:cNvSpPr>
            <p:nvPr>
              <p:custDataLst>
                <p:tags r:id="rId22"/>
              </p:custDataLst>
            </p:nvPr>
          </p:nvSpPr>
          <p:spPr>
            <a:xfrm>
              <a:off x="3697927" y="4047105"/>
              <a:ext cx="180000" cy="180000"/>
            </a:xfrm>
            <a:prstGeom prst="ellipse">
              <a:avLst/>
            </a:prstGeom>
            <a:solidFill>
              <a:schemeClr val="tx1">
                <a:lumMod val="95000"/>
                <a:lumOff val="5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lIns="76188" tIns="38094" rIns="76188" bIns="38094" rtlCol="0" anchor="ctr"/>
            <a:lstStyle/>
            <a:p>
              <a:pPr lvl="0" algn="ctr"/>
              <a:endParaRPr lang="bg-BG" sz="1600">
                <a:solidFill>
                  <a:schemeClr val="bg2">
                    <a:lumMod val="10000"/>
                  </a:schemeClr>
                </a:solidFill>
                <a:latin typeface="+mj-lt"/>
                <a:ea typeface="Open Sans Light" pitchFamily="34" charset="0"/>
                <a:cs typeface="Open Sans Light" pitchFamily="34" charset="0"/>
              </a:endParaRPr>
            </a:p>
          </p:txBody>
        </p:sp>
        <p:sp>
          <p:nvSpPr>
            <p:cNvPr id="50" name="PA_库_文本框 66">
              <a:extLst>
                <a:ext uri="{FF2B5EF4-FFF2-40B4-BE49-F238E27FC236}">
                  <a16:creationId xmlns:a16="http://schemas.microsoft.com/office/drawing/2014/main" id="{083E8D4F-25E2-43FB-A29F-5C08F18BC02D}"/>
                </a:ext>
              </a:extLst>
            </p:cNvPr>
            <p:cNvSpPr txBox="1"/>
            <p:nvPr>
              <p:custDataLst>
                <p:tags r:id="rId23"/>
              </p:custDataLst>
            </p:nvPr>
          </p:nvSpPr>
          <p:spPr>
            <a:xfrm>
              <a:off x="5833213" y="4013994"/>
              <a:ext cx="1368000" cy="321836"/>
            </a:xfrm>
            <a:prstGeom prst="rect">
              <a:avLst/>
            </a:prstGeom>
            <a:noFill/>
          </p:spPr>
          <p:txBody>
            <a:bodyPr wrap="square" rtlCol="0">
              <a:spAutoFit/>
            </a:bodyPr>
            <a:lstStyle/>
            <a:p>
              <a:r>
                <a:rPr lang="zh-CN" altLang="en-US" sz="1000" dirty="0">
                  <a:solidFill>
                    <a:schemeClr val="bg2">
                      <a:lumMod val="10000"/>
                    </a:schemeClr>
                  </a:solidFill>
                </a:rPr>
                <a:t>项目</a:t>
              </a:r>
              <a:r>
                <a:rPr lang="en-US" altLang="zh-CN" sz="1000" dirty="0">
                  <a:solidFill>
                    <a:schemeClr val="bg2">
                      <a:lumMod val="10000"/>
                    </a:schemeClr>
                  </a:solidFill>
                </a:rPr>
                <a:t>3</a:t>
              </a:r>
              <a:endParaRPr lang="bg-BG" sz="1000" dirty="0">
                <a:solidFill>
                  <a:schemeClr val="bg2">
                    <a:lumMod val="10000"/>
                  </a:schemeClr>
                </a:solidFill>
              </a:endParaRPr>
            </a:p>
          </p:txBody>
        </p:sp>
        <p:sp>
          <p:nvSpPr>
            <p:cNvPr id="51" name="PA_库_椭圆 67">
              <a:extLst>
                <a:ext uri="{FF2B5EF4-FFF2-40B4-BE49-F238E27FC236}">
                  <a16:creationId xmlns:a16="http://schemas.microsoft.com/office/drawing/2014/main" id="{0D2C750C-C629-407E-9800-41C86112A47D}"/>
                </a:ext>
              </a:extLst>
            </p:cNvPr>
            <p:cNvSpPr>
              <a:spLocks noChangeAspect="1"/>
            </p:cNvSpPr>
            <p:nvPr>
              <p:custDataLst>
                <p:tags r:id="rId24"/>
              </p:custDataLst>
            </p:nvPr>
          </p:nvSpPr>
          <p:spPr>
            <a:xfrm>
              <a:off x="5420453" y="4051659"/>
              <a:ext cx="180000" cy="180000"/>
            </a:xfrm>
            <a:prstGeom prst="ellipse">
              <a:avLst/>
            </a:prstGeom>
            <a:solidFill>
              <a:srgbClr val="525878"/>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none" lIns="76188" tIns="38094" rIns="76188" bIns="38094" rtlCol="0" anchor="ctr"/>
            <a:lstStyle/>
            <a:p>
              <a:pPr lvl="0" algn="ctr"/>
              <a:endParaRPr lang="bg-BG" sz="1600">
                <a:solidFill>
                  <a:schemeClr val="bg2">
                    <a:lumMod val="10000"/>
                  </a:schemeClr>
                </a:solidFill>
                <a:latin typeface="+mj-lt"/>
                <a:ea typeface="Open Sans Light" pitchFamily="34" charset="0"/>
                <a:cs typeface="Open Sans Light" pitchFamily="34" charset="0"/>
              </a:endParaRPr>
            </a:p>
          </p:txBody>
        </p:sp>
        <p:sp>
          <p:nvSpPr>
            <p:cNvPr id="52" name="PA_库_圆角矩形 70">
              <a:extLst>
                <a:ext uri="{FF2B5EF4-FFF2-40B4-BE49-F238E27FC236}">
                  <a16:creationId xmlns:a16="http://schemas.microsoft.com/office/drawing/2014/main" id="{E8356709-F881-4B9D-8828-E3E6544D7A63}"/>
                </a:ext>
              </a:extLst>
            </p:cNvPr>
            <p:cNvSpPr/>
            <p:nvPr>
              <p:custDataLst>
                <p:tags r:id="rId25"/>
              </p:custDataLst>
            </p:nvPr>
          </p:nvSpPr>
          <p:spPr>
            <a:xfrm>
              <a:off x="1716529" y="3884477"/>
              <a:ext cx="5271314" cy="480206"/>
            </a:xfrm>
            <a:prstGeom prst="roundRect">
              <a:avLst>
                <a:gd name="adj" fmla="val 14157"/>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solidFill>
                  <a:schemeClr val="bg2">
                    <a:lumMod val="10000"/>
                  </a:schemeClr>
                </a:solidFill>
                <a:effectLst/>
              </a:endParaRPr>
            </a:p>
          </p:txBody>
        </p:sp>
      </p:grpSp>
      <p:sp>
        <p:nvSpPr>
          <p:cNvPr id="53" name="Subtitle 2">
            <a:extLst>
              <a:ext uri="{FF2B5EF4-FFF2-40B4-BE49-F238E27FC236}">
                <a16:creationId xmlns:a16="http://schemas.microsoft.com/office/drawing/2014/main" id="{4FA990D7-1419-479E-8938-2BE4514E6752}"/>
              </a:ext>
            </a:extLst>
          </p:cNvPr>
          <p:cNvSpPr txBox="1">
            <a:spLocks/>
          </p:cNvSpPr>
          <p:nvPr/>
        </p:nvSpPr>
        <p:spPr>
          <a:xfrm>
            <a:off x="803097" y="4002297"/>
            <a:ext cx="2392949" cy="76031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60000"/>
              </a:lnSpc>
            </a:pPr>
            <a:endParaRPr lang="en-US" sz="1500" b="1" dirty="0">
              <a:solidFill>
                <a:schemeClr val="bg2">
                  <a:lumMod val="10000"/>
                </a:schemeClr>
              </a:solidFill>
              <a:latin typeface="Aparajita" pitchFamily="34" charset="0"/>
              <a:cs typeface="Aparajita" pitchFamily="34" charset="0"/>
            </a:endParaRPr>
          </a:p>
        </p:txBody>
      </p:sp>
      <p:sp>
        <p:nvSpPr>
          <p:cNvPr id="57" name="文本框 56">
            <a:extLst>
              <a:ext uri="{FF2B5EF4-FFF2-40B4-BE49-F238E27FC236}">
                <a16:creationId xmlns:a16="http://schemas.microsoft.com/office/drawing/2014/main" id="{32A39480-B594-4515-96AF-A4BBE7352659}"/>
              </a:ext>
            </a:extLst>
          </p:cNvPr>
          <p:cNvSpPr txBox="1"/>
          <p:nvPr/>
        </p:nvSpPr>
        <p:spPr>
          <a:xfrm>
            <a:off x="859853" y="4198404"/>
            <a:ext cx="7413713" cy="646331"/>
          </a:xfrm>
          <a:prstGeom prst="rect">
            <a:avLst/>
          </a:prstGeom>
          <a:noFill/>
        </p:spPr>
        <p:txBody>
          <a:bodyPr wrap="square" rtlCol="0">
            <a:spAutoFit/>
            <a:scene3d>
              <a:camera prst="orthographicFront"/>
              <a:lightRig rig="threePt" dir="t"/>
            </a:scene3d>
            <a:sp3d contourW="12700"/>
          </a:bodyPr>
          <a:lstStyle/>
          <a:p>
            <a:pPr algn="ctr" defTabSz="685800">
              <a:lnSpc>
                <a:spcPct val="120000"/>
              </a:lnSpc>
              <a:defRPr/>
            </a:pPr>
            <a:r>
              <a:rPr lang="en-US" altLang="zh-CN" sz="1000" dirty="0">
                <a:solidFill>
                  <a:prstClr val="black">
                    <a:lumMod val="65000"/>
                    <a:lumOff val="35000"/>
                  </a:prstClr>
                </a:solidFill>
                <a:latin typeface="Calibri" panose="020F0502020204030204" pitchFamily="34" charset="0"/>
                <a:ea typeface="微软雅黑"/>
                <a:cs typeface="Calibri" panose="020F0502020204030204" pitchFamily="34" charset="0"/>
              </a:rPr>
              <a:t>The user can demonstrate on a projector or computer or print the it into a film to be used in a wider </a:t>
            </a:r>
            <a:r>
              <a:rPr lang="en-US" altLang="zh-CN" sz="1000" dirty="0" err="1">
                <a:solidFill>
                  <a:prstClr val="black">
                    <a:lumMod val="65000"/>
                    <a:lumOff val="35000"/>
                  </a:prstClr>
                </a:solidFill>
                <a:latin typeface="Calibri" panose="020F0502020204030204" pitchFamily="34" charset="0"/>
                <a:ea typeface="微软雅黑"/>
                <a:cs typeface="Calibri" panose="020F0502020204030204" pitchFamily="34" charset="0"/>
              </a:rPr>
              <a:t>fieldThe</a:t>
            </a:r>
            <a:r>
              <a:rPr lang="en-US" altLang="zh-CN" sz="1000" dirty="0">
                <a:solidFill>
                  <a:prstClr val="black">
                    <a:lumMod val="65000"/>
                    <a:lumOff val="35000"/>
                  </a:prstClr>
                </a:solidFill>
                <a:latin typeface="Calibri" panose="020F0502020204030204" pitchFamily="34" charset="0"/>
                <a:ea typeface="微软雅黑"/>
                <a:cs typeface="Calibri" panose="020F0502020204030204" pitchFamily="34" charset="0"/>
              </a:rPr>
              <a:t> user can demonstrate on a projector or computer or print the it into a film to be used in a wider field</a:t>
            </a:r>
          </a:p>
          <a:p>
            <a:pPr algn="ctr" defTabSz="685800">
              <a:lnSpc>
                <a:spcPct val="120000"/>
              </a:lnSpc>
              <a:defRPr/>
            </a:pPr>
            <a:endParaRPr lang="en-US" altLang="zh-CN" sz="1000" dirty="0">
              <a:solidFill>
                <a:prstClr val="black">
                  <a:lumMod val="65000"/>
                  <a:lumOff val="35000"/>
                </a:prstClr>
              </a:solidFill>
              <a:latin typeface="Calibri" panose="020F0502020204030204" pitchFamily="34" charset="0"/>
              <a:ea typeface="微软雅黑"/>
              <a:cs typeface="Calibri" panose="020F0502020204030204" pitchFamily="34" charset="0"/>
            </a:endParaRPr>
          </a:p>
        </p:txBody>
      </p:sp>
      <p:sp>
        <p:nvSpPr>
          <p:cNvPr id="58" name="文本框 57">
            <a:extLst>
              <a:ext uri="{FF2B5EF4-FFF2-40B4-BE49-F238E27FC236}">
                <a16:creationId xmlns:a16="http://schemas.microsoft.com/office/drawing/2014/main" id="{2C46BCC1-B0A4-43A0-8425-D6BC742550E1}"/>
              </a:ext>
            </a:extLst>
          </p:cNvPr>
          <p:cNvSpPr txBox="1"/>
          <p:nvPr/>
        </p:nvSpPr>
        <p:spPr>
          <a:xfrm>
            <a:off x="3409942" y="3830279"/>
            <a:ext cx="5573426" cy="369332"/>
          </a:xfrm>
          <a:prstGeom prst="rect">
            <a:avLst/>
          </a:prstGeom>
          <a:noFill/>
        </p:spPr>
        <p:txBody>
          <a:bodyPr wrap="square" rtlCol="0">
            <a:spAutoFit/>
          </a:bodyPr>
          <a:lstStyle/>
          <a:p>
            <a:r>
              <a:rPr lang="en-US" altLang="zh-CN" b="1" dirty="0">
                <a:ea typeface="+mj-ea"/>
              </a:rPr>
              <a:t>ADD YOUR TITLE HERE</a:t>
            </a:r>
            <a:endParaRPr lang="zh-CN" altLang="en-US" b="1" dirty="0">
              <a:ea typeface="+mj-ea"/>
            </a:endParaRPr>
          </a:p>
        </p:txBody>
      </p:sp>
    </p:spTree>
    <p:extLst>
      <p:ext uri="{BB962C8B-B14F-4D97-AF65-F5344CB8AC3E}">
        <p14:creationId xmlns:p14="http://schemas.microsoft.com/office/powerpoint/2010/main" val="3290399232"/>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nodePh="1">
                                  <p:stCondLst>
                                    <p:cond delay="0"/>
                                  </p:stCondLst>
                                  <p:endCondLst>
                                    <p:cond evt="begin" delay="0">
                                      <p:tn val="5"/>
                                    </p:cond>
                                  </p:endCondLst>
                                  <p:childTnLst>
                                    <p:set>
                                      <p:cBhvr>
                                        <p:cTn id="6" dur="1" fill="hold">
                                          <p:stCondLst>
                                            <p:cond delay="0"/>
                                          </p:stCondLst>
                                        </p:cTn>
                                        <p:tgtEl>
                                          <p:spTgt spid="53"/>
                                        </p:tgtEl>
                                        <p:attrNameLst>
                                          <p:attrName>style.visibility</p:attrName>
                                        </p:attrNameLst>
                                      </p:cBhvr>
                                      <p:to>
                                        <p:strVal val="visible"/>
                                      </p:to>
                                    </p:set>
                                    <p:animEffect transition="in" filter="strips(upRight)">
                                      <p:cBhvr>
                                        <p:cTn id="7" dur="500"/>
                                        <p:tgtEl>
                                          <p:spTgt spid="5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randombar(horizontal)">
                                      <p:cBhvr>
                                        <p:cTn id="1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1F4E5A8D-6876-406D-AD5D-DAD9606CB907}"/>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7">
            <a:extLst>
              <a:ext uri="{FF2B5EF4-FFF2-40B4-BE49-F238E27FC236}">
                <a16:creationId xmlns:a16="http://schemas.microsoft.com/office/drawing/2014/main" id="{FE3D7A72-0E2C-448E-AA80-7FCD3FEE3111}"/>
              </a:ext>
            </a:extLst>
          </p:cNvPr>
          <p:cNvSpPr txBox="1"/>
          <p:nvPr/>
        </p:nvSpPr>
        <p:spPr>
          <a:xfrm>
            <a:off x="-5954" y="51299"/>
            <a:ext cx="2741394"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6" name="矩形 5">
            <a:extLst>
              <a:ext uri="{FF2B5EF4-FFF2-40B4-BE49-F238E27FC236}">
                <a16:creationId xmlns:a16="http://schemas.microsoft.com/office/drawing/2014/main" id="{0058CB2A-F68B-436E-93A2-86BA5FE9A52D}"/>
              </a:ext>
            </a:extLst>
          </p:cNvPr>
          <p:cNvSpPr/>
          <p:nvPr/>
        </p:nvSpPr>
        <p:spPr>
          <a:xfrm>
            <a:off x="3142456" y="1227128"/>
            <a:ext cx="5081857" cy="1510628"/>
          </a:xfrm>
          <a:prstGeom prst="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93">
            <a:extLst>
              <a:ext uri="{FF2B5EF4-FFF2-40B4-BE49-F238E27FC236}">
                <a16:creationId xmlns:a16="http://schemas.microsoft.com/office/drawing/2014/main" id="{8531AE8D-E3BF-4950-A6A8-8A9EA874AC1A}"/>
              </a:ext>
            </a:extLst>
          </p:cNvPr>
          <p:cNvSpPr/>
          <p:nvPr/>
        </p:nvSpPr>
        <p:spPr>
          <a:xfrm rot="10800000">
            <a:off x="7866613" y="2371945"/>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7">
            <a:extLst>
              <a:ext uri="{FF2B5EF4-FFF2-40B4-BE49-F238E27FC236}">
                <a16:creationId xmlns:a16="http://schemas.microsoft.com/office/drawing/2014/main" id="{7CA8CD0A-D9E7-4C98-A4CE-63A24F8BFC97}"/>
              </a:ext>
            </a:extLst>
          </p:cNvPr>
          <p:cNvSpPr txBox="1"/>
          <p:nvPr/>
        </p:nvSpPr>
        <p:spPr>
          <a:xfrm>
            <a:off x="2864705" y="3241094"/>
            <a:ext cx="3335171" cy="646331"/>
          </a:xfrm>
          <a:prstGeom prst="rect">
            <a:avLst/>
          </a:prstGeom>
          <a:noFill/>
        </p:spPr>
        <p:txBody>
          <a:bodyPr wrap="square" rtlCol="0">
            <a:spAutoFit/>
          </a:bodyPr>
          <a:lstStyle/>
          <a:p>
            <a:pPr algn="ctr"/>
            <a:r>
              <a:rPr lang="en-US" b="1" spc="300" dirty="0">
                <a:latin typeface="Montserrat" charset="0"/>
                <a:ea typeface="Montserrat" charset="0"/>
                <a:cs typeface="Montserrat" charset="0"/>
              </a:rPr>
              <a:t>WRITE HERE</a:t>
            </a:r>
            <a:r>
              <a:rPr lang="en-US" altLang="zh-CN" b="1" spc="300" dirty="0">
                <a:latin typeface="Montserrat" charset="0"/>
                <a:ea typeface="Montserrat" charset="0"/>
                <a:cs typeface="Montserrat" charset="0"/>
              </a:rPr>
              <a:t>YOUR TITLE</a:t>
            </a:r>
          </a:p>
          <a:p>
            <a:pPr algn="ctr"/>
            <a:endParaRPr lang="en-US" b="1" spc="300" dirty="0">
              <a:latin typeface="Montserrat" charset="0"/>
              <a:ea typeface="Montserrat" charset="0"/>
              <a:cs typeface="Montserrat" charset="0"/>
            </a:endParaRPr>
          </a:p>
        </p:txBody>
      </p:sp>
      <p:sp>
        <p:nvSpPr>
          <p:cNvPr id="13" name="文本框 12">
            <a:extLst>
              <a:ext uri="{FF2B5EF4-FFF2-40B4-BE49-F238E27FC236}">
                <a16:creationId xmlns:a16="http://schemas.microsoft.com/office/drawing/2014/main" id="{1E1F3AC6-8883-446A-8047-49B4051CFFBE}"/>
              </a:ext>
            </a:extLst>
          </p:cNvPr>
          <p:cNvSpPr txBox="1"/>
          <p:nvPr/>
        </p:nvSpPr>
        <p:spPr>
          <a:xfrm>
            <a:off x="1138354" y="3708658"/>
            <a:ext cx="6612878" cy="477054"/>
          </a:xfrm>
          <a:prstGeom prst="rect">
            <a:avLst/>
          </a:prstGeom>
          <a:noFill/>
        </p:spPr>
        <p:txBody>
          <a:bodyPr wrap="square" rtlCol="0">
            <a:spAutoFit/>
            <a:scene3d>
              <a:camera prst="orthographicFront"/>
              <a:lightRig rig="threePt" dir="t"/>
            </a:scene3d>
            <a:sp3d contourW="12700"/>
          </a:bodyPr>
          <a:lstStyle/>
          <a:p>
            <a:pPr algn="ctr" defTabSz="675805">
              <a:lnSpc>
                <a:spcPct val="125000"/>
              </a:lnSpc>
              <a:defRPr/>
            </a:pPr>
            <a:r>
              <a:rPr lang="en-US" altLang="zh-CN" sz="1000" dirty="0">
                <a:solidFill>
                  <a:prstClr val="white">
                    <a:lumMod val="50000"/>
                  </a:prstClr>
                </a:solidFill>
                <a:latin typeface="微软雅黑"/>
                <a:ea typeface="微软雅黑"/>
              </a:rPr>
              <a:t>The user can demonstrate on a projector or computer, or print the presentation and make it into a film to be used in a wider field</a:t>
            </a:r>
          </a:p>
        </p:txBody>
      </p:sp>
      <p:pic>
        <p:nvPicPr>
          <p:cNvPr id="14" name="图片 13">
            <a:extLst>
              <a:ext uri="{FF2B5EF4-FFF2-40B4-BE49-F238E27FC236}">
                <a16:creationId xmlns:a16="http://schemas.microsoft.com/office/drawing/2014/main" id="{AC554DA6-5151-4F7D-9278-CA255B3D2D2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33954" y="1227128"/>
            <a:ext cx="1208502" cy="1510628"/>
          </a:xfrm>
          <a:prstGeom prst="rect">
            <a:avLst/>
          </a:prstGeom>
        </p:spPr>
      </p:pic>
      <p:sp>
        <p:nvSpPr>
          <p:cNvPr id="15" name="矩形 93">
            <a:extLst>
              <a:ext uri="{FF2B5EF4-FFF2-40B4-BE49-F238E27FC236}">
                <a16:creationId xmlns:a16="http://schemas.microsoft.com/office/drawing/2014/main" id="{B4786BAA-5AC1-44A8-BDB9-F6A14634F394}"/>
              </a:ext>
            </a:extLst>
          </p:cNvPr>
          <p:cNvSpPr/>
          <p:nvPr/>
        </p:nvSpPr>
        <p:spPr>
          <a:xfrm>
            <a:off x="835091" y="1305276"/>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id="{03376C89-A901-44A2-ACBE-79BE87EA054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25452" y="1228135"/>
            <a:ext cx="1208502" cy="1510628"/>
          </a:xfrm>
          <a:prstGeom prst="rect">
            <a:avLst/>
          </a:prstGeom>
        </p:spPr>
      </p:pic>
      <p:sp>
        <p:nvSpPr>
          <p:cNvPr id="18" name="矩形 93">
            <a:extLst>
              <a:ext uri="{FF2B5EF4-FFF2-40B4-BE49-F238E27FC236}">
                <a16:creationId xmlns:a16="http://schemas.microsoft.com/office/drawing/2014/main" id="{214C7832-1F0B-4CB2-8B9B-F3170238D001}"/>
              </a:ext>
            </a:extLst>
          </p:cNvPr>
          <p:cNvSpPr/>
          <p:nvPr/>
        </p:nvSpPr>
        <p:spPr>
          <a:xfrm>
            <a:off x="944730" y="1292110"/>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8FFC1313-F704-40BC-89A1-B0DA6D5278AC}"/>
              </a:ext>
            </a:extLst>
          </p:cNvPr>
          <p:cNvSpPr txBox="1"/>
          <p:nvPr/>
        </p:nvSpPr>
        <p:spPr>
          <a:xfrm>
            <a:off x="3380880" y="1623376"/>
            <a:ext cx="4605008" cy="830997"/>
          </a:xfrm>
          <a:prstGeom prst="rect">
            <a:avLst/>
          </a:prstGeom>
          <a:noFill/>
        </p:spPr>
        <p:txBody>
          <a:bodyPr wrap="square" rtlCol="0">
            <a:spAutoFit/>
            <a:scene3d>
              <a:camera prst="orthographicFront"/>
              <a:lightRig rig="threePt" dir="t"/>
            </a:scene3d>
            <a:sp3d contourW="12700"/>
          </a:bodyPr>
          <a:lstStyle/>
          <a:p>
            <a:pPr defTabSz="685800">
              <a:lnSpc>
                <a:spcPct val="120000"/>
              </a:lnSpc>
              <a:defRPr/>
            </a:pPr>
            <a:r>
              <a:rPr lang="en-US" altLang="zh-CN" sz="1000" dirty="0">
                <a:solidFill>
                  <a:schemeClr val="bg1"/>
                </a:solidFill>
                <a:latin typeface="Calibri" panose="020F0502020204030204" pitchFamily="34" charset="0"/>
                <a:ea typeface="微软雅黑"/>
                <a:cs typeface="Calibri" panose="020F0502020204030204" pitchFamily="34" charset="0"/>
              </a:rPr>
              <a:t>The user can demonstrate on a projector or computer or print the it into a film to be used in a wider </a:t>
            </a:r>
            <a:r>
              <a:rPr lang="en-US" altLang="zh-CN" sz="1000" dirty="0" err="1">
                <a:solidFill>
                  <a:schemeClr val="bg1"/>
                </a:solidFill>
                <a:latin typeface="Calibri" panose="020F0502020204030204" pitchFamily="34" charset="0"/>
                <a:ea typeface="微软雅黑"/>
                <a:cs typeface="Calibri" panose="020F0502020204030204" pitchFamily="34" charset="0"/>
              </a:rPr>
              <a:t>fieldThe</a:t>
            </a:r>
            <a:r>
              <a:rPr lang="en-US" altLang="zh-CN" sz="1000" dirty="0">
                <a:solidFill>
                  <a:schemeClr val="bg1"/>
                </a:solidFill>
                <a:latin typeface="Calibri" panose="020F0502020204030204" pitchFamily="34" charset="0"/>
                <a:ea typeface="微软雅黑"/>
                <a:cs typeface="Calibri" panose="020F0502020204030204" pitchFamily="34" charset="0"/>
              </a:rPr>
              <a:t> user can demonstrate on a projector or computer or print the it into a film to be used in a wider field</a:t>
            </a:r>
          </a:p>
          <a:p>
            <a:pPr defTabSz="685800">
              <a:lnSpc>
                <a:spcPct val="120000"/>
              </a:lnSpc>
              <a:defRPr/>
            </a:pPr>
            <a:endParaRPr lang="en-US" altLang="zh-CN" sz="1000" dirty="0">
              <a:solidFill>
                <a:schemeClr val="bg1"/>
              </a:solidFill>
              <a:latin typeface="Calibri" panose="020F0502020204030204" pitchFamily="34" charset="0"/>
              <a:ea typeface="微软雅黑"/>
              <a:cs typeface="Calibri" panose="020F0502020204030204" pitchFamily="34" charset="0"/>
            </a:endParaRPr>
          </a:p>
        </p:txBody>
      </p:sp>
    </p:spTree>
    <p:extLst>
      <p:ext uri="{BB962C8B-B14F-4D97-AF65-F5344CB8AC3E}">
        <p14:creationId xmlns:p14="http://schemas.microsoft.com/office/powerpoint/2010/main" val="3508480196"/>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anim calcmode="lin" valueType="num">
                                      <p:cBhvr>
                                        <p:cTn id="10" dur="500" fill="hold"/>
                                        <p:tgtEl>
                                          <p:spTgt spid="7"/>
                                        </p:tgtEl>
                                        <p:attrNameLst>
                                          <p:attrName>ppt_x</p:attrName>
                                        </p:attrNameLst>
                                      </p:cBhvr>
                                      <p:tavLst>
                                        <p:tav tm="0">
                                          <p:val>
                                            <p:fltVal val="0.5"/>
                                          </p:val>
                                        </p:tav>
                                        <p:tav tm="100000">
                                          <p:val>
                                            <p:strVal val="#ppt_x"/>
                                          </p:val>
                                        </p:tav>
                                      </p:tavLst>
                                    </p:anim>
                                    <p:anim calcmode="lin" valueType="num">
                                      <p:cBhvr>
                                        <p:cTn id="11" dur="500" fill="hold"/>
                                        <p:tgtEl>
                                          <p:spTgt spid="7"/>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anim calcmode="lin" valueType="num">
                                      <p:cBhvr>
                                        <p:cTn id="22" dur="500" fill="hold"/>
                                        <p:tgtEl>
                                          <p:spTgt spid="15"/>
                                        </p:tgtEl>
                                        <p:attrNameLst>
                                          <p:attrName>ppt_x</p:attrName>
                                        </p:attrNameLst>
                                      </p:cBhvr>
                                      <p:tavLst>
                                        <p:tav tm="0">
                                          <p:val>
                                            <p:fltVal val="0.5"/>
                                          </p:val>
                                        </p:tav>
                                        <p:tav tm="100000">
                                          <p:val>
                                            <p:strVal val="#ppt_x"/>
                                          </p:val>
                                        </p:tav>
                                      </p:tavLst>
                                    </p:anim>
                                    <p:anim calcmode="lin" valueType="num">
                                      <p:cBhvr>
                                        <p:cTn id="23" dur="500" fill="hold"/>
                                        <p:tgtEl>
                                          <p:spTgt spid="1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anim calcmode="lin" valueType="num">
                                      <p:cBhvr>
                                        <p:cTn id="29" dur="500" fill="hold"/>
                                        <p:tgtEl>
                                          <p:spTgt spid="18"/>
                                        </p:tgtEl>
                                        <p:attrNameLst>
                                          <p:attrName>ppt_x</p:attrName>
                                        </p:attrNameLst>
                                      </p:cBhvr>
                                      <p:tavLst>
                                        <p:tav tm="0">
                                          <p:val>
                                            <p:fltVal val="0.5"/>
                                          </p:val>
                                        </p:tav>
                                        <p:tav tm="100000">
                                          <p:val>
                                            <p:strVal val="#ppt_x"/>
                                          </p:val>
                                        </p:tav>
                                      </p:tavLst>
                                    </p:anim>
                                    <p:anim calcmode="lin" valueType="num">
                                      <p:cBhvr>
                                        <p:cTn id="30" dur="500" fill="hold"/>
                                        <p:tgtEl>
                                          <p:spTgt spid="18"/>
                                        </p:tgtEl>
                                        <p:attrNameLst>
                                          <p:attrName>ppt_y</p:attrName>
                                        </p:attrNameLst>
                                      </p:cBhvr>
                                      <p:tavLst>
                                        <p:tav tm="0">
                                          <p:val>
                                            <p:fltVal val="0.5"/>
                                          </p:val>
                                        </p:tav>
                                        <p:tav tm="100000">
                                          <p:val>
                                            <p:strVal val="#ppt_y"/>
                                          </p:val>
                                        </p:tav>
                                      </p:tavLst>
                                    </p:anim>
                                  </p:childTnLst>
                                </p:cTn>
                              </p:par>
                            </p:childTnLst>
                          </p:cTn>
                        </p:par>
                        <p:par>
                          <p:cTn id="31" fill="hold">
                            <p:stCondLst>
                              <p:cond delay="1500"/>
                            </p:stCondLst>
                            <p:childTnLst>
                              <p:par>
                                <p:cTn id="32" presetID="14" presetClass="entr" presetSubtype="1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P spid="15" grpId="0" animBg="1"/>
      <p:bldP spid="18"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1F4E5A8D-6876-406D-AD5D-DAD9606CB907}"/>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7">
            <a:extLst>
              <a:ext uri="{FF2B5EF4-FFF2-40B4-BE49-F238E27FC236}">
                <a16:creationId xmlns:a16="http://schemas.microsoft.com/office/drawing/2014/main" id="{FE3D7A72-0E2C-448E-AA80-7FCD3FEE3111}"/>
              </a:ext>
            </a:extLst>
          </p:cNvPr>
          <p:cNvSpPr txBox="1"/>
          <p:nvPr/>
        </p:nvSpPr>
        <p:spPr>
          <a:xfrm>
            <a:off x="-5954" y="51299"/>
            <a:ext cx="2741394"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grpSp>
        <p:nvGrpSpPr>
          <p:cNvPr id="6" name="d1f935f0-aa55-4f0b-85d0-c1ff8f7c3a2a">
            <a:extLst>
              <a:ext uri="{FF2B5EF4-FFF2-40B4-BE49-F238E27FC236}">
                <a16:creationId xmlns:a16="http://schemas.microsoft.com/office/drawing/2014/main" id="{896B538B-37F2-49B4-B321-26234730D8F0}"/>
              </a:ext>
            </a:extLst>
          </p:cNvPr>
          <p:cNvGrpSpPr>
            <a:grpSpLocks noChangeAspect="1"/>
          </p:cNvGrpSpPr>
          <p:nvPr/>
        </p:nvGrpSpPr>
        <p:grpSpPr>
          <a:xfrm>
            <a:off x="1092939" y="1540623"/>
            <a:ext cx="6934736" cy="2362577"/>
            <a:chOff x="1457251" y="2003363"/>
            <a:chExt cx="9246317" cy="3150102"/>
          </a:xfrm>
        </p:grpSpPr>
        <p:cxnSp>
          <p:nvCxnSpPr>
            <p:cNvPr id="7" name="is1ide-Straight Connector 22">
              <a:extLst>
                <a:ext uri="{FF2B5EF4-FFF2-40B4-BE49-F238E27FC236}">
                  <a16:creationId xmlns:a16="http://schemas.microsoft.com/office/drawing/2014/main" id="{7700A53F-FC20-4535-843D-33612935099D}"/>
                </a:ext>
              </a:extLst>
            </p:cNvPr>
            <p:cNvCxnSpPr>
              <a:cxnSpLocks/>
            </p:cNvCxnSpPr>
            <p:nvPr/>
          </p:nvCxnSpPr>
          <p:spPr>
            <a:xfrm>
              <a:off x="6427171" y="2941160"/>
              <a:ext cx="3767193" cy="0"/>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is1ide-Straight Connector 33">
              <a:extLst>
                <a:ext uri="{FF2B5EF4-FFF2-40B4-BE49-F238E27FC236}">
                  <a16:creationId xmlns:a16="http://schemas.microsoft.com/office/drawing/2014/main" id="{A1041777-4CB0-4060-83C4-41F7F88A02C5}"/>
                </a:ext>
              </a:extLst>
            </p:cNvPr>
            <p:cNvCxnSpPr>
              <a:cxnSpLocks/>
              <a:endCxn id="10" idx="6"/>
            </p:cNvCxnSpPr>
            <p:nvPr/>
          </p:nvCxnSpPr>
          <p:spPr>
            <a:xfrm flipH="1">
              <a:off x="2150774" y="2941160"/>
              <a:ext cx="3582881" cy="26125"/>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is1ide-Oval 5">
              <a:extLst>
                <a:ext uri="{FF2B5EF4-FFF2-40B4-BE49-F238E27FC236}">
                  <a16:creationId xmlns:a16="http://schemas.microsoft.com/office/drawing/2014/main" id="{D305FEE5-D03F-48DE-9B12-41681639B4F9}"/>
                </a:ext>
              </a:extLst>
            </p:cNvPr>
            <p:cNvSpPr/>
            <p:nvPr/>
          </p:nvSpPr>
          <p:spPr>
            <a:xfrm>
              <a:off x="3401213" y="2594401"/>
              <a:ext cx="693523" cy="693523"/>
            </a:xfrm>
            <a:prstGeom prst="ellips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dirty="0"/>
            </a:p>
          </p:txBody>
        </p:sp>
        <p:sp>
          <p:nvSpPr>
            <p:cNvPr id="10" name="is1ide-Oval 6">
              <a:extLst>
                <a:ext uri="{FF2B5EF4-FFF2-40B4-BE49-F238E27FC236}">
                  <a16:creationId xmlns:a16="http://schemas.microsoft.com/office/drawing/2014/main" id="{CF356E17-DDD7-40B2-B7FA-21A78001B157}"/>
                </a:ext>
              </a:extLst>
            </p:cNvPr>
            <p:cNvSpPr/>
            <p:nvPr/>
          </p:nvSpPr>
          <p:spPr>
            <a:xfrm>
              <a:off x="1457251" y="2620524"/>
              <a:ext cx="693523" cy="693523"/>
            </a:xfrm>
            <a:prstGeom prst="ellipse">
              <a:avLst/>
            </a:prstGeom>
            <a:solidFill>
              <a:srgbClr val="5258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dirty="0"/>
            </a:p>
          </p:txBody>
        </p:sp>
        <p:sp>
          <p:nvSpPr>
            <p:cNvPr id="11" name="is1ide-Oval 10">
              <a:extLst>
                <a:ext uri="{FF2B5EF4-FFF2-40B4-BE49-F238E27FC236}">
                  <a16:creationId xmlns:a16="http://schemas.microsoft.com/office/drawing/2014/main" id="{1D82D927-C2D3-42A7-9107-61B9B760FB7F}"/>
                </a:ext>
              </a:extLst>
            </p:cNvPr>
            <p:cNvSpPr/>
            <p:nvPr/>
          </p:nvSpPr>
          <p:spPr>
            <a:xfrm flipH="1">
              <a:off x="8066085" y="2594401"/>
              <a:ext cx="693523" cy="693523"/>
            </a:xfrm>
            <a:prstGeom prst="ellips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12" name="is1ide-Oval 11">
              <a:extLst>
                <a:ext uri="{FF2B5EF4-FFF2-40B4-BE49-F238E27FC236}">
                  <a16:creationId xmlns:a16="http://schemas.microsoft.com/office/drawing/2014/main" id="{6D62F685-E45C-45B4-9F8B-BA85F94EA086}"/>
                </a:ext>
              </a:extLst>
            </p:cNvPr>
            <p:cNvSpPr/>
            <p:nvPr/>
          </p:nvSpPr>
          <p:spPr>
            <a:xfrm flipH="1">
              <a:off x="10010045" y="2618844"/>
              <a:ext cx="693523" cy="693523"/>
            </a:xfrm>
            <a:prstGeom prst="ellipse">
              <a:avLst/>
            </a:prstGeom>
            <a:solidFill>
              <a:srgbClr val="5258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dirty="0"/>
            </a:p>
          </p:txBody>
        </p:sp>
        <p:sp>
          <p:nvSpPr>
            <p:cNvPr id="13" name="is1ide-Freeform: Shape 52">
              <a:extLst>
                <a:ext uri="{FF2B5EF4-FFF2-40B4-BE49-F238E27FC236}">
                  <a16:creationId xmlns:a16="http://schemas.microsoft.com/office/drawing/2014/main" id="{15F47B28-6B7E-42BC-9EEC-363E3DBEA296}"/>
                </a:ext>
              </a:extLst>
            </p:cNvPr>
            <p:cNvSpPr>
              <a:spLocks/>
            </p:cNvSpPr>
            <p:nvPr/>
          </p:nvSpPr>
          <p:spPr bwMode="auto">
            <a:xfrm>
              <a:off x="9093200" y="2005633"/>
              <a:ext cx="299892" cy="299892"/>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headEnd/>
              <a:tailEnd/>
            </a:ln>
          </p:spPr>
          <p:txBody>
            <a:bodyPr anchor="ctr"/>
            <a:lstStyle/>
            <a:p>
              <a:pPr algn="ctr"/>
              <a:endParaRPr sz="1350"/>
            </a:p>
          </p:txBody>
        </p:sp>
        <p:sp>
          <p:nvSpPr>
            <p:cNvPr id="14" name="is1ide-Freeform: Shape 53">
              <a:extLst>
                <a:ext uri="{FF2B5EF4-FFF2-40B4-BE49-F238E27FC236}">
                  <a16:creationId xmlns:a16="http://schemas.microsoft.com/office/drawing/2014/main" id="{0211DC95-95B1-418E-8775-843F5210A71E}"/>
                </a:ext>
              </a:extLst>
            </p:cNvPr>
            <p:cNvSpPr>
              <a:spLocks/>
            </p:cNvSpPr>
            <p:nvPr/>
          </p:nvSpPr>
          <p:spPr bwMode="auto">
            <a:xfrm>
              <a:off x="10194364" y="2805435"/>
              <a:ext cx="324887" cy="320341"/>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headEnd/>
              <a:tailEnd/>
            </a:ln>
          </p:spPr>
          <p:txBody>
            <a:bodyPr anchor="ctr"/>
            <a:lstStyle/>
            <a:p>
              <a:pPr algn="ctr"/>
              <a:endParaRPr sz="1350"/>
            </a:p>
          </p:txBody>
        </p:sp>
        <p:sp>
          <p:nvSpPr>
            <p:cNvPr id="15" name="is1ide-Freeform: Shape 54">
              <a:extLst>
                <a:ext uri="{FF2B5EF4-FFF2-40B4-BE49-F238E27FC236}">
                  <a16:creationId xmlns:a16="http://schemas.microsoft.com/office/drawing/2014/main" id="{9022A506-A067-4D31-B3DE-89705DB3D82B}"/>
                </a:ext>
              </a:extLst>
            </p:cNvPr>
            <p:cNvSpPr>
              <a:spLocks/>
            </p:cNvSpPr>
            <p:nvPr/>
          </p:nvSpPr>
          <p:spPr bwMode="auto">
            <a:xfrm>
              <a:off x="1626803" y="2829835"/>
              <a:ext cx="354419" cy="274901"/>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anchor="ctr"/>
            <a:lstStyle/>
            <a:p>
              <a:pPr algn="ctr"/>
              <a:endParaRPr sz="1350"/>
            </a:p>
          </p:txBody>
        </p:sp>
        <p:sp>
          <p:nvSpPr>
            <p:cNvPr id="16" name="is1ide-Freeform: Shape 55">
              <a:extLst>
                <a:ext uri="{FF2B5EF4-FFF2-40B4-BE49-F238E27FC236}">
                  <a16:creationId xmlns:a16="http://schemas.microsoft.com/office/drawing/2014/main" id="{A90D7A7C-FBB7-4471-9D18-2792E6E01248}"/>
                </a:ext>
              </a:extLst>
            </p:cNvPr>
            <p:cNvSpPr>
              <a:spLocks/>
            </p:cNvSpPr>
            <p:nvPr/>
          </p:nvSpPr>
          <p:spPr bwMode="auto">
            <a:xfrm>
              <a:off x="3559406" y="2816989"/>
              <a:ext cx="377137" cy="249911"/>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headEnd/>
              <a:tailEnd/>
            </a:ln>
          </p:spPr>
          <p:txBody>
            <a:bodyPr anchor="ctr"/>
            <a:lstStyle/>
            <a:p>
              <a:pPr algn="ctr"/>
              <a:endParaRPr sz="1350"/>
            </a:p>
          </p:txBody>
        </p:sp>
        <p:sp>
          <p:nvSpPr>
            <p:cNvPr id="17" name="is1ide-Freeform: Shape 56">
              <a:extLst>
                <a:ext uri="{FF2B5EF4-FFF2-40B4-BE49-F238E27FC236}">
                  <a16:creationId xmlns:a16="http://schemas.microsoft.com/office/drawing/2014/main" id="{A1A16A7C-0486-43F3-BE45-9A738ED63472}"/>
                </a:ext>
              </a:extLst>
            </p:cNvPr>
            <p:cNvSpPr>
              <a:spLocks/>
            </p:cNvSpPr>
            <p:nvPr/>
          </p:nvSpPr>
          <p:spPr bwMode="auto">
            <a:xfrm>
              <a:off x="8262900" y="2788947"/>
              <a:ext cx="299892" cy="30443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anchor="ctr"/>
            <a:lstStyle/>
            <a:p>
              <a:pPr algn="ctr"/>
              <a:endParaRPr sz="1350"/>
            </a:p>
          </p:txBody>
        </p:sp>
        <p:sp>
          <p:nvSpPr>
            <p:cNvPr id="18" name="ïşḻïďê-Freeform: Shape 57">
              <a:extLst>
                <a:ext uri="{FF2B5EF4-FFF2-40B4-BE49-F238E27FC236}">
                  <a16:creationId xmlns:a16="http://schemas.microsoft.com/office/drawing/2014/main" id="{05A3A01D-3C9D-4946-8FAE-35786956F1C2}"/>
                </a:ext>
              </a:extLst>
            </p:cNvPr>
            <p:cNvSpPr>
              <a:spLocks/>
            </p:cNvSpPr>
            <p:nvPr/>
          </p:nvSpPr>
          <p:spPr bwMode="auto">
            <a:xfrm>
              <a:off x="2780223" y="2003363"/>
              <a:ext cx="274901" cy="304437"/>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headEnd/>
              <a:tailEnd/>
            </a:ln>
          </p:spPr>
          <p:txBody>
            <a:bodyPr anchor="ctr"/>
            <a:lstStyle/>
            <a:p>
              <a:pPr algn="ctr"/>
              <a:endParaRPr sz="1350"/>
            </a:p>
          </p:txBody>
        </p:sp>
        <p:sp>
          <p:nvSpPr>
            <p:cNvPr id="19" name="ïşḻïďê-Oval 3">
              <a:extLst>
                <a:ext uri="{FF2B5EF4-FFF2-40B4-BE49-F238E27FC236}">
                  <a16:creationId xmlns:a16="http://schemas.microsoft.com/office/drawing/2014/main" id="{DF6F7EBB-7B56-48E1-8178-3AAADA56C4F5}"/>
                </a:ext>
              </a:extLst>
            </p:cNvPr>
            <p:cNvSpPr/>
            <p:nvPr/>
          </p:nvSpPr>
          <p:spPr>
            <a:xfrm>
              <a:off x="5723116" y="2568279"/>
              <a:ext cx="745768" cy="745768"/>
            </a:xfrm>
            <a:prstGeom prst="ellipse">
              <a:avLst/>
            </a:prstGeom>
            <a:solidFill>
              <a:srgbClr val="5258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dirty="0"/>
            </a:p>
          </p:txBody>
        </p:sp>
        <p:sp>
          <p:nvSpPr>
            <p:cNvPr id="20" name="ïşḻïďê-Freeform: Shape 58">
              <a:extLst>
                <a:ext uri="{FF2B5EF4-FFF2-40B4-BE49-F238E27FC236}">
                  <a16:creationId xmlns:a16="http://schemas.microsoft.com/office/drawing/2014/main" id="{F3E39EED-3409-4860-B8B5-362215319F8A}"/>
                </a:ext>
              </a:extLst>
            </p:cNvPr>
            <p:cNvSpPr>
              <a:spLocks/>
            </p:cNvSpPr>
            <p:nvPr/>
          </p:nvSpPr>
          <p:spPr bwMode="auto">
            <a:xfrm>
              <a:off x="5880866" y="2756549"/>
              <a:ext cx="399095" cy="36922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sz="1350"/>
            </a:p>
          </p:txBody>
        </p:sp>
        <p:cxnSp>
          <p:nvCxnSpPr>
            <p:cNvPr id="21" name="ïşḻïďê-Straight Connector 49">
              <a:extLst>
                <a:ext uri="{FF2B5EF4-FFF2-40B4-BE49-F238E27FC236}">
                  <a16:creationId xmlns:a16="http://schemas.microsoft.com/office/drawing/2014/main" id="{EA124394-D513-4C3A-A55A-8C7646C6A6DB}"/>
                </a:ext>
              </a:extLst>
            </p:cNvPr>
            <p:cNvCxnSpPr/>
            <p:nvPr/>
          </p:nvCxnSpPr>
          <p:spPr>
            <a:xfrm>
              <a:off x="4213910" y="5153465"/>
              <a:ext cx="310168"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2" name="文本框 21">
            <a:extLst>
              <a:ext uri="{FF2B5EF4-FFF2-40B4-BE49-F238E27FC236}">
                <a16:creationId xmlns:a16="http://schemas.microsoft.com/office/drawing/2014/main" id="{4C9715D2-EF59-4958-B4FC-97641D778CC6}"/>
              </a:ext>
            </a:extLst>
          </p:cNvPr>
          <p:cNvSpPr txBox="1"/>
          <p:nvPr/>
        </p:nvSpPr>
        <p:spPr>
          <a:xfrm>
            <a:off x="2085168" y="3762112"/>
            <a:ext cx="5059278" cy="490519"/>
          </a:xfrm>
          <a:prstGeom prst="rect">
            <a:avLst/>
          </a:prstGeom>
          <a:noFill/>
        </p:spPr>
        <p:txBody>
          <a:bodyPr wrap="square" rtlCol="0">
            <a:spAutoFit/>
            <a:scene3d>
              <a:camera prst="orthographicFront"/>
              <a:lightRig rig="threePt" dir="t"/>
            </a:scene3d>
            <a:sp3d contourW="12700"/>
          </a:bodyPr>
          <a:lstStyle/>
          <a:p>
            <a:pPr algn="ctr" defTabSz="675805">
              <a:lnSpc>
                <a:spcPct val="125000"/>
              </a:lnSpc>
              <a:defRPr/>
            </a:pPr>
            <a:r>
              <a:rPr lang="en-US" altLang="zh-CN" sz="1000" dirty="0">
                <a:solidFill>
                  <a:schemeClr val="bg2">
                    <a:lumMod val="25000"/>
                  </a:schemeClr>
                </a:solidFill>
                <a:latin typeface="微软雅黑"/>
                <a:ea typeface="微软雅黑"/>
              </a:rPr>
              <a:t>The user can demonstrate on a projector or computer, or print the presentation and make it into a film to be used in a wider field</a:t>
            </a:r>
          </a:p>
        </p:txBody>
      </p:sp>
      <p:sp>
        <p:nvSpPr>
          <p:cNvPr id="23" name="矩形 22">
            <a:extLst>
              <a:ext uri="{FF2B5EF4-FFF2-40B4-BE49-F238E27FC236}">
                <a16:creationId xmlns:a16="http://schemas.microsoft.com/office/drawing/2014/main" id="{DB304709-D15B-4D16-B97F-05B1FA338141}"/>
              </a:ext>
            </a:extLst>
          </p:cNvPr>
          <p:cNvSpPr/>
          <p:nvPr/>
        </p:nvSpPr>
        <p:spPr>
          <a:xfrm>
            <a:off x="3942187" y="3280285"/>
            <a:ext cx="1622560" cy="369332"/>
          </a:xfrm>
          <a:prstGeom prst="rect">
            <a:avLst/>
          </a:prstGeom>
        </p:spPr>
        <p:txBody>
          <a:bodyPr wrap="none">
            <a:spAutoFit/>
          </a:bodyPr>
          <a:lstStyle/>
          <a:p>
            <a:r>
              <a:rPr lang="en-US" altLang="zh-CN" dirty="0">
                <a:solidFill>
                  <a:schemeClr val="bg2">
                    <a:lumMod val="25000"/>
                  </a:schemeClr>
                </a:solidFill>
                <a:latin typeface="微软雅黑"/>
                <a:ea typeface="微软雅黑"/>
              </a:rPr>
              <a:t>WIDER FIELD</a:t>
            </a:r>
            <a:endParaRPr lang="zh-CN" altLang="en-US" dirty="0"/>
          </a:p>
        </p:txBody>
      </p:sp>
    </p:spTree>
    <p:extLst>
      <p:ext uri="{BB962C8B-B14F-4D97-AF65-F5344CB8AC3E}">
        <p14:creationId xmlns:p14="http://schemas.microsoft.com/office/powerpoint/2010/main" val="3265278309"/>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1F4E5A8D-6876-406D-AD5D-DAD9606CB907}"/>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7">
            <a:extLst>
              <a:ext uri="{FF2B5EF4-FFF2-40B4-BE49-F238E27FC236}">
                <a16:creationId xmlns:a16="http://schemas.microsoft.com/office/drawing/2014/main" id="{FE3D7A72-0E2C-448E-AA80-7FCD3FEE3111}"/>
              </a:ext>
            </a:extLst>
          </p:cNvPr>
          <p:cNvSpPr txBox="1"/>
          <p:nvPr/>
        </p:nvSpPr>
        <p:spPr>
          <a:xfrm>
            <a:off x="-5954" y="51299"/>
            <a:ext cx="2741394"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15" name="文本框 14">
            <a:extLst>
              <a:ext uri="{FF2B5EF4-FFF2-40B4-BE49-F238E27FC236}">
                <a16:creationId xmlns:a16="http://schemas.microsoft.com/office/drawing/2014/main" id="{35252640-EABA-48B4-9B6A-633EE6AE11C0}"/>
              </a:ext>
            </a:extLst>
          </p:cNvPr>
          <p:cNvSpPr txBox="1"/>
          <p:nvPr/>
        </p:nvSpPr>
        <p:spPr>
          <a:xfrm>
            <a:off x="1346674" y="1532439"/>
            <a:ext cx="1365893" cy="276998"/>
          </a:xfrm>
          <a:prstGeom prst="rect">
            <a:avLst/>
          </a:prstGeom>
          <a:noFill/>
        </p:spPr>
        <p:txBody>
          <a:bodyPr wrap="square" rtlCol="0">
            <a:spAutoFit/>
          </a:bodyPr>
          <a:lstStyle/>
          <a:p>
            <a:r>
              <a:rPr lang="en-US" altLang="zh-CN" sz="1200" b="1" dirty="0">
                <a:solidFill>
                  <a:schemeClr val="bg2">
                    <a:lumMod val="10000"/>
                  </a:schemeClr>
                </a:solidFill>
                <a:latin typeface="华文细黑" panose="02010600040101010101" pitchFamily="2" charset="-122"/>
                <a:ea typeface="华文细黑" panose="02010600040101010101" pitchFamily="2" charset="-122"/>
                <a:cs typeface="Arial" pitchFamily="34" charset="0"/>
              </a:rPr>
              <a:t>SAMPLE TITLE</a:t>
            </a:r>
          </a:p>
        </p:txBody>
      </p:sp>
      <p:sp>
        <p:nvSpPr>
          <p:cNvPr id="16" name="文本框 15">
            <a:extLst>
              <a:ext uri="{FF2B5EF4-FFF2-40B4-BE49-F238E27FC236}">
                <a16:creationId xmlns:a16="http://schemas.microsoft.com/office/drawing/2014/main" id="{DFAAC714-1F3D-425F-9944-12DE9F820492}"/>
              </a:ext>
            </a:extLst>
          </p:cNvPr>
          <p:cNvSpPr txBox="1"/>
          <p:nvPr/>
        </p:nvSpPr>
        <p:spPr>
          <a:xfrm>
            <a:off x="1346674" y="2914571"/>
            <a:ext cx="1365893" cy="276998"/>
          </a:xfrm>
          <a:prstGeom prst="rect">
            <a:avLst/>
          </a:prstGeom>
          <a:noFill/>
        </p:spPr>
        <p:txBody>
          <a:bodyPr wrap="square" rtlCol="0">
            <a:spAutoFit/>
          </a:bodyPr>
          <a:lstStyle/>
          <a:p>
            <a:r>
              <a:rPr lang="en-US" altLang="zh-CN" sz="1200" b="1" dirty="0">
                <a:solidFill>
                  <a:schemeClr val="bg2">
                    <a:lumMod val="10000"/>
                  </a:schemeClr>
                </a:solidFill>
                <a:latin typeface="华文细黑" panose="02010600040101010101" pitchFamily="2" charset="-122"/>
                <a:ea typeface="华文细黑" panose="02010600040101010101" pitchFamily="2" charset="-122"/>
                <a:cs typeface="Arial" pitchFamily="34" charset="0"/>
              </a:rPr>
              <a:t>SAMPLE TITLE</a:t>
            </a:r>
          </a:p>
        </p:txBody>
      </p:sp>
      <p:sp>
        <p:nvSpPr>
          <p:cNvPr id="17" name="文本框 16">
            <a:extLst>
              <a:ext uri="{FF2B5EF4-FFF2-40B4-BE49-F238E27FC236}">
                <a16:creationId xmlns:a16="http://schemas.microsoft.com/office/drawing/2014/main" id="{49CD0E03-5919-4372-AFD0-E6A0118A80E4}"/>
              </a:ext>
            </a:extLst>
          </p:cNvPr>
          <p:cNvSpPr txBox="1"/>
          <p:nvPr/>
        </p:nvSpPr>
        <p:spPr>
          <a:xfrm>
            <a:off x="3919170" y="1571833"/>
            <a:ext cx="1365893" cy="276998"/>
          </a:xfrm>
          <a:prstGeom prst="rect">
            <a:avLst/>
          </a:prstGeom>
          <a:noFill/>
        </p:spPr>
        <p:txBody>
          <a:bodyPr wrap="square" rtlCol="0">
            <a:spAutoFit/>
          </a:bodyPr>
          <a:lstStyle/>
          <a:p>
            <a:r>
              <a:rPr lang="en-US" altLang="zh-CN" sz="1200" b="1" dirty="0">
                <a:solidFill>
                  <a:schemeClr val="bg2">
                    <a:lumMod val="10000"/>
                  </a:schemeClr>
                </a:solidFill>
                <a:latin typeface="华文细黑" panose="02010600040101010101" pitchFamily="2" charset="-122"/>
                <a:ea typeface="华文细黑" panose="02010600040101010101" pitchFamily="2" charset="-122"/>
                <a:cs typeface="Arial" pitchFamily="34" charset="0"/>
              </a:rPr>
              <a:t>SAMPLE TITLE</a:t>
            </a:r>
          </a:p>
        </p:txBody>
      </p:sp>
      <p:sp>
        <p:nvSpPr>
          <p:cNvPr id="18" name="文本框 17">
            <a:extLst>
              <a:ext uri="{FF2B5EF4-FFF2-40B4-BE49-F238E27FC236}">
                <a16:creationId xmlns:a16="http://schemas.microsoft.com/office/drawing/2014/main" id="{A4E617C0-779D-4D75-93E6-A035BEA1E74C}"/>
              </a:ext>
            </a:extLst>
          </p:cNvPr>
          <p:cNvSpPr txBox="1"/>
          <p:nvPr/>
        </p:nvSpPr>
        <p:spPr>
          <a:xfrm>
            <a:off x="3911540" y="2908937"/>
            <a:ext cx="1365893" cy="276998"/>
          </a:xfrm>
          <a:prstGeom prst="rect">
            <a:avLst/>
          </a:prstGeom>
          <a:noFill/>
        </p:spPr>
        <p:txBody>
          <a:bodyPr wrap="square" rtlCol="0">
            <a:spAutoFit/>
          </a:bodyPr>
          <a:lstStyle/>
          <a:p>
            <a:r>
              <a:rPr lang="en-US" altLang="zh-CN" sz="1200" b="1" dirty="0">
                <a:solidFill>
                  <a:schemeClr val="bg2">
                    <a:lumMod val="10000"/>
                  </a:schemeClr>
                </a:solidFill>
                <a:latin typeface="华文细黑" panose="02010600040101010101" pitchFamily="2" charset="-122"/>
                <a:ea typeface="华文细黑" panose="02010600040101010101" pitchFamily="2" charset="-122"/>
                <a:cs typeface="Arial" pitchFamily="34" charset="0"/>
              </a:rPr>
              <a:t>SAMPLE TITLE</a:t>
            </a:r>
          </a:p>
        </p:txBody>
      </p:sp>
      <p:sp>
        <p:nvSpPr>
          <p:cNvPr id="19" name="文本框 18">
            <a:extLst>
              <a:ext uri="{FF2B5EF4-FFF2-40B4-BE49-F238E27FC236}">
                <a16:creationId xmlns:a16="http://schemas.microsoft.com/office/drawing/2014/main" id="{7A48FFC9-3487-48DE-A15F-96E6274F5A43}"/>
              </a:ext>
            </a:extLst>
          </p:cNvPr>
          <p:cNvSpPr txBox="1"/>
          <p:nvPr/>
        </p:nvSpPr>
        <p:spPr>
          <a:xfrm>
            <a:off x="1083761" y="1945719"/>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0" name="文本框 19">
            <a:extLst>
              <a:ext uri="{FF2B5EF4-FFF2-40B4-BE49-F238E27FC236}">
                <a16:creationId xmlns:a16="http://schemas.microsoft.com/office/drawing/2014/main" id="{6011A89A-11A7-4E4A-A525-CD1A9B650DA3}"/>
              </a:ext>
            </a:extLst>
          </p:cNvPr>
          <p:cNvSpPr txBox="1"/>
          <p:nvPr/>
        </p:nvSpPr>
        <p:spPr>
          <a:xfrm>
            <a:off x="1034490" y="3317707"/>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1" name="文本框 20">
            <a:extLst>
              <a:ext uri="{FF2B5EF4-FFF2-40B4-BE49-F238E27FC236}">
                <a16:creationId xmlns:a16="http://schemas.microsoft.com/office/drawing/2014/main" id="{BE2D34E7-6EEA-4B17-B127-D08F4BE3B7F0}"/>
              </a:ext>
            </a:extLst>
          </p:cNvPr>
          <p:cNvSpPr txBox="1"/>
          <p:nvPr/>
        </p:nvSpPr>
        <p:spPr>
          <a:xfrm>
            <a:off x="3736838" y="2012723"/>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2" name="文本框 21">
            <a:extLst>
              <a:ext uri="{FF2B5EF4-FFF2-40B4-BE49-F238E27FC236}">
                <a16:creationId xmlns:a16="http://schemas.microsoft.com/office/drawing/2014/main" id="{23C377BA-9BD8-401D-B88B-525C9EBBB57E}"/>
              </a:ext>
            </a:extLst>
          </p:cNvPr>
          <p:cNvSpPr txBox="1"/>
          <p:nvPr/>
        </p:nvSpPr>
        <p:spPr>
          <a:xfrm>
            <a:off x="3736838" y="3317707"/>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3" name="Freeform 25">
            <a:extLst>
              <a:ext uri="{FF2B5EF4-FFF2-40B4-BE49-F238E27FC236}">
                <a16:creationId xmlns:a16="http://schemas.microsoft.com/office/drawing/2014/main" id="{99550C0E-9095-4919-ACEC-5288723C9471}"/>
              </a:ext>
            </a:extLst>
          </p:cNvPr>
          <p:cNvSpPr/>
          <p:nvPr/>
        </p:nvSpPr>
        <p:spPr bwMode="auto">
          <a:xfrm>
            <a:off x="1071946" y="1602610"/>
            <a:ext cx="201303" cy="168256"/>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tx1">
              <a:lumMod val="95000"/>
              <a:lumOff val="5000"/>
            </a:schemeClr>
          </a:solidFill>
          <a:ln>
            <a:noFill/>
          </a:ln>
        </p:spPr>
        <p:txBody>
          <a:bodyPr/>
          <a:lstStyle/>
          <a:p>
            <a:endParaRPr lang="zh-CN" altLang="en-US" dirty="0">
              <a:latin typeface="Impact" panose="020B0806030902050204" pitchFamily="34" charset="0"/>
            </a:endParaRPr>
          </a:p>
        </p:txBody>
      </p:sp>
      <p:sp>
        <p:nvSpPr>
          <p:cNvPr id="24" name="Freeform 25">
            <a:extLst>
              <a:ext uri="{FF2B5EF4-FFF2-40B4-BE49-F238E27FC236}">
                <a16:creationId xmlns:a16="http://schemas.microsoft.com/office/drawing/2014/main" id="{09F36819-9ADC-485B-9BBB-A9C277CCD410}"/>
              </a:ext>
            </a:extLst>
          </p:cNvPr>
          <p:cNvSpPr/>
          <p:nvPr/>
        </p:nvSpPr>
        <p:spPr bwMode="auto">
          <a:xfrm>
            <a:off x="1071946" y="2996395"/>
            <a:ext cx="201303" cy="168256"/>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525878"/>
          </a:solidFill>
          <a:ln>
            <a:noFill/>
          </a:ln>
        </p:spPr>
        <p:txBody>
          <a:bodyPr/>
          <a:lstStyle/>
          <a:p>
            <a:endParaRPr lang="zh-CN" altLang="en-US" dirty="0">
              <a:latin typeface="Impact" panose="020B0806030902050204" pitchFamily="34" charset="0"/>
            </a:endParaRPr>
          </a:p>
        </p:txBody>
      </p:sp>
      <p:sp>
        <p:nvSpPr>
          <p:cNvPr id="25" name="Freeform 25">
            <a:extLst>
              <a:ext uri="{FF2B5EF4-FFF2-40B4-BE49-F238E27FC236}">
                <a16:creationId xmlns:a16="http://schemas.microsoft.com/office/drawing/2014/main" id="{D42ED491-D51B-4651-85BB-B291C5EF0CAE}"/>
              </a:ext>
            </a:extLst>
          </p:cNvPr>
          <p:cNvSpPr/>
          <p:nvPr/>
        </p:nvSpPr>
        <p:spPr bwMode="auto">
          <a:xfrm>
            <a:off x="3608240" y="1602610"/>
            <a:ext cx="201303" cy="168256"/>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tx1">
              <a:lumMod val="95000"/>
              <a:lumOff val="5000"/>
            </a:schemeClr>
          </a:solidFill>
          <a:ln>
            <a:noFill/>
          </a:ln>
        </p:spPr>
        <p:txBody>
          <a:bodyPr/>
          <a:lstStyle/>
          <a:p>
            <a:endParaRPr lang="zh-CN" altLang="en-US" dirty="0">
              <a:latin typeface="Impact" panose="020B0806030902050204" pitchFamily="34" charset="0"/>
            </a:endParaRPr>
          </a:p>
        </p:txBody>
      </p:sp>
      <p:sp>
        <p:nvSpPr>
          <p:cNvPr id="26" name="Freeform 25">
            <a:extLst>
              <a:ext uri="{FF2B5EF4-FFF2-40B4-BE49-F238E27FC236}">
                <a16:creationId xmlns:a16="http://schemas.microsoft.com/office/drawing/2014/main" id="{40FEF7E3-E9C8-4D24-BAA1-A6695AD8A88A}"/>
              </a:ext>
            </a:extLst>
          </p:cNvPr>
          <p:cNvSpPr/>
          <p:nvPr/>
        </p:nvSpPr>
        <p:spPr bwMode="auto">
          <a:xfrm>
            <a:off x="3608240" y="2996395"/>
            <a:ext cx="201303" cy="168256"/>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525878"/>
          </a:solidFill>
          <a:ln>
            <a:noFill/>
          </a:ln>
        </p:spPr>
        <p:txBody>
          <a:bodyPr/>
          <a:lstStyle/>
          <a:p>
            <a:endParaRPr lang="zh-CN" altLang="en-US" dirty="0">
              <a:latin typeface="Impact" panose="020B0806030902050204" pitchFamily="34" charset="0"/>
            </a:endParaRPr>
          </a:p>
        </p:txBody>
      </p:sp>
      <p:sp>
        <p:nvSpPr>
          <p:cNvPr id="27" name="文本框 26">
            <a:extLst>
              <a:ext uri="{FF2B5EF4-FFF2-40B4-BE49-F238E27FC236}">
                <a16:creationId xmlns:a16="http://schemas.microsoft.com/office/drawing/2014/main" id="{35D19F4B-751D-40D1-992B-F8B6EB3CDD23}"/>
              </a:ext>
            </a:extLst>
          </p:cNvPr>
          <p:cNvSpPr txBox="1"/>
          <p:nvPr/>
        </p:nvSpPr>
        <p:spPr>
          <a:xfrm>
            <a:off x="6617462" y="1573274"/>
            <a:ext cx="1365893" cy="276998"/>
          </a:xfrm>
          <a:prstGeom prst="rect">
            <a:avLst/>
          </a:prstGeom>
          <a:noFill/>
        </p:spPr>
        <p:txBody>
          <a:bodyPr wrap="square" rtlCol="0">
            <a:spAutoFit/>
          </a:bodyPr>
          <a:lstStyle/>
          <a:p>
            <a:r>
              <a:rPr lang="en-US" altLang="zh-CN" sz="1200" b="1" dirty="0">
                <a:solidFill>
                  <a:schemeClr val="bg2">
                    <a:lumMod val="10000"/>
                  </a:schemeClr>
                </a:solidFill>
                <a:latin typeface="华文细黑" panose="02010600040101010101" pitchFamily="2" charset="-122"/>
                <a:ea typeface="华文细黑" panose="02010600040101010101" pitchFamily="2" charset="-122"/>
                <a:cs typeface="Arial" pitchFamily="34" charset="0"/>
              </a:rPr>
              <a:t>SAMPLE TITLE</a:t>
            </a:r>
          </a:p>
        </p:txBody>
      </p:sp>
      <p:sp>
        <p:nvSpPr>
          <p:cNvPr id="28" name="文本框 27">
            <a:extLst>
              <a:ext uri="{FF2B5EF4-FFF2-40B4-BE49-F238E27FC236}">
                <a16:creationId xmlns:a16="http://schemas.microsoft.com/office/drawing/2014/main" id="{0D28B01B-65A0-4F4E-9D20-BE436A8981C7}"/>
              </a:ext>
            </a:extLst>
          </p:cNvPr>
          <p:cNvSpPr txBox="1"/>
          <p:nvPr/>
        </p:nvSpPr>
        <p:spPr>
          <a:xfrm>
            <a:off x="6609832" y="2910378"/>
            <a:ext cx="1365893" cy="276998"/>
          </a:xfrm>
          <a:prstGeom prst="rect">
            <a:avLst/>
          </a:prstGeom>
          <a:noFill/>
        </p:spPr>
        <p:txBody>
          <a:bodyPr wrap="square" rtlCol="0">
            <a:spAutoFit/>
          </a:bodyPr>
          <a:lstStyle/>
          <a:p>
            <a:r>
              <a:rPr lang="en-US" altLang="zh-CN" sz="1200" b="1" dirty="0">
                <a:solidFill>
                  <a:schemeClr val="bg2">
                    <a:lumMod val="10000"/>
                  </a:schemeClr>
                </a:solidFill>
                <a:latin typeface="华文细黑" panose="02010600040101010101" pitchFamily="2" charset="-122"/>
                <a:ea typeface="华文细黑" panose="02010600040101010101" pitchFamily="2" charset="-122"/>
                <a:cs typeface="Arial" pitchFamily="34" charset="0"/>
              </a:rPr>
              <a:t>SAMPLE TITLE</a:t>
            </a:r>
          </a:p>
        </p:txBody>
      </p:sp>
      <p:sp>
        <p:nvSpPr>
          <p:cNvPr id="29" name="文本框 28">
            <a:extLst>
              <a:ext uri="{FF2B5EF4-FFF2-40B4-BE49-F238E27FC236}">
                <a16:creationId xmlns:a16="http://schemas.microsoft.com/office/drawing/2014/main" id="{10E0A014-CC30-4824-B7AD-200A7F6A69A2}"/>
              </a:ext>
            </a:extLst>
          </p:cNvPr>
          <p:cNvSpPr txBox="1"/>
          <p:nvPr/>
        </p:nvSpPr>
        <p:spPr>
          <a:xfrm>
            <a:off x="6435130" y="2014164"/>
            <a:ext cx="1963844" cy="707886"/>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30" name="文本框 29">
            <a:extLst>
              <a:ext uri="{FF2B5EF4-FFF2-40B4-BE49-F238E27FC236}">
                <a16:creationId xmlns:a16="http://schemas.microsoft.com/office/drawing/2014/main" id="{E6586DFB-D82C-4573-8697-A1324006B4F0}"/>
              </a:ext>
            </a:extLst>
          </p:cNvPr>
          <p:cNvSpPr txBox="1"/>
          <p:nvPr/>
        </p:nvSpPr>
        <p:spPr>
          <a:xfrm>
            <a:off x="6435130" y="3319148"/>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31" name="Freeform 25">
            <a:extLst>
              <a:ext uri="{FF2B5EF4-FFF2-40B4-BE49-F238E27FC236}">
                <a16:creationId xmlns:a16="http://schemas.microsoft.com/office/drawing/2014/main" id="{1C5B9472-2541-4F11-ADF4-11C0826B68F2}"/>
              </a:ext>
            </a:extLst>
          </p:cNvPr>
          <p:cNvSpPr/>
          <p:nvPr/>
        </p:nvSpPr>
        <p:spPr bwMode="auto">
          <a:xfrm>
            <a:off x="6306532" y="1604051"/>
            <a:ext cx="201303" cy="168256"/>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tx1">
              <a:lumMod val="95000"/>
              <a:lumOff val="5000"/>
            </a:schemeClr>
          </a:solidFill>
          <a:ln>
            <a:noFill/>
          </a:ln>
        </p:spPr>
        <p:txBody>
          <a:bodyPr/>
          <a:lstStyle/>
          <a:p>
            <a:endParaRPr lang="zh-CN" altLang="en-US" dirty="0">
              <a:latin typeface="Impact" panose="020B0806030902050204" pitchFamily="34" charset="0"/>
            </a:endParaRPr>
          </a:p>
        </p:txBody>
      </p:sp>
      <p:sp>
        <p:nvSpPr>
          <p:cNvPr id="32" name="Freeform 25">
            <a:extLst>
              <a:ext uri="{FF2B5EF4-FFF2-40B4-BE49-F238E27FC236}">
                <a16:creationId xmlns:a16="http://schemas.microsoft.com/office/drawing/2014/main" id="{FB75DD70-E9B1-41F2-8013-ED27BFA4E604}"/>
              </a:ext>
            </a:extLst>
          </p:cNvPr>
          <p:cNvSpPr/>
          <p:nvPr/>
        </p:nvSpPr>
        <p:spPr bwMode="auto">
          <a:xfrm>
            <a:off x="6306532" y="2997836"/>
            <a:ext cx="201303" cy="168256"/>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525878"/>
          </a:solidFill>
          <a:ln>
            <a:noFill/>
          </a:ln>
        </p:spPr>
        <p:txBody>
          <a:bodyPr/>
          <a:lstStyle/>
          <a:p>
            <a:endParaRPr lang="zh-CN" altLang="en-US" dirty="0">
              <a:latin typeface="Impact" panose="020B0806030902050204" pitchFamily="34" charset="0"/>
            </a:endParaRPr>
          </a:p>
        </p:txBody>
      </p:sp>
    </p:spTree>
    <p:extLst>
      <p:ext uri="{BB962C8B-B14F-4D97-AF65-F5344CB8AC3E}">
        <p14:creationId xmlns:p14="http://schemas.microsoft.com/office/powerpoint/2010/main" val="1906071926"/>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down)">
                                      <p:cBhvr>
                                        <p:cTn id="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6BBD02E-8BEA-48EB-8081-86347E87F8E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3748"/>
          <a:stretch/>
        </p:blipFill>
        <p:spPr>
          <a:xfrm flipH="1">
            <a:off x="-1" y="0"/>
            <a:ext cx="9144000" cy="5219700"/>
          </a:xfrm>
          <a:prstGeom prst="rect">
            <a:avLst/>
          </a:prstGeom>
        </p:spPr>
      </p:pic>
      <p:sp>
        <p:nvSpPr>
          <p:cNvPr id="23" name="矩形: 圆角 22">
            <a:extLst>
              <a:ext uri="{FF2B5EF4-FFF2-40B4-BE49-F238E27FC236}">
                <a16:creationId xmlns:a16="http://schemas.microsoft.com/office/drawing/2014/main" id="{1828B3B2-594C-4265-8240-C0D707FFC083}"/>
              </a:ext>
            </a:extLst>
          </p:cNvPr>
          <p:cNvSpPr/>
          <p:nvPr/>
        </p:nvSpPr>
        <p:spPr>
          <a:xfrm>
            <a:off x="1235677" y="2049678"/>
            <a:ext cx="6639696" cy="2751438"/>
          </a:xfrm>
          <a:prstGeom prst="roundRect">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A6AE3429-136D-495C-BCF2-640812EF559B}"/>
              </a:ext>
            </a:extLst>
          </p:cNvPr>
          <p:cNvSpPr/>
          <p:nvPr/>
        </p:nvSpPr>
        <p:spPr>
          <a:xfrm>
            <a:off x="4478538" y="3349789"/>
            <a:ext cx="2876108" cy="246221"/>
          </a:xfrm>
          <a:prstGeom prst="rect">
            <a:avLst/>
          </a:prstGeom>
        </p:spPr>
        <p:txBody>
          <a:bodyPr wrap="none">
            <a:spAutoFit/>
          </a:bodyPr>
          <a:lstStyle/>
          <a:p>
            <a:r>
              <a:rPr lang="en-US" altLang="zh-CN" sz="1000" spc="300" dirty="0">
                <a:solidFill>
                  <a:schemeClr val="tx1">
                    <a:lumMod val="95000"/>
                    <a:lumOff val="5000"/>
                  </a:schemeClr>
                </a:solidFill>
                <a:latin typeface="arial" panose="020B0604020202020204" pitchFamily="34" charset="0"/>
              </a:rPr>
              <a:t>GENERAL IDEA OF ACTIVITY</a:t>
            </a:r>
            <a:endParaRPr lang="zh-CN" altLang="en-US" sz="1000" spc="300" dirty="0">
              <a:solidFill>
                <a:schemeClr val="tx1">
                  <a:lumMod val="95000"/>
                  <a:lumOff val="5000"/>
                </a:schemeClr>
              </a:solidFill>
            </a:endParaRPr>
          </a:p>
        </p:txBody>
      </p:sp>
      <p:sp>
        <p:nvSpPr>
          <p:cNvPr id="26" name="Text Placeholder 4">
            <a:extLst>
              <a:ext uri="{FF2B5EF4-FFF2-40B4-BE49-F238E27FC236}">
                <a16:creationId xmlns:a16="http://schemas.microsoft.com/office/drawing/2014/main" id="{926C0A71-D358-41CC-BD93-B614657F2096}"/>
              </a:ext>
            </a:extLst>
          </p:cNvPr>
          <p:cNvSpPr txBox="1">
            <a:spLocks/>
          </p:cNvSpPr>
          <p:nvPr/>
        </p:nvSpPr>
        <p:spPr>
          <a:xfrm>
            <a:off x="2352826" y="3631532"/>
            <a:ext cx="4935918" cy="589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u="none" strike="noStrike" kern="1200" cap="none" spc="300" normalizeH="0" baseline="0" noProof="0" dirty="0">
                <a:ln>
                  <a:noFill/>
                </a:ln>
                <a:solidFill>
                  <a:schemeClr val="tx1">
                    <a:lumMod val="95000"/>
                    <a:lumOff val="5000"/>
                  </a:schemeClr>
                </a:solidFill>
                <a:effectLst/>
                <a:uLnTx/>
                <a:uFillTx/>
                <a:latin typeface="Agency FB" panose="020B0503020202020204" pitchFamily="34" charset="0"/>
                <a:cs typeface="Calibri"/>
              </a:rPr>
              <a:t>Ut wisi enim ad minim veniam, quis nostrud exerci tation ullamcorper nibh euismod tincidunt ut</a:t>
            </a:r>
          </a:p>
        </p:txBody>
      </p:sp>
      <p:sp>
        <p:nvSpPr>
          <p:cNvPr id="8" name="矩形 7">
            <a:extLst>
              <a:ext uri="{FF2B5EF4-FFF2-40B4-BE49-F238E27FC236}">
                <a16:creationId xmlns:a16="http://schemas.microsoft.com/office/drawing/2014/main" id="{78387AB3-7AC9-43ED-ABEC-F581838A1000}"/>
              </a:ext>
            </a:extLst>
          </p:cNvPr>
          <p:cNvSpPr/>
          <p:nvPr/>
        </p:nvSpPr>
        <p:spPr>
          <a:xfrm>
            <a:off x="4631139" y="2791047"/>
            <a:ext cx="2800768" cy="523220"/>
          </a:xfrm>
          <a:prstGeom prst="rect">
            <a:avLst/>
          </a:prstGeom>
        </p:spPr>
        <p:txBody>
          <a:bodyPr wrap="none">
            <a:spAutoFit/>
            <a:scene3d>
              <a:camera prst="orthographicFront"/>
              <a:lightRig rig="threePt" dir="t"/>
            </a:scene3d>
            <a:sp3d contourW="12700"/>
          </a:bodyPr>
          <a:lstStyle/>
          <a:p>
            <a:pPr algn="ctr"/>
            <a:r>
              <a:rPr lang="zh-CN" altLang="en-US" sz="2800" spc="600" dirty="0">
                <a:solidFill>
                  <a:schemeClr val="tx1">
                    <a:lumMod val="95000"/>
                    <a:lumOff val="5000"/>
                  </a:schemeClr>
                </a:solidFill>
                <a:latin typeface="微软雅黑" panose="020B0503020204020204" pitchFamily="34" charset="-122"/>
                <a:ea typeface="微软雅黑" panose="020B0503020204020204" pitchFamily="34" charset="-122"/>
              </a:rPr>
              <a:t>活动前期准备</a:t>
            </a:r>
          </a:p>
        </p:txBody>
      </p:sp>
      <p:sp>
        <p:nvSpPr>
          <p:cNvPr id="9" name="矩形 8">
            <a:extLst>
              <a:ext uri="{FF2B5EF4-FFF2-40B4-BE49-F238E27FC236}">
                <a16:creationId xmlns:a16="http://schemas.microsoft.com/office/drawing/2014/main" id="{198F147E-6B8B-48F7-8164-989A88169D4B}"/>
              </a:ext>
            </a:extLst>
          </p:cNvPr>
          <p:cNvSpPr/>
          <p:nvPr/>
        </p:nvSpPr>
        <p:spPr>
          <a:xfrm>
            <a:off x="1667785" y="2086942"/>
            <a:ext cx="2345515" cy="769441"/>
          </a:xfrm>
          <a:prstGeom prst="rect">
            <a:avLst/>
          </a:prstGeom>
        </p:spPr>
        <p:txBody>
          <a:bodyPr wrap="none" anchor="ctr">
            <a:spAutoFit/>
          </a:bodyPr>
          <a:lstStyle/>
          <a:p>
            <a:pPr algn="r"/>
            <a:r>
              <a:rPr kumimoji="1" lang="en-US" altLang="zh-CN" sz="4400" spc="600" dirty="0">
                <a:solidFill>
                  <a:schemeClr val="tx1">
                    <a:lumMod val="95000"/>
                    <a:lumOff val="5000"/>
                  </a:schemeClr>
                </a:solidFill>
                <a:latin typeface="Bernard MT Condensed" panose="02050806060905020404" pitchFamily="18" charset="0"/>
                <a:ea typeface="宋体"/>
              </a:rPr>
              <a:t>P</a:t>
            </a:r>
            <a:r>
              <a:rPr kumimoji="1" lang="en-US" altLang="zh-CN" sz="2800" spc="600" dirty="0">
                <a:solidFill>
                  <a:schemeClr val="tx1">
                    <a:lumMod val="95000"/>
                    <a:lumOff val="5000"/>
                  </a:schemeClr>
                </a:solidFill>
                <a:latin typeface="Bernard MT Condensed" panose="02050806060905020404" pitchFamily="18" charset="0"/>
                <a:ea typeface="宋体"/>
              </a:rPr>
              <a:t>ART TWO</a:t>
            </a:r>
            <a:endParaRPr lang="zh-CN" altLang="en-US" sz="2800" spc="600" dirty="0">
              <a:solidFill>
                <a:schemeClr val="tx1">
                  <a:lumMod val="95000"/>
                  <a:lumOff val="5000"/>
                </a:schemeClr>
              </a:solidFill>
              <a:latin typeface="Bernard MT Condensed" panose="02050806060905020404" pitchFamily="18" charset="0"/>
              <a:ea typeface="宋体"/>
            </a:endParaRPr>
          </a:p>
        </p:txBody>
      </p:sp>
    </p:spTree>
    <p:extLst>
      <p:ext uri="{BB962C8B-B14F-4D97-AF65-F5344CB8AC3E}">
        <p14:creationId xmlns:p14="http://schemas.microsoft.com/office/powerpoint/2010/main" val="1596863135"/>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extLst>
              <a:ext uri="{FF2B5EF4-FFF2-40B4-BE49-F238E27FC236}">
                <a16:creationId xmlns:a16="http://schemas.microsoft.com/office/drawing/2014/main" id="{B90CBCFE-2E36-4AF3-9D02-1AB4E81AE43E}"/>
              </a:ext>
            </a:extLst>
          </p:cNvPr>
          <p:cNvSpPr/>
          <p:nvPr/>
        </p:nvSpPr>
        <p:spPr>
          <a:xfrm>
            <a:off x="0" y="1183968"/>
            <a:ext cx="9036472" cy="303211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a:extLst>
              <a:ext uri="{FF2B5EF4-FFF2-40B4-BE49-F238E27FC236}">
                <a16:creationId xmlns:a16="http://schemas.microsoft.com/office/drawing/2014/main" id="{C1D8749E-2ACE-4E6F-AC10-3BF15D6CB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83968"/>
            <a:ext cx="4555088" cy="3032110"/>
          </a:xfrm>
          <a:prstGeom prst="rect">
            <a:avLst/>
          </a:prstGeom>
        </p:spPr>
      </p:pic>
      <p:sp>
        <p:nvSpPr>
          <p:cNvPr id="2" name="Rectangle 5">
            <a:extLst>
              <a:ext uri="{FF2B5EF4-FFF2-40B4-BE49-F238E27FC236}">
                <a16:creationId xmlns:a16="http://schemas.microsoft.com/office/drawing/2014/main" id="{D57B5B24-5DF7-4EBF-8F77-A873224AD235}"/>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7">
            <a:extLst>
              <a:ext uri="{FF2B5EF4-FFF2-40B4-BE49-F238E27FC236}">
                <a16:creationId xmlns:a16="http://schemas.microsoft.com/office/drawing/2014/main" id="{7449F791-2761-4270-B0F5-9D6D37EE5FFB}"/>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6" name="矩形 5">
            <a:extLst>
              <a:ext uri="{FF2B5EF4-FFF2-40B4-BE49-F238E27FC236}">
                <a16:creationId xmlns:a16="http://schemas.microsoft.com/office/drawing/2014/main" id="{4FDC6977-C0B2-4626-B1A6-913348FE5E04}"/>
              </a:ext>
            </a:extLst>
          </p:cNvPr>
          <p:cNvSpPr/>
          <p:nvPr/>
        </p:nvSpPr>
        <p:spPr>
          <a:xfrm>
            <a:off x="5224447" y="2505225"/>
            <a:ext cx="285894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The concepts national income and national product have roughly the same value and can be used interchangeably if our interest is in their sum total</a:t>
            </a:r>
          </a:p>
        </p:txBody>
      </p:sp>
      <p:sp>
        <p:nvSpPr>
          <p:cNvPr id="7" name="矩形 6">
            <a:extLst>
              <a:ext uri="{FF2B5EF4-FFF2-40B4-BE49-F238E27FC236}">
                <a16:creationId xmlns:a16="http://schemas.microsoft.com/office/drawing/2014/main" id="{E277BFFE-B759-4567-A5A6-BA67C6A0BF6F}"/>
              </a:ext>
            </a:extLst>
          </p:cNvPr>
          <p:cNvSpPr/>
          <p:nvPr/>
        </p:nvSpPr>
        <p:spPr>
          <a:xfrm>
            <a:off x="4874207" y="1487923"/>
            <a:ext cx="2134732" cy="307777"/>
          </a:xfrm>
          <a:prstGeom prst="rect">
            <a:avLst/>
          </a:prstGeom>
        </p:spPr>
        <p:txBody>
          <a:bodyPr wrap="square">
            <a:spAutoFit/>
          </a:bodyPr>
          <a:lstStyle/>
          <a:p>
            <a:r>
              <a:rPr lang="en-US" altLang="zh-CN" sz="1400" b="1" dirty="0">
                <a:latin typeface="Century Gothic" panose="020B0502020202020204" pitchFamily="34" charset="0"/>
                <a:cs typeface="Arial" panose="020B0604020202020204" pitchFamily="34" charset="0"/>
              </a:rPr>
              <a:t>Click to add title</a:t>
            </a:r>
          </a:p>
        </p:txBody>
      </p:sp>
      <p:grpSp>
        <p:nvGrpSpPr>
          <p:cNvPr id="8" name="组合 7">
            <a:extLst>
              <a:ext uri="{FF2B5EF4-FFF2-40B4-BE49-F238E27FC236}">
                <a16:creationId xmlns:a16="http://schemas.microsoft.com/office/drawing/2014/main" id="{73358BE7-0969-46CD-ADC6-890CA1603960}"/>
              </a:ext>
            </a:extLst>
          </p:cNvPr>
          <p:cNvGrpSpPr/>
          <p:nvPr/>
        </p:nvGrpSpPr>
        <p:grpSpPr>
          <a:xfrm>
            <a:off x="6486713" y="1183968"/>
            <a:ext cx="444155" cy="445677"/>
            <a:chOff x="13416445" y="3094038"/>
            <a:chExt cx="463550" cy="465138"/>
          </a:xfrm>
          <a:solidFill>
            <a:srgbClr val="394A57"/>
          </a:solidFill>
        </p:grpSpPr>
        <p:sp>
          <p:nvSpPr>
            <p:cNvPr id="20" name="Freeform 23">
              <a:extLst>
                <a:ext uri="{FF2B5EF4-FFF2-40B4-BE49-F238E27FC236}">
                  <a16:creationId xmlns:a16="http://schemas.microsoft.com/office/drawing/2014/main" id="{ED4FBA29-5893-4243-9C07-49DDDA739F7E}"/>
                </a:ext>
              </a:extLst>
            </p:cNvPr>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4">
              <a:extLst>
                <a:ext uri="{FF2B5EF4-FFF2-40B4-BE49-F238E27FC236}">
                  <a16:creationId xmlns:a16="http://schemas.microsoft.com/office/drawing/2014/main" id="{BFB763C0-1A2C-47AA-9516-52C0B6F945B4}"/>
                </a:ext>
              </a:extLst>
            </p:cNvPr>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5">
              <a:extLst>
                <a:ext uri="{FF2B5EF4-FFF2-40B4-BE49-F238E27FC236}">
                  <a16:creationId xmlns:a16="http://schemas.microsoft.com/office/drawing/2014/main" id="{72AAF743-B329-4185-B477-139B64296373}"/>
                </a:ext>
              </a:extLst>
            </p:cNvPr>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6">
              <a:extLst>
                <a:ext uri="{FF2B5EF4-FFF2-40B4-BE49-F238E27FC236}">
                  <a16:creationId xmlns:a16="http://schemas.microsoft.com/office/drawing/2014/main" id="{D00CB866-BB81-43FF-BE12-3694F146508B}"/>
                </a:ext>
              </a:extLst>
            </p:cNvPr>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矩形 8">
            <a:extLst>
              <a:ext uri="{FF2B5EF4-FFF2-40B4-BE49-F238E27FC236}">
                <a16:creationId xmlns:a16="http://schemas.microsoft.com/office/drawing/2014/main" id="{36B0E581-72DA-4922-B324-386F2B1FE6F7}"/>
              </a:ext>
            </a:extLst>
          </p:cNvPr>
          <p:cNvSpPr/>
          <p:nvPr/>
        </p:nvSpPr>
        <p:spPr>
          <a:xfrm>
            <a:off x="5224447" y="2185416"/>
            <a:ext cx="1427851" cy="276999"/>
          </a:xfrm>
          <a:prstGeom prst="rect">
            <a:avLst/>
          </a:prstGeom>
        </p:spPr>
        <p:txBody>
          <a:bodyPr wrap="square">
            <a:spAutoFit/>
          </a:bodyPr>
          <a:lstStyle/>
          <a:p>
            <a:r>
              <a:rPr lang="en-US" altLang="zh-CN" sz="1200" dirty="0">
                <a:solidFill>
                  <a:schemeClr val="tx1">
                    <a:lumMod val="95000"/>
                    <a:lumOff val="5000"/>
                  </a:schemeClr>
                </a:solidFill>
                <a:latin typeface="Century Gothic" panose="020B0502020202020204" pitchFamily="34" charset="0"/>
                <a:cs typeface="Arial" panose="020B0604020202020204" pitchFamily="34" charset="0"/>
              </a:rPr>
              <a:t>Add The Title</a:t>
            </a:r>
          </a:p>
        </p:txBody>
      </p:sp>
      <p:cxnSp>
        <p:nvCxnSpPr>
          <p:cNvPr id="10" name="直接连接符 9">
            <a:extLst>
              <a:ext uri="{FF2B5EF4-FFF2-40B4-BE49-F238E27FC236}">
                <a16:creationId xmlns:a16="http://schemas.microsoft.com/office/drawing/2014/main" id="{8FA8070A-AA67-4458-AF6B-7A39DC6CF6F5}"/>
              </a:ext>
            </a:extLst>
          </p:cNvPr>
          <p:cNvCxnSpPr/>
          <p:nvPr/>
        </p:nvCxnSpPr>
        <p:spPr>
          <a:xfrm>
            <a:off x="5224447" y="2266393"/>
            <a:ext cx="0" cy="10223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1" name="组合 10">
            <a:extLst>
              <a:ext uri="{FF2B5EF4-FFF2-40B4-BE49-F238E27FC236}">
                <a16:creationId xmlns:a16="http://schemas.microsoft.com/office/drawing/2014/main" id="{13F9E727-BB62-4E5C-9B66-0B51F48C9657}"/>
              </a:ext>
            </a:extLst>
          </p:cNvPr>
          <p:cNvGrpSpPr/>
          <p:nvPr/>
        </p:nvGrpSpPr>
        <p:grpSpPr>
          <a:xfrm>
            <a:off x="5226265" y="3706050"/>
            <a:ext cx="705056" cy="307777"/>
            <a:chOff x="969781" y="2018675"/>
            <a:chExt cx="820325" cy="307777"/>
          </a:xfrm>
        </p:grpSpPr>
        <p:sp>
          <p:nvSpPr>
            <p:cNvPr id="18" name="矩形 17">
              <a:extLst>
                <a:ext uri="{FF2B5EF4-FFF2-40B4-BE49-F238E27FC236}">
                  <a16:creationId xmlns:a16="http://schemas.microsoft.com/office/drawing/2014/main" id="{6C14B3CA-8D41-4482-809B-A924F5FD536F}"/>
                </a:ext>
              </a:extLst>
            </p:cNvPr>
            <p:cNvSpPr/>
            <p:nvPr/>
          </p:nvSpPr>
          <p:spPr>
            <a:xfrm>
              <a:off x="969781" y="2049043"/>
              <a:ext cx="820325" cy="247040"/>
            </a:xfrm>
            <a:prstGeom prst="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9" name="矩形 18">
              <a:extLst>
                <a:ext uri="{FF2B5EF4-FFF2-40B4-BE49-F238E27FC236}">
                  <a16:creationId xmlns:a16="http://schemas.microsoft.com/office/drawing/2014/main" id="{22AC1FB6-1FDA-4705-9C79-BC8B0BC841DB}"/>
                </a:ext>
              </a:extLst>
            </p:cNvPr>
            <p:cNvSpPr/>
            <p:nvPr/>
          </p:nvSpPr>
          <p:spPr>
            <a:xfrm>
              <a:off x="1011404" y="2018675"/>
              <a:ext cx="737080" cy="307777"/>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Who </a:t>
              </a:r>
            </a:p>
          </p:txBody>
        </p:sp>
      </p:grpSp>
      <p:grpSp>
        <p:nvGrpSpPr>
          <p:cNvPr id="12" name="组合 11">
            <a:extLst>
              <a:ext uri="{FF2B5EF4-FFF2-40B4-BE49-F238E27FC236}">
                <a16:creationId xmlns:a16="http://schemas.microsoft.com/office/drawing/2014/main" id="{17460436-D08C-4E22-B9E2-A1984BA8478F}"/>
              </a:ext>
            </a:extLst>
          </p:cNvPr>
          <p:cNvGrpSpPr/>
          <p:nvPr/>
        </p:nvGrpSpPr>
        <p:grpSpPr>
          <a:xfrm>
            <a:off x="6277162" y="3706050"/>
            <a:ext cx="705056" cy="307777"/>
            <a:chOff x="969781" y="2018675"/>
            <a:chExt cx="820325" cy="307777"/>
          </a:xfrm>
        </p:grpSpPr>
        <p:sp>
          <p:nvSpPr>
            <p:cNvPr id="16" name="矩形 15">
              <a:extLst>
                <a:ext uri="{FF2B5EF4-FFF2-40B4-BE49-F238E27FC236}">
                  <a16:creationId xmlns:a16="http://schemas.microsoft.com/office/drawing/2014/main" id="{C2D902EF-CB51-4748-A6EA-4039A7969509}"/>
                </a:ext>
              </a:extLst>
            </p:cNvPr>
            <p:cNvSpPr/>
            <p:nvPr/>
          </p:nvSpPr>
          <p:spPr>
            <a:xfrm>
              <a:off x="969781" y="2049043"/>
              <a:ext cx="820325" cy="24704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7" name="矩形 16">
              <a:extLst>
                <a:ext uri="{FF2B5EF4-FFF2-40B4-BE49-F238E27FC236}">
                  <a16:creationId xmlns:a16="http://schemas.microsoft.com/office/drawing/2014/main" id="{2D635A9C-3AE1-495E-9F07-C7E7B18DBC01}"/>
                </a:ext>
              </a:extLst>
            </p:cNvPr>
            <p:cNvSpPr/>
            <p:nvPr/>
          </p:nvSpPr>
          <p:spPr>
            <a:xfrm>
              <a:off x="1029527" y="2018675"/>
              <a:ext cx="700833" cy="307777"/>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What </a:t>
              </a:r>
            </a:p>
          </p:txBody>
        </p:sp>
      </p:grpSp>
      <p:grpSp>
        <p:nvGrpSpPr>
          <p:cNvPr id="13" name="组合 12">
            <a:extLst>
              <a:ext uri="{FF2B5EF4-FFF2-40B4-BE49-F238E27FC236}">
                <a16:creationId xmlns:a16="http://schemas.microsoft.com/office/drawing/2014/main" id="{19762573-25F0-483A-BF43-D3EFC2B3F7E8}"/>
              </a:ext>
            </a:extLst>
          </p:cNvPr>
          <p:cNvGrpSpPr/>
          <p:nvPr/>
        </p:nvGrpSpPr>
        <p:grpSpPr>
          <a:xfrm>
            <a:off x="7328059" y="3706050"/>
            <a:ext cx="755335" cy="307777"/>
            <a:chOff x="940532" y="2018675"/>
            <a:chExt cx="878824" cy="307777"/>
          </a:xfrm>
        </p:grpSpPr>
        <p:sp>
          <p:nvSpPr>
            <p:cNvPr id="14" name="矩形 13">
              <a:extLst>
                <a:ext uri="{FF2B5EF4-FFF2-40B4-BE49-F238E27FC236}">
                  <a16:creationId xmlns:a16="http://schemas.microsoft.com/office/drawing/2014/main" id="{6163BEF2-B43D-4CC2-B3E6-6DBCB04FB429}"/>
                </a:ext>
              </a:extLst>
            </p:cNvPr>
            <p:cNvSpPr/>
            <p:nvPr/>
          </p:nvSpPr>
          <p:spPr>
            <a:xfrm>
              <a:off x="969781" y="2049043"/>
              <a:ext cx="820325" cy="247040"/>
            </a:xfrm>
            <a:prstGeom prst="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 name="矩形 14">
              <a:extLst>
                <a:ext uri="{FF2B5EF4-FFF2-40B4-BE49-F238E27FC236}">
                  <a16:creationId xmlns:a16="http://schemas.microsoft.com/office/drawing/2014/main" id="{C11B0D4B-F3BC-4333-BB34-525296F10DC7}"/>
                </a:ext>
              </a:extLst>
            </p:cNvPr>
            <p:cNvSpPr/>
            <p:nvPr/>
          </p:nvSpPr>
          <p:spPr>
            <a:xfrm>
              <a:off x="940532" y="2018675"/>
              <a:ext cx="878824" cy="307777"/>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Where</a:t>
              </a:r>
            </a:p>
          </p:txBody>
        </p:sp>
      </p:grpSp>
    </p:spTree>
    <p:extLst>
      <p:ext uri="{BB962C8B-B14F-4D97-AF65-F5344CB8AC3E}">
        <p14:creationId xmlns:p14="http://schemas.microsoft.com/office/powerpoint/2010/main" val="3499366676"/>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grpSp>
        <p:nvGrpSpPr>
          <p:cNvPr id="4" name="Group 60">
            <a:extLst>
              <a:ext uri="{FF2B5EF4-FFF2-40B4-BE49-F238E27FC236}">
                <a16:creationId xmlns:a16="http://schemas.microsoft.com/office/drawing/2014/main" id="{FEBFF13E-ED09-4708-86DF-FD4983A0A3FD}"/>
              </a:ext>
            </a:extLst>
          </p:cNvPr>
          <p:cNvGrpSpPr/>
          <p:nvPr/>
        </p:nvGrpSpPr>
        <p:grpSpPr>
          <a:xfrm>
            <a:off x="1333215" y="1259108"/>
            <a:ext cx="1835538" cy="1828041"/>
            <a:chOff x="4010746" y="1361706"/>
            <a:chExt cx="4155918" cy="4138948"/>
          </a:xfrm>
        </p:grpSpPr>
        <p:sp>
          <p:nvSpPr>
            <p:cNvPr id="5" name="Shape">
              <a:extLst>
                <a:ext uri="{FF2B5EF4-FFF2-40B4-BE49-F238E27FC236}">
                  <a16:creationId xmlns:a16="http://schemas.microsoft.com/office/drawing/2014/main" id="{1B05A7D8-AE6C-469A-A8B0-E5D11F5C4DAD}"/>
                </a:ext>
              </a:extLst>
            </p:cNvPr>
            <p:cNvSpPr/>
            <p:nvPr/>
          </p:nvSpPr>
          <p:spPr>
            <a:xfrm rot="18900000">
              <a:off x="4010746" y="3251022"/>
              <a:ext cx="1265780" cy="1179514"/>
            </a:xfrm>
            <a:custGeom>
              <a:avLst/>
              <a:gdLst/>
              <a:ahLst/>
              <a:cxnLst>
                <a:cxn ang="0">
                  <a:pos x="wd2" y="hd2"/>
                </a:cxn>
                <a:cxn ang="5400000">
                  <a:pos x="wd2" y="hd2"/>
                </a:cxn>
                <a:cxn ang="10800000">
                  <a:pos x="wd2" y="hd2"/>
                </a:cxn>
                <a:cxn ang="16200000">
                  <a:pos x="wd2" y="hd2"/>
                </a:cxn>
              </a:cxnLst>
              <a:rect l="0" t="0" r="r" b="b"/>
              <a:pathLst>
                <a:path w="21448" h="21600" extrusionOk="0">
                  <a:moveTo>
                    <a:pt x="17644" y="21600"/>
                  </a:moveTo>
                  <a:cubicBezTo>
                    <a:pt x="17697" y="21427"/>
                    <a:pt x="17697" y="21311"/>
                    <a:pt x="17697" y="21138"/>
                  </a:cubicBezTo>
                  <a:cubicBezTo>
                    <a:pt x="17750" y="20272"/>
                    <a:pt x="17911" y="19348"/>
                    <a:pt x="18178" y="18481"/>
                  </a:cubicBezTo>
                  <a:cubicBezTo>
                    <a:pt x="18552" y="18943"/>
                    <a:pt x="18552" y="18943"/>
                    <a:pt x="18552" y="18943"/>
                  </a:cubicBezTo>
                  <a:cubicBezTo>
                    <a:pt x="18659" y="19117"/>
                    <a:pt x="18820" y="19232"/>
                    <a:pt x="18980" y="19348"/>
                  </a:cubicBezTo>
                  <a:cubicBezTo>
                    <a:pt x="19034" y="19405"/>
                    <a:pt x="19141" y="19405"/>
                    <a:pt x="19194" y="19463"/>
                  </a:cubicBezTo>
                  <a:cubicBezTo>
                    <a:pt x="19568" y="19636"/>
                    <a:pt x="20050" y="19636"/>
                    <a:pt x="20424" y="19463"/>
                  </a:cubicBezTo>
                  <a:cubicBezTo>
                    <a:pt x="20531" y="19405"/>
                    <a:pt x="20638" y="19348"/>
                    <a:pt x="20691" y="19290"/>
                  </a:cubicBezTo>
                  <a:cubicBezTo>
                    <a:pt x="20958" y="19059"/>
                    <a:pt x="21172" y="18828"/>
                    <a:pt x="21333" y="18481"/>
                  </a:cubicBezTo>
                  <a:cubicBezTo>
                    <a:pt x="21333" y="18481"/>
                    <a:pt x="21333" y="18481"/>
                    <a:pt x="21333" y="18481"/>
                  </a:cubicBezTo>
                  <a:cubicBezTo>
                    <a:pt x="21600" y="17788"/>
                    <a:pt x="21386" y="16980"/>
                    <a:pt x="20851" y="16460"/>
                  </a:cubicBezTo>
                  <a:cubicBezTo>
                    <a:pt x="20798" y="16402"/>
                    <a:pt x="20745" y="16402"/>
                    <a:pt x="20691" y="16344"/>
                  </a:cubicBezTo>
                  <a:cubicBezTo>
                    <a:pt x="20638" y="16287"/>
                    <a:pt x="20531" y="16229"/>
                    <a:pt x="20424" y="16171"/>
                  </a:cubicBezTo>
                  <a:cubicBezTo>
                    <a:pt x="20317" y="16171"/>
                    <a:pt x="20263" y="16113"/>
                    <a:pt x="20156" y="16113"/>
                  </a:cubicBezTo>
                  <a:cubicBezTo>
                    <a:pt x="20103" y="16056"/>
                    <a:pt x="19996" y="16056"/>
                    <a:pt x="19889" y="16056"/>
                  </a:cubicBezTo>
                  <a:cubicBezTo>
                    <a:pt x="19836" y="16056"/>
                    <a:pt x="19729" y="16056"/>
                    <a:pt x="19675" y="16056"/>
                  </a:cubicBezTo>
                  <a:cubicBezTo>
                    <a:pt x="19087" y="16113"/>
                    <a:pt x="19087" y="16113"/>
                    <a:pt x="19087" y="16113"/>
                  </a:cubicBezTo>
                  <a:cubicBezTo>
                    <a:pt x="19461" y="15305"/>
                    <a:pt x="19943" y="14554"/>
                    <a:pt x="20477" y="13861"/>
                  </a:cubicBezTo>
                  <a:cubicBezTo>
                    <a:pt x="20584" y="13745"/>
                    <a:pt x="20691" y="13630"/>
                    <a:pt x="20745" y="13514"/>
                  </a:cubicBezTo>
                  <a:cubicBezTo>
                    <a:pt x="8287" y="0"/>
                    <a:pt x="8287" y="0"/>
                    <a:pt x="8287" y="0"/>
                  </a:cubicBezTo>
                  <a:cubicBezTo>
                    <a:pt x="8180" y="116"/>
                    <a:pt x="8073" y="231"/>
                    <a:pt x="7966" y="347"/>
                  </a:cubicBezTo>
                  <a:cubicBezTo>
                    <a:pt x="3261" y="5833"/>
                    <a:pt x="267" y="13110"/>
                    <a:pt x="0" y="21138"/>
                  </a:cubicBezTo>
                  <a:cubicBezTo>
                    <a:pt x="0" y="21311"/>
                    <a:pt x="0" y="21427"/>
                    <a:pt x="0" y="21600"/>
                  </a:cubicBezTo>
                  <a:lnTo>
                    <a:pt x="17644" y="21600"/>
                  </a:lnTo>
                  <a:close/>
                </a:path>
              </a:pathLst>
            </a:custGeom>
            <a:solidFill>
              <a:srgbClr val="142223"/>
            </a:solidFill>
            <a:ln w="12700">
              <a:miter lim="400000"/>
            </a:ln>
          </p:spPr>
          <p:txBody>
            <a:bodyPr lIns="45719" rIns="45719"/>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dirty="0"/>
            </a:p>
          </p:txBody>
        </p:sp>
        <p:sp>
          <p:nvSpPr>
            <p:cNvPr id="6" name="Shape">
              <a:extLst>
                <a:ext uri="{FF2B5EF4-FFF2-40B4-BE49-F238E27FC236}">
                  <a16:creationId xmlns:a16="http://schemas.microsoft.com/office/drawing/2014/main" id="{33886441-CD69-40DE-A96E-CBAA796EC849}"/>
                </a:ext>
              </a:extLst>
            </p:cNvPr>
            <p:cNvSpPr/>
            <p:nvPr/>
          </p:nvSpPr>
          <p:spPr>
            <a:xfrm rot="18900000">
              <a:off x="5024287" y="4268906"/>
              <a:ext cx="1266497" cy="1179514"/>
            </a:xfrm>
            <a:custGeom>
              <a:avLst/>
              <a:gdLst/>
              <a:ahLst/>
              <a:cxnLst>
                <a:cxn ang="0">
                  <a:pos x="wd2" y="hd2"/>
                </a:cxn>
                <a:cxn ang="5400000">
                  <a:pos x="wd2" y="hd2"/>
                </a:cxn>
                <a:cxn ang="10800000">
                  <a:pos x="wd2" y="hd2"/>
                </a:cxn>
                <a:cxn ang="16200000">
                  <a:pos x="wd2" y="hd2"/>
                </a:cxn>
              </a:cxnLst>
              <a:rect l="0" t="0" r="r" b="b"/>
              <a:pathLst>
                <a:path w="21567" h="21600" extrusionOk="0">
                  <a:moveTo>
                    <a:pt x="20901" y="8086"/>
                  </a:moveTo>
                  <a:cubicBezTo>
                    <a:pt x="20794" y="7970"/>
                    <a:pt x="20687" y="7855"/>
                    <a:pt x="20633" y="7739"/>
                  </a:cubicBezTo>
                  <a:cubicBezTo>
                    <a:pt x="20096" y="7046"/>
                    <a:pt x="19612" y="6295"/>
                    <a:pt x="19182" y="5487"/>
                  </a:cubicBezTo>
                  <a:cubicBezTo>
                    <a:pt x="19773" y="5544"/>
                    <a:pt x="19773" y="5544"/>
                    <a:pt x="19773" y="5544"/>
                  </a:cubicBezTo>
                  <a:cubicBezTo>
                    <a:pt x="19988" y="5544"/>
                    <a:pt x="20149" y="5544"/>
                    <a:pt x="20364" y="5487"/>
                  </a:cubicBezTo>
                  <a:cubicBezTo>
                    <a:pt x="20418" y="5487"/>
                    <a:pt x="20472" y="5429"/>
                    <a:pt x="20525" y="5429"/>
                  </a:cubicBezTo>
                  <a:cubicBezTo>
                    <a:pt x="20955" y="5256"/>
                    <a:pt x="21278" y="4909"/>
                    <a:pt x="21439" y="4447"/>
                  </a:cubicBezTo>
                  <a:cubicBezTo>
                    <a:pt x="21493" y="4389"/>
                    <a:pt x="21493" y="4274"/>
                    <a:pt x="21546" y="4158"/>
                  </a:cubicBezTo>
                  <a:cubicBezTo>
                    <a:pt x="21600" y="3812"/>
                    <a:pt x="21546" y="3465"/>
                    <a:pt x="21439" y="3119"/>
                  </a:cubicBezTo>
                  <a:cubicBezTo>
                    <a:pt x="21439" y="3119"/>
                    <a:pt x="21439" y="3119"/>
                    <a:pt x="21439" y="3119"/>
                  </a:cubicBezTo>
                  <a:cubicBezTo>
                    <a:pt x="21170" y="2426"/>
                    <a:pt x="20472" y="1964"/>
                    <a:pt x="19773" y="2021"/>
                  </a:cubicBezTo>
                  <a:cubicBezTo>
                    <a:pt x="19719" y="2021"/>
                    <a:pt x="19666" y="2079"/>
                    <a:pt x="19612" y="2079"/>
                  </a:cubicBezTo>
                  <a:cubicBezTo>
                    <a:pt x="19504" y="2079"/>
                    <a:pt x="19397" y="2137"/>
                    <a:pt x="19290" y="2195"/>
                  </a:cubicBezTo>
                  <a:cubicBezTo>
                    <a:pt x="19182" y="2195"/>
                    <a:pt x="19128" y="2252"/>
                    <a:pt x="19075" y="2310"/>
                  </a:cubicBezTo>
                  <a:cubicBezTo>
                    <a:pt x="18967" y="2368"/>
                    <a:pt x="18913" y="2426"/>
                    <a:pt x="18806" y="2483"/>
                  </a:cubicBezTo>
                  <a:cubicBezTo>
                    <a:pt x="18752" y="2541"/>
                    <a:pt x="18699" y="2599"/>
                    <a:pt x="18645" y="2657"/>
                  </a:cubicBezTo>
                  <a:cubicBezTo>
                    <a:pt x="18269" y="3119"/>
                    <a:pt x="18269" y="3119"/>
                    <a:pt x="18269" y="3119"/>
                  </a:cubicBezTo>
                  <a:cubicBezTo>
                    <a:pt x="18054" y="2252"/>
                    <a:pt x="17893" y="1386"/>
                    <a:pt x="17785" y="462"/>
                  </a:cubicBezTo>
                  <a:cubicBezTo>
                    <a:pt x="17785" y="289"/>
                    <a:pt x="17785" y="173"/>
                    <a:pt x="17785" y="0"/>
                  </a:cubicBezTo>
                  <a:cubicBezTo>
                    <a:pt x="0" y="0"/>
                    <a:pt x="0" y="0"/>
                    <a:pt x="0" y="0"/>
                  </a:cubicBezTo>
                  <a:cubicBezTo>
                    <a:pt x="0" y="173"/>
                    <a:pt x="0" y="289"/>
                    <a:pt x="0" y="462"/>
                  </a:cubicBezTo>
                  <a:cubicBezTo>
                    <a:pt x="269" y="7970"/>
                    <a:pt x="2955" y="15420"/>
                    <a:pt x="8060" y="21253"/>
                  </a:cubicBezTo>
                  <a:cubicBezTo>
                    <a:pt x="8113" y="21369"/>
                    <a:pt x="8221" y="21484"/>
                    <a:pt x="8328" y="21600"/>
                  </a:cubicBezTo>
                  <a:lnTo>
                    <a:pt x="20901" y="8086"/>
                  </a:lnTo>
                  <a:close/>
                </a:path>
              </a:pathLst>
            </a:custGeom>
            <a:solidFill>
              <a:srgbClr val="525878"/>
            </a:solidFill>
            <a:ln w="12700">
              <a:miter lim="400000"/>
            </a:ln>
          </p:spPr>
          <p:txBody>
            <a:bodyPr lIns="45719" rIns="45719"/>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dirty="0"/>
            </a:p>
          </p:txBody>
        </p:sp>
        <p:sp>
          <p:nvSpPr>
            <p:cNvPr id="7" name="Shape">
              <a:extLst>
                <a:ext uri="{FF2B5EF4-FFF2-40B4-BE49-F238E27FC236}">
                  <a16:creationId xmlns:a16="http://schemas.microsoft.com/office/drawing/2014/main" id="{C7B99C98-C22F-4D6A-9567-4AAC3F537F03}"/>
                </a:ext>
              </a:extLst>
            </p:cNvPr>
            <p:cNvSpPr/>
            <p:nvPr/>
          </p:nvSpPr>
          <p:spPr>
            <a:xfrm rot="18900000">
              <a:off x="5936298" y="4235771"/>
              <a:ext cx="1179514" cy="1264883"/>
            </a:xfrm>
            <a:custGeom>
              <a:avLst/>
              <a:gdLst/>
              <a:ahLst/>
              <a:cxnLst>
                <a:cxn ang="0">
                  <a:pos x="wd2" y="hd2"/>
                </a:cxn>
                <a:cxn ang="5400000">
                  <a:pos x="wd2" y="hd2"/>
                </a:cxn>
                <a:cxn ang="10800000">
                  <a:pos x="wd2" y="hd2"/>
                </a:cxn>
                <a:cxn ang="16200000">
                  <a:pos x="wd2" y="hd2"/>
                </a:cxn>
              </a:cxnLst>
              <a:rect l="0" t="0" r="r" b="b"/>
              <a:pathLst>
                <a:path w="21600" h="21459" extrusionOk="0">
                  <a:moveTo>
                    <a:pt x="21542" y="3772"/>
                  </a:moveTo>
                  <a:cubicBezTo>
                    <a:pt x="21427" y="3718"/>
                    <a:pt x="21253" y="3718"/>
                    <a:pt x="21138" y="3718"/>
                  </a:cubicBezTo>
                  <a:cubicBezTo>
                    <a:pt x="20214" y="3664"/>
                    <a:pt x="19348" y="3504"/>
                    <a:pt x="18424" y="3236"/>
                  </a:cubicBezTo>
                  <a:cubicBezTo>
                    <a:pt x="18886" y="2860"/>
                    <a:pt x="18886" y="2860"/>
                    <a:pt x="18886" y="2860"/>
                  </a:cubicBezTo>
                  <a:cubicBezTo>
                    <a:pt x="19059" y="2753"/>
                    <a:pt x="19232" y="2592"/>
                    <a:pt x="19348" y="2432"/>
                  </a:cubicBezTo>
                  <a:cubicBezTo>
                    <a:pt x="19348" y="2378"/>
                    <a:pt x="19405" y="2325"/>
                    <a:pt x="19405" y="2217"/>
                  </a:cubicBezTo>
                  <a:cubicBezTo>
                    <a:pt x="19579" y="1842"/>
                    <a:pt x="19579" y="1413"/>
                    <a:pt x="19405" y="985"/>
                  </a:cubicBezTo>
                  <a:cubicBezTo>
                    <a:pt x="19348" y="877"/>
                    <a:pt x="19290" y="770"/>
                    <a:pt x="19232" y="717"/>
                  </a:cubicBezTo>
                  <a:cubicBezTo>
                    <a:pt x="19059" y="449"/>
                    <a:pt x="18770" y="234"/>
                    <a:pt x="18481" y="127"/>
                  </a:cubicBezTo>
                  <a:cubicBezTo>
                    <a:pt x="18481" y="127"/>
                    <a:pt x="18481" y="127"/>
                    <a:pt x="18481" y="127"/>
                  </a:cubicBezTo>
                  <a:cubicBezTo>
                    <a:pt x="17730" y="-141"/>
                    <a:pt x="16922" y="20"/>
                    <a:pt x="16460" y="556"/>
                  </a:cubicBezTo>
                  <a:cubicBezTo>
                    <a:pt x="16402" y="609"/>
                    <a:pt x="16344" y="663"/>
                    <a:pt x="16344" y="717"/>
                  </a:cubicBezTo>
                  <a:cubicBezTo>
                    <a:pt x="16287" y="770"/>
                    <a:pt x="16229" y="877"/>
                    <a:pt x="16171" y="985"/>
                  </a:cubicBezTo>
                  <a:cubicBezTo>
                    <a:pt x="16113" y="1092"/>
                    <a:pt x="16113" y="1145"/>
                    <a:pt x="16056" y="1253"/>
                  </a:cubicBezTo>
                  <a:cubicBezTo>
                    <a:pt x="16056" y="1360"/>
                    <a:pt x="16056" y="1413"/>
                    <a:pt x="16056" y="1521"/>
                  </a:cubicBezTo>
                  <a:cubicBezTo>
                    <a:pt x="15998" y="1574"/>
                    <a:pt x="15998" y="1681"/>
                    <a:pt x="16056" y="1789"/>
                  </a:cubicBezTo>
                  <a:cubicBezTo>
                    <a:pt x="16113" y="2325"/>
                    <a:pt x="16113" y="2325"/>
                    <a:pt x="16113" y="2325"/>
                  </a:cubicBezTo>
                  <a:cubicBezTo>
                    <a:pt x="15247" y="1949"/>
                    <a:pt x="14496" y="1467"/>
                    <a:pt x="13803" y="931"/>
                  </a:cubicBezTo>
                  <a:cubicBezTo>
                    <a:pt x="13688" y="824"/>
                    <a:pt x="13572" y="770"/>
                    <a:pt x="13457" y="663"/>
                  </a:cubicBezTo>
                  <a:cubicBezTo>
                    <a:pt x="0" y="13205"/>
                    <a:pt x="0" y="13205"/>
                    <a:pt x="0" y="13205"/>
                  </a:cubicBezTo>
                  <a:cubicBezTo>
                    <a:pt x="116" y="13312"/>
                    <a:pt x="231" y="13366"/>
                    <a:pt x="289" y="13473"/>
                  </a:cubicBezTo>
                  <a:cubicBezTo>
                    <a:pt x="5833" y="18243"/>
                    <a:pt x="13110" y="21191"/>
                    <a:pt x="21138" y="21459"/>
                  </a:cubicBezTo>
                  <a:cubicBezTo>
                    <a:pt x="21311" y="21459"/>
                    <a:pt x="21427" y="21459"/>
                    <a:pt x="21600" y="21459"/>
                  </a:cubicBezTo>
                  <a:lnTo>
                    <a:pt x="21542" y="3772"/>
                  </a:lnTo>
                  <a:close/>
                </a:path>
              </a:pathLst>
            </a:custGeom>
            <a:solidFill>
              <a:srgbClr val="142223"/>
            </a:solidFill>
            <a:ln w="12700">
              <a:miter lim="400000"/>
            </a:ln>
          </p:spPr>
          <p:txBody>
            <a:bodyPr lIns="45719" rIns="45719"/>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dirty="0"/>
            </a:p>
          </p:txBody>
        </p:sp>
        <p:sp>
          <p:nvSpPr>
            <p:cNvPr id="8" name="Shape">
              <a:extLst>
                <a:ext uri="{FF2B5EF4-FFF2-40B4-BE49-F238E27FC236}">
                  <a16:creationId xmlns:a16="http://schemas.microsoft.com/office/drawing/2014/main" id="{60D05B8F-A3EF-4E53-920B-36D93F7E3832}"/>
                </a:ext>
              </a:extLst>
            </p:cNvPr>
            <p:cNvSpPr/>
            <p:nvPr/>
          </p:nvSpPr>
          <p:spPr>
            <a:xfrm rot="18900000">
              <a:off x="6938675" y="3221084"/>
              <a:ext cx="1185864" cy="1268731"/>
            </a:xfrm>
            <a:custGeom>
              <a:avLst/>
              <a:gdLst/>
              <a:ahLst/>
              <a:cxnLst>
                <a:cxn ang="0">
                  <a:pos x="wd2" y="hd2"/>
                </a:cxn>
                <a:cxn ang="5400000">
                  <a:pos x="wd2" y="hd2"/>
                </a:cxn>
                <a:cxn ang="10800000">
                  <a:pos x="wd2" y="hd2"/>
                </a:cxn>
                <a:cxn ang="16200000">
                  <a:pos x="wd2" y="hd2"/>
                </a:cxn>
              </a:cxnLst>
              <a:rect l="0" t="0" r="r" b="b"/>
              <a:pathLst>
                <a:path w="21600" h="21578" extrusionOk="0">
                  <a:moveTo>
                    <a:pt x="7985" y="623"/>
                  </a:moveTo>
                  <a:cubicBezTo>
                    <a:pt x="7870" y="677"/>
                    <a:pt x="7755" y="784"/>
                    <a:pt x="7640" y="891"/>
                  </a:cubicBezTo>
                  <a:cubicBezTo>
                    <a:pt x="6951" y="1429"/>
                    <a:pt x="6204" y="1912"/>
                    <a:pt x="5400" y="2342"/>
                  </a:cubicBezTo>
                  <a:cubicBezTo>
                    <a:pt x="5457" y="1751"/>
                    <a:pt x="5457" y="1751"/>
                    <a:pt x="5457" y="1751"/>
                  </a:cubicBezTo>
                  <a:cubicBezTo>
                    <a:pt x="5457" y="1536"/>
                    <a:pt x="5457" y="1375"/>
                    <a:pt x="5400" y="1160"/>
                  </a:cubicBezTo>
                  <a:cubicBezTo>
                    <a:pt x="5343" y="1106"/>
                    <a:pt x="5343" y="1053"/>
                    <a:pt x="5285" y="999"/>
                  </a:cubicBezTo>
                  <a:cubicBezTo>
                    <a:pt x="5113" y="569"/>
                    <a:pt x="4768" y="247"/>
                    <a:pt x="4366" y="85"/>
                  </a:cubicBezTo>
                  <a:cubicBezTo>
                    <a:pt x="4251" y="85"/>
                    <a:pt x="4136" y="32"/>
                    <a:pt x="4021" y="32"/>
                  </a:cubicBezTo>
                  <a:cubicBezTo>
                    <a:pt x="3677" y="-22"/>
                    <a:pt x="3332" y="-22"/>
                    <a:pt x="2987" y="139"/>
                  </a:cubicBezTo>
                  <a:cubicBezTo>
                    <a:pt x="2987" y="139"/>
                    <a:pt x="2987" y="139"/>
                    <a:pt x="2987" y="139"/>
                  </a:cubicBezTo>
                  <a:cubicBezTo>
                    <a:pt x="2298" y="408"/>
                    <a:pt x="1896" y="1053"/>
                    <a:pt x="1953" y="1805"/>
                  </a:cubicBezTo>
                  <a:cubicBezTo>
                    <a:pt x="1953" y="1859"/>
                    <a:pt x="1953" y="1912"/>
                    <a:pt x="2011" y="1966"/>
                  </a:cubicBezTo>
                  <a:cubicBezTo>
                    <a:pt x="2011" y="2074"/>
                    <a:pt x="2068" y="2181"/>
                    <a:pt x="2068" y="2288"/>
                  </a:cubicBezTo>
                  <a:cubicBezTo>
                    <a:pt x="2126" y="2342"/>
                    <a:pt x="2183" y="2450"/>
                    <a:pt x="2240" y="2503"/>
                  </a:cubicBezTo>
                  <a:cubicBezTo>
                    <a:pt x="2298" y="2611"/>
                    <a:pt x="2355" y="2665"/>
                    <a:pt x="2413" y="2718"/>
                  </a:cubicBezTo>
                  <a:cubicBezTo>
                    <a:pt x="2470" y="2772"/>
                    <a:pt x="2528" y="2879"/>
                    <a:pt x="2585" y="2933"/>
                  </a:cubicBezTo>
                  <a:cubicBezTo>
                    <a:pt x="3102" y="3256"/>
                    <a:pt x="3102" y="3256"/>
                    <a:pt x="3102" y="3256"/>
                  </a:cubicBezTo>
                  <a:cubicBezTo>
                    <a:pt x="2183" y="3524"/>
                    <a:pt x="1321" y="3685"/>
                    <a:pt x="402" y="3793"/>
                  </a:cubicBezTo>
                  <a:cubicBezTo>
                    <a:pt x="287" y="3793"/>
                    <a:pt x="115" y="3793"/>
                    <a:pt x="0" y="3847"/>
                  </a:cubicBezTo>
                  <a:cubicBezTo>
                    <a:pt x="230" y="21578"/>
                    <a:pt x="230" y="21578"/>
                    <a:pt x="230" y="21578"/>
                  </a:cubicBezTo>
                  <a:cubicBezTo>
                    <a:pt x="402" y="21578"/>
                    <a:pt x="517" y="21578"/>
                    <a:pt x="689" y="21578"/>
                  </a:cubicBezTo>
                  <a:cubicBezTo>
                    <a:pt x="8157" y="21202"/>
                    <a:pt x="15511" y="18462"/>
                    <a:pt x="21255" y="13303"/>
                  </a:cubicBezTo>
                  <a:cubicBezTo>
                    <a:pt x="21370" y="13196"/>
                    <a:pt x="21485" y="13088"/>
                    <a:pt x="21600" y="12981"/>
                  </a:cubicBezTo>
                  <a:lnTo>
                    <a:pt x="7985" y="623"/>
                  </a:lnTo>
                  <a:close/>
                </a:path>
              </a:pathLst>
            </a:custGeom>
            <a:solidFill>
              <a:srgbClr val="525878"/>
            </a:solidFill>
            <a:ln w="12700">
              <a:miter lim="400000"/>
            </a:ln>
          </p:spPr>
          <p:txBody>
            <a:bodyPr lIns="45719" rIns="45719"/>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a:p>
          </p:txBody>
        </p:sp>
        <p:sp>
          <p:nvSpPr>
            <p:cNvPr id="9" name="Shape">
              <a:extLst>
                <a:ext uri="{FF2B5EF4-FFF2-40B4-BE49-F238E27FC236}">
                  <a16:creationId xmlns:a16="http://schemas.microsoft.com/office/drawing/2014/main" id="{4F81DAF4-D2B1-40DD-A96A-A3719B793C3D}"/>
                </a:ext>
              </a:extLst>
            </p:cNvPr>
            <p:cNvSpPr/>
            <p:nvPr/>
          </p:nvSpPr>
          <p:spPr>
            <a:xfrm rot="18900000">
              <a:off x="6900885" y="2409970"/>
              <a:ext cx="1265779" cy="1176339"/>
            </a:xfrm>
            <a:custGeom>
              <a:avLst/>
              <a:gdLst/>
              <a:ahLst/>
              <a:cxnLst>
                <a:cxn ang="0">
                  <a:pos x="wd2" y="hd2"/>
                </a:cxn>
                <a:cxn ang="5400000">
                  <a:pos x="wd2" y="hd2"/>
                </a:cxn>
                <a:cxn ang="10800000">
                  <a:pos x="wd2" y="hd2"/>
                </a:cxn>
                <a:cxn ang="16200000">
                  <a:pos x="wd2" y="hd2"/>
                </a:cxn>
              </a:cxnLst>
              <a:rect l="0" t="0" r="r" b="b"/>
              <a:pathLst>
                <a:path w="21448" h="21600" extrusionOk="0">
                  <a:moveTo>
                    <a:pt x="3751" y="0"/>
                  </a:moveTo>
                  <a:cubicBezTo>
                    <a:pt x="3751" y="116"/>
                    <a:pt x="3751" y="290"/>
                    <a:pt x="3751" y="405"/>
                  </a:cubicBezTo>
                  <a:cubicBezTo>
                    <a:pt x="3644" y="1332"/>
                    <a:pt x="3484" y="2201"/>
                    <a:pt x="3270" y="3127"/>
                  </a:cubicBezTo>
                  <a:cubicBezTo>
                    <a:pt x="2896" y="2664"/>
                    <a:pt x="2896" y="2664"/>
                    <a:pt x="2896" y="2664"/>
                  </a:cubicBezTo>
                  <a:cubicBezTo>
                    <a:pt x="2735" y="2490"/>
                    <a:pt x="2628" y="2316"/>
                    <a:pt x="2414" y="2258"/>
                  </a:cubicBezTo>
                  <a:cubicBezTo>
                    <a:pt x="2361" y="2201"/>
                    <a:pt x="2307" y="2143"/>
                    <a:pt x="2254" y="2143"/>
                  </a:cubicBezTo>
                  <a:cubicBezTo>
                    <a:pt x="1880" y="1969"/>
                    <a:pt x="1398" y="1969"/>
                    <a:pt x="1024" y="2143"/>
                  </a:cubicBezTo>
                  <a:cubicBezTo>
                    <a:pt x="917" y="2201"/>
                    <a:pt x="810" y="2258"/>
                    <a:pt x="703" y="2316"/>
                  </a:cubicBezTo>
                  <a:cubicBezTo>
                    <a:pt x="436" y="2490"/>
                    <a:pt x="276" y="2780"/>
                    <a:pt x="115" y="3069"/>
                  </a:cubicBezTo>
                  <a:cubicBezTo>
                    <a:pt x="115" y="3069"/>
                    <a:pt x="115" y="3069"/>
                    <a:pt x="115" y="3069"/>
                  </a:cubicBezTo>
                  <a:cubicBezTo>
                    <a:pt x="-152" y="3822"/>
                    <a:pt x="62" y="4633"/>
                    <a:pt x="597" y="5096"/>
                  </a:cubicBezTo>
                  <a:cubicBezTo>
                    <a:pt x="597" y="5154"/>
                    <a:pt x="650" y="5212"/>
                    <a:pt x="703" y="5212"/>
                  </a:cubicBezTo>
                  <a:cubicBezTo>
                    <a:pt x="810" y="5270"/>
                    <a:pt x="917" y="5328"/>
                    <a:pt x="1024" y="5386"/>
                  </a:cubicBezTo>
                  <a:cubicBezTo>
                    <a:pt x="1078" y="5443"/>
                    <a:pt x="1185" y="5443"/>
                    <a:pt x="1292" y="5501"/>
                  </a:cubicBezTo>
                  <a:cubicBezTo>
                    <a:pt x="1345" y="5501"/>
                    <a:pt x="1452" y="5501"/>
                    <a:pt x="1559" y="5559"/>
                  </a:cubicBezTo>
                  <a:cubicBezTo>
                    <a:pt x="1612" y="5559"/>
                    <a:pt x="1719" y="5559"/>
                    <a:pt x="1773" y="5501"/>
                  </a:cubicBezTo>
                  <a:cubicBezTo>
                    <a:pt x="2361" y="5501"/>
                    <a:pt x="2361" y="5501"/>
                    <a:pt x="2361" y="5501"/>
                  </a:cubicBezTo>
                  <a:cubicBezTo>
                    <a:pt x="1933" y="6312"/>
                    <a:pt x="1452" y="7065"/>
                    <a:pt x="917" y="7760"/>
                  </a:cubicBezTo>
                  <a:cubicBezTo>
                    <a:pt x="864" y="7876"/>
                    <a:pt x="757" y="7991"/>
                    <a:pt x="650" y="8107"/>
                  </a:cubicBezTo>
                  <a:cubicBezTo>
                    <a:pt x="13161" y="21600"/>
                    <a:pt x="13161" y="21600"/>
                    <a:pt x="13161" y="21600"/>
                  </a:cubicBezTo>
                  <a:cubicBezTo>
                    <a:pt x="13268" y="21484"/>
                    <a:pt x="13375" y="21426"/>
                    <a:pt x="13428" y="21310"/>
                  </a:cubicBezTo>
                  <a:cubicBezTo>
                    <a:pt x="18187" y="15809"/>
                    <a:pt x="21181" y="8455"/>
                    <a:pt x="21448" y="405"/>
                  </a:cubicBezTo>
                  <a:cubicBezTo>
                    <a:pt x="21448" y="290"/>
                    <a:pt x="21448" y="116"/>
                    <a:pt x="21448" y="0"/>
                  </a:cubicBezTo>
                  <a:lnTo>
                    <a:pt x="3751" y="0"/>
                  </a:lnTo>
                  <a:close/>
                </a:path>
              </a:pathLst>
            </a:custGeom>
            <a:solidFill>
              <a:srgbClr val="142223"/>
            </a:solidFill>
            <a:ln w="12700">
              <a:miter lim="400000"/>
            </a:ln>
          </p:spPr>
          <p:txBody>
            <a:bodyPr lIns="45719" rIns="45719"/>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a:p>
          </p:txBody>
        </p:sp>
        <p:sp>
          <p:nvSpPr>
            <p:cNvPr id="10" name="Shape">
              <a:extLst>
                <a:ext uri="{FF2B5EF4-FFF2-40B4-BE49-F238E27FC236}">
                  <a16:creationId xmlns:a16="http://schemas.microsoft.com/office/drawing/2014/main" id="{FDD945F7-8199-4BBE-B963-E1FFCA91B065}"/>
                </a:ext>
              </a:extLst>
            </p:cNvPr>
            <p:cNvSpPr/>
            <p:nvPr/>
          </p:nvSpPr>
          <p:spPr>
            <a:xfrm rot="18900000">
              <a:off x="5888550" y="1404760"/>
              <a:ext cx="1265557" cy="1179514"/>
            </a:xfrm>
            <a:custGeom>
              <a:avLst/>
              <a:gdLst/>
              <a:ahLst/>
              <a:cxnLst>
                <a:cxn ang="0">
                  <a:pos x="wd2" y="hd2"/>
                </a:cxn>
                <a:cxn ang="5400000">
                  <a:pos x="wd2" y="hd2"/>
                </a:cxn>
                <a:cxn ang="10800000">
                  <a:pos x="wd2" y="hd2"/>
                </a:cxn>
                <a:cxn ang="16200000">
                  <a:pos x="wd2" y="hd2"/>
                </a:cxn>
              </a:cxnLst>
              <a:rect l="0" t="0" r="r" b="b"/>
              <a:pathLst>
                <a:path w="21578" h="21600" extrusionOk="0">
                  <a:moveTo>
                    <a:pt x="678" y="13514"/>
                  </a:moveTo>
                  <a:cubicBezTo>
                    <a:pt x="732" y="13630"/>
                    <a:pt x="840" y="13745"/>
                    <a:pt x="948" y="13861"/>
                  </a:cubicBezTo>
                  <a:cubicBezTo>
                    <a:pt x="1486" y="14554"/>
                    <a:pt x="1971" y="15305"/>
                    <a:pt x="2348" y="16113"/>
                  </a:cubicBezTo>
                  <a:cubicBezTo>
                    <a:pt x="1809" y="16056"/>
                    <a:pt x="1809" y="16056"/>
                    <a:pt x="1809" y="16056"/>
                  </a:cubicBezTo>
                  <a:cubicBezTo>
                    <a:pt x="1594" y="16056"/>
                    <a:pt x="1378" y="16056"/>
                    <a:pt x="1163" y="16113"/>
                  </a:cubicBezTo>
                  <a:cubicBezTo>
                    <a:pt x="1109" y="16113"/>
                    <a:pt x="1055" y="16171"/>
                    <a:pt x="1001" y="16171"/>
                  </a:cubicBezTo>
                  <a:cubicBezTo>
                    <a:pt x="624" y="16344"/>
                    <a:pt x="301" y="16691"/>
                    <a:pt x="140" y="17153"/>
                  </a:cubicBezTo>
                  <a:cubicBezTo>
                    <a:pt x="86" y="17211"/>
                    <a:pt x="32" y="17326"/>
                    <a:pt x="32" y="17442"/>
                  </a:cubicBezTo>
                  <a:cubicBezTo>
                    <a:pt x="-22" y="17788"/>
                    <a:pt x="-22" y="18135"/>
                    <a:pt x="140" y="18481"/>
                  </a:cubicBezTo>
                  <a:cubicBezTo>
                    <a:pt x="140" y="18481"/>
                    <a:pt x="140" y="18481"/>
                    <a:pt x="140" y="18481"/>
                  </a:cubicBezTo>
                  <a:cubicBezTo>
                    <a:pt x="409" y="19174"/>
                    <a:pt x="1055" y="19636"/>
                    <a:pt x="1756" y="19579"/>
                  </a:cubicBezTo>
                  <a:cubicBezTo>
                    <a:pt x="1809" y="19579"/>
                    <a:pt x="1863" y="19521"/>
                    <a:pt x="1917" y="19521"/>
                  </a:cubicBezTo>
                  <a:cubicBezTo>
                    <a:pt x="2025" y="19521"/>
                    <a:pt x="2133" y="19463"/>
                    <a:pt x="2240" y="19405"/>
                  </a:cubicBezTo>
                  <a:cubicBezTo>
                    <a:pt x="2348" y="19405"/>
                    <a:pt x="2402" y="19348"/>
                    <a:pt x="2510" y="19290"/>
                  </a:cubicBezTo>
                  <a:cubicBezTo>
                    <a:pt x="2564" y="19232"/>
                    <a:pt x="2671" y="19174"/>
                    <a:pt x="2725" y="19117"/>
                  </a:cubicBezTo>
                  <a:cubicBezTo>
                    <a:pt x="2779" y="19059"/>
                    <a:pt x="2833" y="19001"/>
                    <a:pt x="2887" y="18943"/>
                  </a:cubicBezTo>
                  <a:cubicBezTo>
                    <a:pt x="3264" y="18481"/>
                    <a:pt x="3264" y="18481"/>
                    <a:pt x="3264" y="18481"/>
                  </a:cubicBezTo>
                  <a:cubicBezTo>
                    <a:pt x="3533" y="19348"/>
                    <a:pt x="3695" y="20214"/>
                    <a:pt x="3749" y="21138"/>
                  </a:cubicBezTo>
                  <a:cubicBezTo>
                    <a:pt x="3749" y="21311"/>
                    <a:pt x="3749" y="21427"/>
                    <a:pt x="3802" y="21600"/>
                  </a:cubicBezTo>
                  <a:cubicBezTo>
                    <a:pt x="21578" y="21600"/>
                    <a:pt x="21578" y="21600"/>
                    <a:pt x="21578" y="21600"/>
                  </a:cubicBezTo>
                  <a:cubicBezTo>
                    <a:pt x="21578" y="21427"/>
                    <a:pt x="21578" y="21311"/>
                    <a:pt x="21578" y="21138"/>
                  </a:cubicBezTo>
                  <a:cubicBezTo>
                    <a:pt x="21309" y="13630"/>
                    <a:pt x="18669" y="6180"/>
                    <a:pt x="13552" y="347"/>
                  </a:cubicBezTo>
                  <a:cubicBezTo>
                    <a:pt x="13444" y="231"/>
                    <a:pt x="13337" y="116"/>
                    <a:pt x="13229" y="0"/>
                  </a:cubicBezTo>
                  <a:lnTo>
                    <a:pt x="678" y="13514"/>
                  </a:lnTo>
                  <a:close/>
                </a:path>
              </a:pathLst>
            </a:custGeom>
            <a:solidFill>
              <a:srgbClr val="525878"/>
            </a:solidFill>
            <a:ln w="12700">
              <a:miter lim="400000"/>
            </a:ln>
          </p:spPr>
          <p:txBody>
            <a:bodyPr lIns="45719" rIns="45719"/>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dirty="0"/>
            </a:p>
          </p:txBody>
        </p:sp>
        <p:sp>
          <p:nvSpPr>
            <p:cNvPr id="11" name="Shape">
              <a:extLst>
                <a:ext uri="{FF2B5EF4-FFF2-40B4-BE49-F238E27FC236}">
                  <a16:creationId xmlns:a16="http://schemas.microsoft.com/office/drawing/2014/main" id="{36CD5FF8-F96B-40D0-BF39-2E18FA8BBE9B}"/>
                </a:ext>
              </a:extLst>
            </p:cNvPr>
            <p:cNvSpPr/>
            <p:nvPr/>
          </p:nvSpPr>
          <p:spPr>
            <a:xfrm rot="18900000">
              <a:off x="5076506" y="1361706"/>
              <a:ext cx="1179514" cy="1265779"/>
            </a:xfrm>
            <a:custGeom>
              <a:avLst/>
              <a:gdLst/>
              <a:ahLst/>
              <a:cxnLst>
                <a:cxn ang="0">
                  <a:pos x="wd2" y="hd2"/>
                </a:cxn>
                <a:cxn ang="5400000">
                  <a:pos x="wd2" y="hd2"/>
                </a:cxn>
                <a:cxn ang="10800000">
                  <a:pos x="wd2" y="hd2"/>
                </a:cxn>
                <a:cxn ang="16200000">
                  <a:pos x="wd2" y="hd2"/>
                </a:cxn>
              </a:cxnLst>
              <a:rect l="0" t="0" r="r" b="b"/>
              <a:pathLst>
                <a:path w="21600" h="21448" extrusionOk="0">
                  <a:moveTo>
                    <a:pt x="0" y="17697"/>
                  </a:moveTo>
                  <a:cubicBezTo>
                    <a:pt x="173" y="17697"/>
                    <a:pt x="289" y="17697"/>
                    <a:pt x="462" y="17697"/>
                  </a:cubicBezTo>
                  <a:cubicBezTo>
                    <a:pt x="1328" y="17804"/>
                    <a:pt x="2252" y="17964"/>
                    <a:pt x="3119" y="18178"/>
                  </a:cubicBezTo>
                  <a:cubicBezTo>
                    <a:pt x="2657" y="18552"/>
                    <a:pt x="2657" y="18552"/>
                    <a:pt x="2657" y="18552"/>
                  </a:cubicBezTo>
                  <a:cubicBezTo>
                    <a:pt x="2483" y="18713"/>
                    <a:pt x="2368" y="18820"/>
                    <a:pt x="2252" y="19034"/>
                  </a:cubicBezTo>
                  <a:cubicBezTo>
                    <a:pt x="2195" y="19087"/>
                    <a:pt x="2195" y="19141"/>
                    <a:pt x="2137" y="19194"/>
                  </a:cubicBezTo>
                  <a:cubicBezTo>
                    <a:pt x="1964" y="19568"/>
                    <a:pt x="1964" y="20050"/>
                    <a:pt x="2137" y="20424"/>
                  </a:cubicBezTo>
                  <a:cubicBezTo>
                    <a:pt x="2195" y="20531"/>
                    <a:pt x="2252" y="20638"/>
                    <a:pt x="2310" y="20745"/>
                  </a:cubicBezTo>
                  <a:cubicBezTo>
                    <a:pt x="2541" y="21012"/>
                    <a:pt x="2772" y="21172"/>
                    <a:pt x="3119" y="21333"/>
                  </a:cubicBezTo>
                  <a:cubicBezTo>
                    <a:pt x="3119" y="21333"/>
                    <a:pt x="3119" y="21333"/>
                    <a:pt x="3119" y="21333"/>
                  </a:cubicBezTo>
                  <a:cubicBezTo>
                    <a:pt x="3812" y="21600"/>
                    <a:pt x="4620" y="21386"/>
                    <a:pt x="5140" y="20851"/>
                  </a:cubicBezTo>
                  <a:cubicBezTo>
                    <a:pt x="5198" y="20851"/>
                    <a:pt x="5198" y="20798"/>
                    <a:pt x="5256" y="20745"/>
                  </a:cubicBezTo>
                  <a:cubicBezTo>
                    <a:pt x="5313" y="20638"/>
                    <a:pt x="5371" y="20531"/>
                    <a:pt x="5429" y="20424"/>
                  </a:cubicBezTo>
                  <a:cubicBezTo>
                    <a:pt x="5429" y="20370"/>
                    <a:pt x="5487" y="20263"/>
                    <a:pt x="5487" y="20156"/>
                  </a:cubicBezTo>
                  <a:cubicBezTo>
                    <a:pt x="5544" y="20103"/>
                    <a:pt x="5544" y="19996"/>
                    <a:pt x="5544" y="19889"/>
                  </a:cubicBezTo>
                  <a:cubicBezTo>
                    <a:pt x="5544" y="19836"/>
                    <a:pt x="5544" y="19729"/>
                    <a:pt x="5544" y="19675"/>
                  </a:cubicBezTo>
                  <a:cubicBezTo>
                    <a:pt x="5487" y="19087"/>
                    <a:pt x="5487" y="19087"/>
                    <a:pt x="5487" y="19087"/>
                  </a:cubicBezTo>
                  <a:cubicBezTo>
                    <a:pt x="6295" y="19515"/>
                    <a:pt x="7046" y="19996"/>
                    <a:pt x="7739" y="20531"/>
                  </a:cubicBezTo>
                  <a:cubicBezTo>
                    <a:pt x="7855" y="20584"/>
                    <a:pt x="7970" y="20691"/>
                    <a:pt x="8086" y="20798"/>
                  </a:cubicBezTo>
                  <a:cubicBezTo>
                    <a:pt x="21600" y="8287"/>
                    <a:pt x="21600" y="8287"/>
                    <a:pt x="21600" y="8287"/>
                  </a:cubicBezTo>
                  <a:cubicBezTo>
                    <a:pt x="21484" y="8180"/>
                    <a:pt x="21369" y="8073"/>
                    <a:pt x="21253" y="8020"/>
                  </a:cubicBezTo>
                  <a:cubicBezTo>
                    <a:pt x="15767" y="3261"/>
                    <a:pt x="8490" y="267"/>
                    <a:pt x="462" y="0"/>
                  </a:cubicBezTo>
                  <a:cubicBezTo>
                    <a:pt x="289" y="0"/>
                    <a:pt x="173" y="0"/>
                    <a:pt x="0" y="0"/>
                  </a:cubicBezTo>
                  <a:lnTo>
                    <a:pt x="0" y="17697"/>
                  </a:lnTo>
                  <a:close/>
                </a:path>
              </a:pathLst>
            </a:custGeom>
            <a:solidFill>
              <a:srgbClr val="142223"/>
            </a:solidFill>
            <a:ln w="12700">
              <a:miter lim="400000"/>
            </a:ln>
          </p:spPr>
          <p:txBody>
            <a:bodyPr lIns="45719" rIns="45719"/>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a:p>
          </p:txBody>
        </p:sp>
        <p:sp>
          <p:nvSpPr>
            <p:cNvPr id="12" name="Shape">
              <a:extLst>
                <a:ext uri="{FF2B5EF4-FFF2-40B4-BE49-F238E27FC236}">
                  <a16:creationId xmlns:a16="http://schemas.microsoft.com/office/drawing/2014/main" id="{EA700BBB-8066-4A7E-9E92-8510B85751B9}"/>
                </a:ext>
              </a:extLst>
            </p:cNvPr>
            <p:cNvSpPr/>
            <p:nvPr/>
          </p:nvSpPr>
          <p:spPr>
            <a:xfrm rot="18900000">
              <a:off x="4051614" y="2378151"/>
              <a:ext cx="1189039" cy="1269671"/>
            </a:xfrm>
            <a:custGeom>
              <a:avLst/>
              <a:gdLst/>
              <a:ahLst/>
              <a:cxnLst>
                <a:cxn ang="0">
                  <a:pos x="wd2" y="hd2"/>
                </a:cxn>
                <a:cxn ang="5400000">
                  <a:pos x="wd2" y="hd2"/>
                </a:cxn>
                <a:cxn ang="10800000">
                  <a:pos x="wd2" y="hd2"/>
                </a:cxn>
                <a:cxn ang="16200000">
                  <a:pos x="wd2" y="hd2"/>
                </a:cxn>
              </a:cxnLst>
              <a:rect l="0" t="0" r="r" b="b"/>
              <a:pathLst>
                <a:path w="21600" h="21567" extrusionOk="0">
                  <a:moveTo>
                    <a:pt x="13636" y="20957"/>
                  </a:moveTo>
                  <a:cubicBezTo>
                    <a:pt x="13751" y="20903"/>
                    <a:pt x="13865" y="20796"/>
                    <a:pt x="13923" y="20689"/>
                  </a:cubicBezTo>
                  <a:cubicBezTo>
                    <a:pt x="14610" y="20153"/>
                    <a:pt x="15355" y="19670"/>
                    <a:pt x="16157" y="19242"/>
                  </a:cubicBezTo>
                  <a:cubicBezTo>
                    <a:pt x="16100" y="19831"/>
                    <a:pt x="16100" y="19831"/>
                    <a:pt x="16100" y="19831"/>
                  </a:cubicBezTo>
                  <a:cubicBezTo>
                    <a:pt x="16100" y="19992"/>
                    <a:pt x="16157" y="20206"/>
                    <a:pt x="16214" y="20421"/>
                  </a:cubicBezTo>
                  <a:cubicBezTo>
                    <a:pt x="16214" y="20474"/>
                    <a:pt x="16214" y="20528"/>
                    <a:pt x="16272" y="20582"/>
                  </a:cubicBezTo>
                  <a:cubicBezTo>
                    <a:pt x="16444" y="21010"/>
                    <a:pt x="16787" y="21278"/>
                    <a:pt x="17246" y="21439"/>
                  </a:cubicBezTo>
                  <a:cubicBezTo>
                    <a:pt x="17360" y="21493"/>
                    <a:pt x="17475" y="21546"/>
                    <a:pt x="17589" y="21546"/>
                  </a:cubicBezTo>
                  <a:cubicBezTo>
                    <a:pt x="17876" y="21600"/>
                    <a:pt x="18220" y="21546"/>
                    <a:pt x="18563" y="21439"/>
                  </a:cubicBezTo>
                  <a:cubicBezTo>
                    <a:pt x="18563" y="21439"/>
                    <a:pt x="18563" y="21439"/>
                    <a:pt x="18563" y="21439"/>
                  </a:cubicBezTo>
                  <a:cubicBezTo>
                    <a:pt x="19251" y="21171"/>
                    <a:pt x="19709" y="20474"/>
                    <a:pt x="19595" y="19778"/>
                  </a:cubicBezTo>
                  <a:cubicBezTo>
                    <a:pt x="19595" y="19724"/>
                    <a:pt x="19595" y="19670"/>
                    <a:pt x="19595" y="19617"/>
                  </a:cubicBezTo>
                  <a:cubicBezTo>
                    <a:pt x="19537" y="19510"/>
                    <a:pt x="19537" y="19402"/>
                    <a:pt x="19480" y="19295"/>
                  </a:cubicBezTo>
                  <a:cubicBezTo>
                    <a:pt x="19423" y="19188"/>
                    <a:pt x="19366" y="19134"/>
                    <a:pt x="19308" y="19027"/>
                  </a:cubicBezTo>
                  <a:cubicBezTo>
                    <a:pt x="19308" y="18974"/>
                    <a:pt x="19251" y="18920"/>
                    <a:pt x="19136" y="18813"/>
                  </a:cubicBezTo>
                  <a:cubicBezTo>
                    <a:pt x="19079" y="18759"/>
                    <a:pt x="19022" y="18706"/>
                    <a:pt x="18964" y="18652"/>
                  </a:cubicBezTo>
                  <a:cubicBezTo>
                    <a:pt x="18506" y="18331"/>
                    <a:pt x="18506" y="18331"/>
                    <a:pt x="18506" y="18331"/>
                  </a:cubicBezTo>
                  <a:cubicBezTo>
                    <a:pt x="19366" y="18063"/>
                    <a:pt x="20225" y="17848"/>
                    <a:pt x="21142" y="17795"/>
                  </a:cubicBezTo>
                  <a:cubicBezTo>
                    <a:pt x="21314" y="17741"/>
                    <a:pt x="21428" y="17741"/>
                    <a:pt x="21600" y="17741"/>
                  </a:cubicBezTo>
                  <a:cubicBezTo>
                    <a:pt x="21256" y="0"/>
                    <a:pt x="21256" y="0"/>
                    <a:pt x="21256" y="0"/>
                  </a:cubicBezTo>
                  <a:cubicBezTo>
                    <a:pt x="21084" y="54"/>
                    <a:pt x="20970" y="54"/>
                    <a:pt x="20798" y="54"/>
                  </a:cubicBezTo>
                  <a:cubicBezTo>
                    <a:pt x="13350" y="429"/>
                    <a:pt x="6073" y="3216"/>
                    <a:pt x="286" y="8361"/>
                  </a:cubicBezTo>
                  <a:cubicBezTo>
                    <a:pt x="229" y="8468"/>
                    <a:pt x="115" y="8576"/>
                    <a:pt x="0" y="8683"/>
                  </a:cubicBezTo>
                  <a:lnTo>
                    <a:pt x="13636" y="20957"/>
                  </a:lnTo>
                  <a:close/>
                </a:path>
              </a:pathLst>
            </a:custGeom>
            <a:solidFill>
              <a:srgbClr val="525878"/>
            </a:solidFill>
            <a:ln w="12700">
              <a:miter lim="400000"/>
            </a:ln>
          </p:spPr>
          <p:txBody>
            <a:bodyPr lIns="45719" rIns="45719"/>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dirty="0"/>
            </a:p>
          </p:txBody>
        </p:sp>
      </p:grpSp>
      <p:grpSp>
        <p:nvGrpSpPr>
          <p:cNvPr id="30" name="组合 29">
            <a:extLst>
              <a:ext uri="{FF2B5EF4-FFF2-40B4-BE49-F238E27FC236}">
                <a16:creationId xmlns:a16="http://schemas.microsoft.com/office/drawing/2014/main" id="{64802853-B45B-4734-86C6-B795021E428F}"/>
              </a:ext>
            </a:extLst>
          </p:cNvPr>
          <p:cNvGrpSpPr/>
          <p:nvPr/>
        </p:nvGrpSpPr>
        <p:grpSpPr>
          <a:xfrm>
            <a:off x="4882300" y="1691669"/>
            <a:ext cx="449444" cy="2432513"/>
            <a:chOff x="4900050" y="1490388"/>
            <a:chExt cx="449444" cy="2432513"/>
          </a:xfrm>
        </p:grpSpPr>
        <p:sp>
          <p:nvSpPr>
            <p:cNvPr id="31" name="Oval 24">
              <a:extLst>
                <a:ext uri="{FF2B5EF4-FFF2-40B4-BE49-F238E27FC236}">
                  <a16:creationId xmlns:a16="http://schemas.microsoft.com/office/drawing/2014/main" id="{FE23A350-A908-411B-AC97-5F67C8C07A8D}"/>
                </a:ext>
              </a:extLst>
            </p:cNvPr>
            <p:cNvSpPr/>
            <p:nvPr/>
          </p:nvSpPr>
          <p:spPr>
            <a:xfrm>
              <a:off x="4900914" y="1490388"/>
              <a:ext cx="426575" cy="426575"/>
            </a:xfrm>
            <a:prstGeom prst="ellipse">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Oval 26">
              <a:extLst>
                <a:ext uri="{FF2B5EF4-FFF2-40B4-BE49-F238E27FC236}">
                  <a16:creationId xmlns:a16="http://schemas.microsoft.com/office/drawing/2014/main" id="{97CB6A1C-2360-4391-B4DC-3E6BB22F24EE}"/>
                </a:ext>
              </a:extLst>
            </p:cNvPr>
            <p:cNvSpPr/>
            <p:nvPr/>
          </p:nvSpPr>
          <p:spPr>
            <a:xfrm>
              <a:off x="4900914" y="2162428"/>
              <a:ext cx="426575" cy="426575"/>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Oval 28">
              <a:extLst>
                <a:ext uri="{FF2B5EF4-FFF2-40B4-BE49-F238E27FC236}">
                  <a16:creationId xmlns:a16="http://schemas.microsoft.com/office/drawing/2014/main" id="{6380813A-DA2F-4C08-A15F-A9361B6BE821}"/>
                </a:ext>
              </a:extLst>
            </p:cNvPr>
            <p:cNvSpPr/>
            <p:nvPr/>
          </p:nvSpPr>
          <p:spPr>
            <a:xfrm>
              <a:off x="4900914" y="2824285"/>
              <a:ext cx="426575" cy="426575"/>
            </a:xfrm>
            <a:prstGeom prst="ellipse">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Oval 30">
              <a:extLst>
                <a:ext uri="{FF2B5EF4-FFF2-40B4-BE49-F238E27FC236}">
                  <a16:creationId xmlns:a16="http://schemas.microsoft.com/office/drawing/2014/main" id="{4429F07F-AF2E-473F-AD20-322457BEBF4D}"/>
                </a:ext>
              </a:extLst>
            </p:cNvPr>
            <p:cNvSpPr/>
            <p:nvPr/>
          </p:nvSpPr>
          <p:spPr>
            <a:xfrm>
              <a:off x="4900914" y="3496326"/>
              <a:ext cx="426575" cy="426575"/>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31">
              <a:extLst>
                <a:ext uri="{FF2B5EF4-FFF2-40B4-BE49-F238E27FC236}">
                  <a16:creationId xmlns:a16="http://schemas.microsoft.com/office/drawing/2014/main" id="{5720B4C6-7C6D-45F9-A936-CBC7E78A14C3}"/>
                </a:ext>
              </a:extLst>
            </p:cNvPr>
            <p:cNvSpPr txBox="1"/>
            <p:nvPr/>
          </p:nvSpPr>
          <p:spPr>
            <a:xfrm>
              <a:off x="4900914" y="1563163"/>
              <a:ext cx="446276" cy="253915"/>
            </a:xfrm>
            <a:prstGeom prst="rect">
              <a:avLst/>
            </a:prstGeom>
            <a:noFill/>
          </p:spPr>
          <p:txBody>
            <a:bodyPr wrap="none">
              <a:normAutofit/>
            </a:bodyPr>
            <a:lstStyle/>
            <a:p>
              <a:r>
                <a:rPr lang="en-US" sz="1000" b="1" dirty="0">
                  <a:solidFill>
                    <a:schemeClr val="bg1"/>
                  </a:solidFill>
                  <a:latin typeface="微软雅黑" panose="020B0503020204020204" pitchFamily="34" charset="-122"/>
                  <a:ea typeface="微软雅黑" panose="020B0503020204020204" pitchFamily="34" charset="-122"/>
                </a:rPr>
                <a:t>30%</a:t>
              </a:r>
            </a:p>
          </p:txBody>
        </p:sp>
        <p:sp>
          <p:nvSpPr>
            <p:cNvPr id="36" name="TextBox 32">
              <a:extLst>
                <a:ext uri="{FF2B5EF4-FFF2-40B4-BE49-F238E27FC236}">
                  <a16:creationId xmlns:a16="http://schemas.microsoft.com/office/drawing/2014/main" id="{1108D822-6030-4451-A7B1-C9AA3F7F42D3}"/>
                </a:ext>
              </a:extLst>
            </p:cNvPr>
            <p:cNvSpPr txBox="1"/>
            <p:nvPr/>
          </p:nvSpPr>
          <p:spPr>
            <a:xfrm>
              <a:off x="4900050" y="2237066"/>
              <a:ext cx="446276" cy="253915"/>
            </a:xfrm>
            <a:prstGeom prst="rect">
              <a:avLst/>
            </a:prstGeom>
            <a:noFill/>
          </p:spPr>
          <p:txBody>
            <a:bodyPr wrap="none">
              <a:normAutofit/>
            </a:bodyPr>
            <a:lstStyle/>
            <a:p>
              <a:r>
                <a:rPr lang="en-US" sz="1000" b="1">
                  <a:solidFill>
                    <a:schemeClr val="bg1"/>
                  </a:solidFill>
                  <a:latin typeface="微软雅黑" panose="020B0503020204020204" pitchFamily="34" charset="-122"/>
                  <a:ea typeface="微软雅黑" panose="020B0503020204020204" pitchFamily="34" charset="-122"/>
                </a:rPr>
                <a:t>70%</a:t>
              </a:r>
            </a:p>
          </p:txBody>
        </p:sp>
        <p:sp>
          <p:nvSpPr>
            <p:cNvPr id="37" name="TextBox 33">
              <a:extLst>
                <a:ext uri="{FF2B5EF4-FFF2-40B4-BE49-F238E27FC236}">
                  <a16:creationId xmlns:a16="http://schemas.microsoft.com/office/drawing/2014/main" id="{731FD651-4423-48CC-A386-1E6082C599C3}"/>
                </a:ext>
              </a:extLst>
            </p:cNvPr>
            <p:cNvSpPr txBox="1"/>
            <p:nvPr/>
          </p:nvSpPr>
          <p:spPr>
            <a:xfrm>
              <a:off x="4903218" y="2898922"/>
              <a:ext cx="446276" cy="253915"/>
            </a:xfrm>
            <a:prstGeom prst="rect">
              <a:avLst/>
            </a:prstGeom>
            <a:noFill/>
          </p:spPr>
          <p:txBody>
            <a:bodyPr wrap="none">
              <a:normAutofit/>
            </a:bodyPr>
            <a:lstStyle/>
            <a:p>
              <a:r>
                <a:rPr lang="en-US" sz="1000" b="1">
                  <a:solidFill>
                    <a:schemeClr val="bg1"/>
                  </a:solidFill>
                  <a:latin typeface="微软雅黑" panose="020B0503020204020204" pitchFamily="34" charset="-122"/>
                  <a:ea typeface="微软雅黑" panose="020B0503020204020204" pitchFamily="34" charset="-122"/>
                </a:rPr>
                <a:t>50%</a:t>
              </a:r>
            </a:p>
          </p:txBody>
        </p:sp>
        <p:sp>
          <p:nvSpPr>
            <p:cNvPr id="38" name="TextBox 34">
              <a:extLst>
                <a:ext uri="{FF2B5EF4-FFF2-40B4-BE49-F238E27FC236}">
                  <a16:creationId xmlns:a16="http://schemas.microsoft.com/office/drawing/2014/main" id="{304255DA-4AD4-4681-9FEE-2E9D5CCFCAD2}"/>
                </a:ext>
              </a:extLst>
            </p:cNvPr>
            <p:cNvSpPr txBox="1"/>
            <p:nvPr/>
          </p:nvSpPr>
          <p:spPr>
            <a:xfrm>
              <a:off x="4900050" y="3570964"/>
              <a:ext cx="446276" cy="253915"/>
            </a:xfrm>
            <a:prstGeom prst="rect">
              <a:avLst/>
            </a:prstGeom>
            <a:noFill/>
          </p:spPr>
          <p:txBody>
            <a:bodyPr wrap="none">
              <a:normAutofit/>
            </a:bodyPr>
            <a:lstStyle/>
            <a:p>
              <a:r>
                <a:rPr lang="en-US" sz="1000" b="1" dirty="0">
                  <a:solidFill>
                    <a:schemeClr val="bg1"/>
                  </a:solidFill>
                  <a:latin typeface="微软雅黑" panose="020B0503020204020204" pitchFamily="34" charset="-122"/>
                  <a:ea typeface="微软雅黑" panose="020B0503020204020204" pitchFamily="34" charset="-122"/>
                </a:rPr>
                <a:t>40%</a:t>
              </a:r>
            </a:p>
          </p:txBody>
        </p:sp>
      </p:grpSp>
      <p:grpSp>
        <p:nvGrpSpPr>
          <p:cNvPr id="45" name="Group 46">
            <a:extLst>
              <a:ext uri="{FF2B5EF4-FFF2-40B4-BE49-F238E27FC236}">
                <a16:creationId xmlns:a16="http://schemas.microsoft.com/office/drawing/2014/main" id="{06C9B9A6-F7AC-4556-88E0-BF67BA2937EC}"/>
              </a:ext>
            </a:extLst>
          </p:cNvPr>
          <p:cNvGrpSpPr/>
          <p:nvPr/>
        </p:nvGrpSpPr>
        <p:grpSpPr>
          <a:xfrm>
            <a:off x="1104296" y="4044400"/>
            <a:ext cx="2387702" cy="129174"/>
            <a:chOff x="3632609" y="4343239"/>
            <a:chExt cx="4541393" cy="245688"/>
          </a:xfrm>
        </p:grpSpPr>
        <p:sp>
          <p:nvSpPr>
            <p:cNvPr id="46" name="Oval 47">
              <a:extLst>
                <a:ext uri="{FF2B5EF4-FFF2-40B4-BE49-F238E27FC236}">
                  <a16:creationId xmlns:a16="http://schemas.microsoft.com/office/drawing/2014/main" id="{D440A914-92B3-4BCE-A429-0F4671012C78}"/>
                </a:ext>
              </a:extLst>
            </p:cNvPr>
            <p:cNvSpPr/>
            <p:nvPr/>
          </p:nvSpPr>
          <p:spPr>
            <a:xfrm>
              <a:off x="3632609" y="4388132"/>
              <a:ext cx="158953" cy="158953"/>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Oval 48">
              <a:extLst>
                <a:ext uri="{FF2B5EF4-FFF2-40B4-BE49-F238E27FC236}">
                  <a16:creationId xmlns:a16="http://schemas.microsoft.com/office/drawing/2014/main" id="{341D48DD-266A-47B7-B5B4-ECD78FAF4879}"/>
                </a:ext>
              </a:extLst>
            </p:cNvPr>
            <p:cNvSpPr/>
            <p:nvPr/>
          </p:nvSpPr>
          <p:spPr>
            <a:xfrm>
              <a:off x="4855395" y="4385779"/>
              <a:ext cx="158953" cy="15895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TextBox 49">
              <a:extLst>
                <a:ext uri="{FF2B5EF4-FFF2-40B4-BE49-F238E27FC236}">
                  <a16:creationId xmlns:a16="http://schemas.microsoft.com/office/drawing/2014/main" id="{5C146DA9-1E68-4C71-9812-A4F4B149B8E9}"/>
                </a:ext>
              </a:extLst>
            </p:cNvPr>
            <p:cNvSpPr txBox="1"/>
            <p:nvPr/>
          </p:nvSpPr>
          <p:spPr>
            <a:xfrm>
              <a:off x="5060262" y="4347455"/>
              <a:ext cx="631122" cy="241472"/>
            </a:xfrm>
            <a:prstGeom prst="rect">
              <a:avLst/>
            </a:prstGeom>
            <a:noFill/>
          </p:spPr>
          <p:txBody>
            <a:bodyPr wrap="none" lIns="0" tIns="0" rIns="0" bIns="0" anchor="ctr" anchorCtr="1">
              <a:noAutofit/>
            </a:bodyPr>
            <a:lstStyle/>
            <a:p>
              <a:pPr algn="ctr"/>
              <a:r>
                <a:rPr lang="en-US" sz="900">
                  <a:solidFill>
                    <a:schemeClr val="bg1">
                      <a:lumMod val="50000"/>
                    </a:schemeClr>
                  </a:solidFill>
                  <a:latin typeface="微软雅黑" panose="020B0503020204020204" pitchFamily="34" charset="-122"/>
                  <a:ea typeface="微软雅黑" panose="020B0503020204020204" pitchFamily="34" charset="-122"/>
                </a:rPr>
                <a:t>Data 2</a:t>
              </a:r>
            </a:p>
          </p:txBody>
        </p:sp>
        <p:sp>
          <p:nvSpPr>
            <p:cNvPr id="49" name="Oval 50">
              <a:extLst>
                <a:ext uri="{FF2B5EF4-FFF2-40B4-BE49-F238E27FC236}">
                  <a16:creationId xmlns:a16="http://schemas.microsoft.com/office/drawing/2014/main" id="{E9A90007-AEEF-4A36-9DD9-FA724153958C}"/>
                </a:ext>
              </a:extLst>
            </p:cNvPr>
            <p:cNvSpPr/>
            <p:nvPr/>
          </p:nvSpPr>
          <p:spPr>
            <a:xfrm>
              <a:off x="6124010" y="4387843"/>
              <a:ext cx="158953" cy="158953"/>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TextBox 51">
              <a:extLst>
                <a:ext uri="{FF2B5EF4-FFF2-40B4-BE49-F238E27FC236}">
                  <a16:creationId xmlns:a16="http://schemas.microsoft.com/office/drawing/2014/main" id="{41948235-E44D-487F-99F7-96697E2CBF17}"/>
                </a:ext>
              </a:extLst>
            </p:cNvPr>
            <p:cNvSpPr txBox="1"/>
            <p:nvPr/>
          </p:nvSpPr>
          <p:spPr>
            <a:xfrm>
              <a:off x="6328878" y="4345304"/>
              <a:ext cx="631122" cy="241473"/>
            </a:xfrm>
            <a:prstGeom prst="rect">
              <a:avLst/>
            </a:prstGeom>
            <a:noFill/>
          </p:spPr>
          <p:txBody>
            <a:bodyPr wrap="none" lIns="0" tIns="0" rIns="0" bIns="0" anchor="ctr" anchorCtr="1">
              <a:noAutofit/>
            </a:bodyPr>
            <a:lstStyle/>
            <a:p>
              <a:pPr algn="ctr"/>
              <a:r>
                <a:rPr lang="en-US" sz="900" dirty="0">
                  <a:solidFill>
                    <a:schemeClr val="bg1">
                      <a:lumMod val="50000"/>
                    </a:schemeClr>
                  </a:solidFill>
                  <a:latin typeface="微软雅黑" panose="020B0503020204020204" pitchFamily="34" charset="-122"/>
                  <a:ea typeface="微软雅黑" panose="020B0503020204020204" pitchFamily="34" charset="-122"/>
                </a:rPr>
                <a:t>Data 3</a:t>
              </a:r>
            </a:p>
          </p:txBody>
        </p:sp>
        <p:sp>
          <p:nvSpPr>
            <p:cNvPr id="51" name="Oval 52">
              <a:extLst>
                <a:ext uri="{FF2B5EF4-FFF2-40B4-BE49-F238E27FC236}">
                  <a16:creationId xmlns:a16="http://schemas.microsoft.com/office/drawing/2014/main" id="{CCE440F7-0409-46E7-830B-651FCF3A418B}"/>
                </a:ext>
              </a:extLst>
            </p:cNvPr>
            <p:cNvSpPr/>
            <p:nvPr/>
          </p:nvSpPr>
          <p:spPr>
            <a:xfrm>
              <a:off x="7338012" y="4395153"/>
              <a:ext cx="158953" cy="15895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TextBox 53">
              <a:extLst>
                <a:ext uri="{FF2B5EF4-FFF2-40B4-BE49-F238E27FC236}">
                  <a16:creationId xmlns:a16="http://schemas.microsoft.com/office/drawing/2014/main" id="{BE1D592F-9F44-4D64-B68C-8C749E94D998}"/>
                </a:ext>
              </a:extLst>
            </p:cNvPr>
            <p:cNvSpPr txBox="1"/>
            <p:nvPr/>
          </p:nvSpPr>
          <p:spPr>
            <a:xfrm>
              <a:off x="7542880" y="4344182"/>
              <a:ext cx="631122" cy="241473"/>
            </a:xfrm>
            <a:prstGeom prst="rect">
              <a:avLst/>
            </a:prstGeom>
            <a:noFill/>
          </p:spPr>
          <p:txBody>
            <a:bodyPr wrap="none" lIns="0" tIns="0" rIns="0" bIns="0" anchor="ctr" anchorCtr="1">
              <a:noAutofit/>
            </a:bodyPr>
            <a:lstStyle/>
            <a:p>
              <a:pPr algn="ctr"/>
              <a:r>
                <a:rPr lang="en-US" sz="900">
                  <a:solidFill>
                    <a:schemeClr val="bg1">
                      <a:lumMod val="50000"/>
                    </a:schemeClr>
                  </a:solidFill>
                  <a:latin typeface="微软雅黑" panose="020B0503020204020204" pitchFamily="34" charset="-122"/>
                  <a:ea typeface="微软雅黑" panose="020B0503020204020204" pitchFamily="34" charset="-122"/>
                </a:rPr>
                <a:t>Data 4</a:t>
              </a:r>
            </a:p>
          </p:txBody>
        </p:sp>
        <p:sp>
          <p:nvSpPr>
            <p:cNvPr id="53" name="TextBox 54">
              <a:extLst>
                <a:ext uri="{FF2B5EF4-FFF2-40B4-BE49-F238E27FC236}">
                  <a16:creationId xmlns:a16="http://schemas.microsoft.com/office/drawing/2014/main" id="{A769D50E-7954-41F7-8359-9DCFA5904E05}"/>
                </a:ext>
              </a:extLst>
            </p:cNvPr>
            <p:cNvSpPr txBox="1"/>
            <p:nvPr/>
          </p:nvSpPr>
          <p:spPr>
            <a:xfrm>
              <a:off x="3846261" y="4343239"/>
              <a:ext cx="631122" cy="241473"/>
            </a:xfrm>
            <a:prstGeom prst="rect">
              <a:avLst/>
            </a:prstGeom>
            <a:noFill/>
          </p:spPr>
          <p:txBody>
            <a:bodyPr wrap="none" lIns="0" tIns="0" rIns="0" bIns="0" anchor="ctr" anchorCtr="1">
              <a:noAutofit/>
            </a:bodyPr>
            <a:lstStyle/>
            <a:p>
              <a:pPr algn="ctr"/>
              <a:r>
                <a:rPr lang="en-US" sz="900">
                  <a:solidFill>
                    <a:schemeClr val="bg1">
                      <a:lumMod val="50000"/>
                    </a:schemeClr>
                  </a:solidFill>
                  <a:latin typeface="微软雅黑" panose="020B0503020204020204" pitchFamily="34" charset="-122"/>
                  <a:ea typeface="微软雅黑" panose="020B0503020204020204" pitchFamily="34" charset="-122"/>
                </a:rPr>
                <a:t>Data 1</a:t>
              </a:r>
            </a:p>
          </p:txBody>
        </p:sp>
      </p:grpSp>
      <p:sp>
        <p:nvSpPr>
          <p:cNvPr id="58" name="文本框 57">
            <a:extLst>
              <a:ext uri="{FF2B5EF4-FFF2-40B4-BE49-F238E27FC236}">
                <a16:creationId xmlns:a16="http://schemas.microsoft.com/office/drawing/2014/main" id="{5E730E60-F55E-47AE-8282-1E91F9846297}"/>
              </a:ext>
            </a:extLst>
          </p:cNvPr>
          <p:cNvSpPr txBox="1"/>
          <p:nvPr/>
        </p:nvSpPr>
        <p:spPr>
          <a:xfrm>
            <a:off x="981642" y="3442384"/>
            <a:ext cx="2711566" cy="1015663"/>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容</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轻</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松办公素材</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输入替换内容轻松办公素</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材</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nSpc>
                <a:spcPct val="150000"/>
              </a:lnSpc>
            </a:pP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nSpc>
                <a:spcPct val="150000"/>
              </a:lnSpc>
            </a:pP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59" name="TextBox 7">
            <a:extLst>
              <a:ext uri="{FF2B5EF4-FFF2-40B4-BE49-F238E27FC236}">
                <a16:creationId xmlns:a16="http://schemas.microsoft.com/office/drawing/2014/main" id="{90DB9A5D-960D-4309-ACF3-CB5503A3FC41}"/>
              </a:ext>
            </a:extLst>
          </p:cNvPr>
          <p:cNvSpPr txBox="1"/>
          <p:nvPr/>
        </p:nvSpPr>
        <p:spPr>
          <a:xfrm>
            <a:off x="573033" y="3234842"/>
            <a:ext cx="3528784" cy="307777"/>
          </a:xfrm>
          <a:prstGeom prst="rect">
            <a:avLst/>
          </a:prstGeom>
          <a:noFill/>
        </p:spPr>
        <p:txBody>
          <a:bodyPr wrap="square" rtlCol="0">
            <a:spAutoFit/>
          </a:bodyPr>
          <a:lstStyle/>
          <a:p>
            <a:pPr algn="ctr"/>
            <a:r>
              <a:rPr lang="en-US" sz="1400" b="1" spc="300" dirty="0">
                <a:latin typeface="Montserrat" charset="0"/>
                <a:ea typeface="Montserrat" charset="0"/>
                <a:cs typeface="Montserrat" charset="0"/>
              </a:rPr>
              <a:t>WRITE HERE</a:t>
            </a:r>
            <a:r>
              <a:rPr lang="en-US" altLang="zh-CN" sz="1400" b="1" spc="300" dirty="0">
                <a:latin typeface="Montserrat" charset="0"/>
                <a:ea typeface="Montserrat" charset="0"/>
                <a:cs typeface="Montserrat" charset="0"/>
              </a:rPr>
              <a:t>YOUR </a:t>
            </a:r>
            <a:r>
              <a:rPr lang="en-US" altLang="zh-CN" sz="1400" b="1" spc="300" dirty="0" smtClean="0">
                <a:latin typeface="Montserrat" charset="0"/>
                <a:ea typeface="Montserrat" charset="0"/>
                <a:cs typeface="Montserrat" charset="0"/>
              </a:rPr>
              <a:t>TITLE</a:t>
            </a:r>
            <a:endParaRPr lang="en-US" altLang="zh-CN" sz="1400" b="1" spc="300" dirty="0">
              <a:latin typeface="Montserrat" charset="0"/>
              <a:ea typeface="Montserrat" charset="0"/>
              <a:cs typeface="Montserrat" charset="0"/>
            </a:endParaRPr>
          </a:p>
        </p:txBody>
      </p:sp>
      <p:sp>
        <p:nvSpPr>
          <p:cNvPr id="60" name="文本框 59">
            <a:extLst>
              <a:ext uri="{FF2B5EF4-FFF2-40B4-BE49-F238E27FC236}">
                <a16:creationId xmlns:a16="http://schemas.microsoft.com/office/drawing/2014/main" id="{E683AE7D-3D40-4A50-8BB8-FF180F056A3C}"/>
              </a:ext>
            </a:extLst>
          </p:cNvPr>
          <p:cNvSpPr txBox="1"/>
          <p:nvPr/>
        </p:nvSpPr>
        <p:spPr>
          <a:xfrm>
            <a:off x="5504972" y="1591433"/>
            <a:ext cx="2711566" cy="553998"/>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容</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素材输入替换内容素</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材</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输入替换内容素</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材</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61" name="文本框 60">
            <a:extLst>
              <a:ext uri="{FF2B5EF4-FFF2-40B4-BE49-F238E27FC236}">
                <a16:creationId xmlns:a16="http://schemas.microsoft.com/office/drawing/2014/main" id="{9A1C2243-76B5-4EC3-BF39-B3D4FA04A380}"/>
              </a:ext>
            </a:extLst>
          </p:cNvPr>
          <p:cNvSpPr txBox="1"/>
          <p:nvPr/>
        </p:nvSpPr>
        <p:spPr>
          <a:xfrm>
            <a:off x="5504972" y="2248771"/>
            <a:ext cx="2711566" cy="526811"/>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输入替换内容素材输入替换内容素材输入替换内容素材输入替换内容素材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62" name="文本框 61">
            <a:extLst>
              <a:ext uri="{FF2B5EF4-FFF2-40B4-BE49-F238E27FC236}">
                <a16:creationId xmlns:a16="http://schemas.microsoft.com/office/drawing/2014/main" id="{DFB601E6-964D-4699-8491-3EB55FEC7126}"/>
              </a:ext>
            </a:extLst>
          </p:cNvPr>
          <p:cNvSpPr txBox="1"/>
          <p:nvPr/>
        </p:nvSpPr>
        <p:spPr>
          <a:xfrm>
            <a:off x="5504972" y="2940033"/>
            <a:ext cx="2711566" cy="526811"/>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输入替换内容素材输入替换内容素材输入替换内容素材输入替换内容素材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63" name="文本框 62">
            <a:extLst>
              <a:ext uri="{FF2B5EF4-FFF2-40B4-BE49-F238E27FC236}">
                <a16:creationId xmlns:a16="http://schemas.microsoft.com/office/drawing/2014/main" id="{11832F9A-2EF4-4E12-BDEB-8EC04DA70B42}"/>
              </a:ext>
            </a:extLst>
          </p:cNvPr>
          <p:cNvSpPr txBox="1"/>
          <p:nvPr/>
        </p:nvSpPr>
        <p:spPr>
          <a:xfrm>
            <a:off x="5504972" y="3597371"/>
            <a:ext cx="2711566" cy="526811"/>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输入替换内容素材输入替换内容素材输入替换内容素材输入替换内容素材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3155648025"/>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wipe(down)">
                                      <p:cBhvr>
                                        <p:cTn id="13" dur="500"/>
                                        <p:tgtEl>
                                          <p:spTgt spid="5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down)">
                                      <p:cBhvr>
                                        <p:cTn id="18" dur="500"/>
                                        <p:tgtEl>
                                          <p:spTgt spid="6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down)">
                                      <p:cBhvr>
                                        <p:cTn id="23" dur="500"/>
                                        <p:tgtEl>
                                          <p:spTgt spid="6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down)">
                                      <p:cBhvr>
                                        <p:cTn id="28" dur="500"/>
                                        <p:tgtEl>
                                          <p:spTgt spid="6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down)">
                                      <p:cBhvr>
                                        <p:cTn id="3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0" grpId="0"/>
      <p:bldP spid="61"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grpSp>
        <p:nvGrpSpPr>
          <p:cNvPr id="25" name="组合 24">
            <a:extLst>
              <a:ext uri="{FF2B5EF4-FFF2-40B4-BE49-F238E27FC236}">
                <a16:creationId xmlns:a16="http://schemas.microsoft.com/office/drawing/2014/main" id="{38B95232-98E0-4313-8BB2-46EE79C2F6A6}"/>
              </a:ext>
            </a:extLst>
          </p:cNvPr>
          <p:cNvGrpSpPr/>
          <p:nvPr/>
        </p:nvGrpSpPr>
        <p:grpSpPr>
          <a:xfrm>
            <a:off x="3935049" y="1127792"/>
            <a:ext cx="1027929" cy="3993054"/>
            <a:chOff x="5417165" y="555177"/>
            <a:chExt cx="1452200" cy="5641163"/>
          </a:xfrm>
        </p:grpSpPr>
        <p:sp>
          <p:nvSpPr>
            <p:cNvPr id="26" name="Oval 14">
              <a:extLst>
                <a:ext uri="{FF2B5EF4-FFF2-40B4-BE49-F238E27FC236}">
                  <a16:creationId xmlns:a16="http://schemas.microsoft.com/office/drawing/2014/main" id="{201671FF-6413-4000-8250-C22E759F20CD}"/>
                </a:ext>
              </a:extLst>
            </p:cNvPr>
            <p:cNvSpPr/>
            <p:nvPr/>
          </p:nvSpPr>
          <p:spPr>
            <a:xfrm>
              <a:off x="5780494" y="2468390"/>
              <a:ext cx="640080" cy="640080"/>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7" name="Shape 73">
              <a:extLst>
                <a:ext uri="{FF2B5EF4-FFF2-40B4-BE49-F238E27FC236}">
                  <a16:creationId xmlns:a16="http://schemas.microsoft.com/office/drawing/2014/main" id="{12CFA1F2-FE85-4A6E-84DB-AE89C4025543}"/>
                </a:ext>
              </a:extLst>
            </p:cNvPr>
            <p:cNvSpPr/>
            <p:nvPr/>
          </p:nvSpPr>
          <p:spPr>
            <a:xfrm flipV="1">
              <a:off x="6100534" y="3182796"/>
              <a:ext cx="0" cy="252224"/>
            </a:xfrm>
            <a:prstGeom prst="line">
              <a:avLst/>
            </a:prstGeom>
            <a:ln w="19050" cap="rnd">
              <a:solidFill>
                <a:srgbClr val="8F9499"/>
              </a:solidFill>
              <a:custDash>
                <a:ds d="100000" sp="200000"/>
              </a:custDash>
              <a:miter lim="400000"/>
            </a:ln>
          </p:spPr>
          <p:txBody>
            <a:bodyPr lIns="0" tIns="0" rIns="0" bIns="0" anchor="ctr"/>
            <a:lstStyle/>
            <a:p>
              <a:pPr lvl="0">
                <a:defRPr sz="3200"/>
              </a:pPr>
              <a:endParaRPr>
                <a:cs typeface="+mn-ea"/>
                <a:sym typeface="+mn-lt"/>
              </a:endParaRPr>
            </a:p>
          </p:txBody>
        </p:sp>
        <p:sp>
          <p:nvSpPr>
            <p:cNvPr id="28" name="Oval 20">
              <a:extLst>
                <a:ext uri="{FF2B5EF4-FFF2-40B4-BE49-F238E27FC236}">
                  <a16:creationId xmlns:a16="http://schemas.microsoft.com/office/drawing/2014/main" id="{BAFE672C-7A0C-432B-8A18-6D79DB0584F6}"/>
                </a:ext>
              </a:extLst>
            </p:cNvPr>
            <p:cNvSpPr/>
            <p:nvPr/>
          </p:nvSpPr>
          <p:spPr>
            <a:xfrm>
              <a:off x="5780494" y="3509346"/>
              <a:ext cx="640080" cy="640080"/>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9" name="Shape 73">
              <a:extLst>
                <a:ext uri="{FF2B5EF4-FFF2-40B4-BE49-F238E27FC236}">
                  <a16:creationId xmlns:a16="http://schemas.microsoft.com/office/drawing/2014/main" id="{D88CD6B5-C4FA-49DF-A9E6-0ECE0DB1F524}"/>
                </a:ext>
              </a:extLst>
            </p:cNvPr>
            <p:cNvSpPr/>
            <p:nvPr/>
          </p:nvSpPr>
          <p:spPr>
            <a:xfrm flipV="1">
              <a:off x="6100534" y="4216040"/>
              <a:ext cx="0" cy="252224"/>
            </a:xfrm>
            <a:prstGeom prst="line">
              <a:avLst/>
            </a:prstGeom>
            <a:ln w="19050" cap="rnd">
              <a:solidFill>
                <a:srgbClr val="8F9499"/>
              </a:solidFill>
              <a:custDash>
                <a:ds d="100000" sp="200000"/>
              </a:custDash>
              <a:miter lim="400000"/>
            </a:ln>
          </p:spPr>
          <p:txBody>
            <a:bodyPr lIns="0" tIns="0" rIns="0" bIns="0" anchor="ctr"/>
            <a:lstStyle/>
            <a:p>
              <a:pPr lvl="0">
                <a:defRPr sz="3200"/>
              </a:pPr>
              <a:endParaRPr>
                <a:cs typeface="+mn-ea"/>
                <a:sym typeface="+mn-lt"/>
              </a:endParaRPr>
            </a:p>
          </p:txBody>
        </p:sp>
        <p:sp>
          <p:nvSpPr>
            <p:cNvPr id="30" name="Oval 22">
              <a:extLst>
                <a:ext uri="{FF2B5EF4-FFF2-40B4-BE49-F238E27FC236}">
                  <a16:creationId xmlns:a16="http://schemas.microsoft.com/office/drawing/2014/main" id="{AEADE7F8-BF92-4286-9198-B0F9B5EB0FE1}"/>
                </a:ext>
              </a:extLst>
            </p:cNvPr>
            <p:cNvSpPr/>
            <p:nvPr/>
          </p:nvSpPr>
          <p:spPr>
            <a:xfrm>
              <a:off x="5780494" y="4534878"/>
              <a:ext cx="640080" cy="640080"/>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1" name="Shape 73">
              <a:extLst>
                <a:ext uri="{FF2B5EF4-FFF2-40B4-BE49-F238E27FC236}">
                  <a16:creationId xmlns:a16="http://schemas.microsoft.com/office/drawing/2014/main" id="{2B8319A7-78F7-4360-B97C-68E3A9C6B3C8}"/>
                </a:ext>
              </a:extLst>
            </p:cNvPr>
            <p:cNvSpPr/>
            <p:nvPr/>
          </p:nvSpPr>
          <p:spPr>
            <a:xfrm flipV="1">
              <a:off x="6100534" y="5239497"/>
              <a:ext cx="0" cy="252224"/>
            </a:xfrm>
            <a:prstGeom prst="line">
              <a:avLst/>
            </a:prstGeom>
            <a:ln w="19050" cap="rnd">
              <a:solidFill>
                <a:srgbClr val="8F9499"/>
              </a:solidFill>
              <a:custDash>
                <a:ds d="100000" sp="200000"/>
              </a:custDash>
              <a:miter lim="400000"/>
            </a:ln>
          </p:spPr>
          <p:txBody>
            <a:bodyPr lIns="0" tIns="0" rIns="0" bIns="0" anchor="ctr"/>
            <a:lstStyle/>
            <a:p>
              <a:pPr lvl="0">
                <a:defRPr sz="3200"/>
              </a:pPr>
              <a:endParaRPr>
                <a:cs typeface="+mn-ea"/>
                <a:sym typeface="+mn-lt"/>
              </a:endParaRPr>
            </a:p>
          </p:txBody>
        </p:sp>
        <p:sp>
          <p:nvSpPr>
            <p:cNvPr id="32" name="Oval 24">
              <a:extLst>
                <a:ext uri="{FF2B5EF4-FFF2-40B4-BE49-F238E27FC236}">
                  <a16:creationId xmlns:a16="http://schemas.microsoft.com/office/drawing/2014/main" id="{1A5CE3AD-F531-4E73-AA37-44E67FA88528}"/>
                </a:ext>
              </a:extLst>
            </p:cNvPr>
            <p:cNvSpPr/>
            <p:nvPr/>
          </p:nvSpPr>
          <p:spPr>
            <a:xfrm>
              <a:off x="5775960" y="5556260"/>
              <a:ext cx="640080" cy="640080"/>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3" name="Oval 11">
              <a:extLst>
                <a:ext uri="{FF2B5EF4-FFF2-40B4-BE49-F238E27FC236}">
                  <a16:creationId xmlns:a16="http://schemas.microsoft.com/office/drawing/2014/main" id="{B480CD21-87B1-4AA5-8CA9-9C33062A5CED}"/>
                </a:ext>
              </a:extLst>
            </p:cNvPr>
            <p:cNvSpPr/>
            <p:nvPr/>
          </p:nvSpPr>
          <p:spPr>
            <a:xfrm>
              <a:off x="5417165" y="555177"/>
              <a:ext cx="1452200" cy="1452200"/>
            </a:xfrm>
            <a:prstGeom prst="ellipse">
              <a:avLst/>
            </a:prstGeom>
            <a:solidFill>
              <a:srgbClr val="100D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34" name="Shape 73">
              <a:extLst>
                <a:ext uri="{FF2B5EF4-FFF2-40B4-BE49-F238E27FC236}">
                  <a16:creationId xmlns:a16="http://schemas.microsoft.com/office/drawing/2014/main" id="{50BBC9C5-EF37-4A04-90F9-EBE53B988952}"/>
                </a:ext>
              </a:extLst>
            </p:cNvPr>
            <p:cNvSpPr/>
            <p:nvPr/>
          </p:nvSpPr>
          <p:spPr>
            <a:xfrm flipV="1">
              <a:off x="6100534" y="2128658"/>
              <a:ext cx="0" cy="252224"/>
            </a:xfrm>
            <a:prstGeom prst="line">
              <a:avLst/>
            </a:prstGeom>
            <a:ln w="19050" cap="rnd">
              <a:solidFill>
                <a:srgbClr val="8F9499"/>
              </a:solidFill>
              <a:custDash>
                <a:ds d="100000" sp="200000"/>
              </a:custDash>
              <a:miter lim="400000"/>
            </a:ln>
          </p:spPr>
          <p:txBody>
            <a:bodyPr lIns="0" tIns="0" rIns="0" bIns="0" anchor="ctr"/>
            <a:lstStyle/>
            <a:p>
              <a:pPr lvl="0">
                <a:defRPr sz="3200"/>
              </a:pPr>
              <a:endParaRPr>
                <a:cs typeface="+mn-ea"/>
                <a:sym typeface="+mn-lt"/>
              </a:endParaRPr>
            </a:p>
          </p:txBody>
        </p:sp>
        <p:grpSp>
          <p:nvGrpSpPr>
            <p:cNvPr id="36" name="Group 4">
              <a:extLst>
                <a:ext uri="{FF2B5EF4-FFF2-40B4-BE49-F238E27FC236}">
                  <a16:creationId xmlns:a16="http://schemas.microsoft.com/office/drawing/2014/main" id="{A23F71E4-41BD-4576-B678-F70965CAE7E3}"/>
                </a:ext>
              </a:extLst>
            </p:cNvPr>
            <p:cNvGrpSpPr/>
            <p:nvPr/>
          </p:nvGrpSpPr>
          <p:grpSpPr>
            <a:xfrm>
              <a:off x="5955871" y="2627917"/>
              <a:ext cx="288041" cy="307681"/>
              <a:chOff x="5630863" y="755650"/>
              <a:chExt cx="279400" cy="298451"/>
            </a:xfrm>
            <a:solidFill>
              <a:srgbClr val="5EB2EA"/>
            </a:solidFill>
          </p:grpSpPr>
          <p:sp>
            <p:nvSpPr>
              <p:cNvPr id="44" name="Freeform 9">
                <a:extLst>
                  <a:ext uri="{FF2B5EF4-FFF2-40B4-BE49-F238E27FC236}">
                    <a16:creationId xmlns:a16="http://schemas.microsoft.com/office/drawing/2014/main" id="{00FC2F3E-3C93-49CF-B80E-92D0D172B6BD}"/>
                  </a:ext>
                </a:extLst>
              </p:cNvPr>
              <p:cNvSpPr>
                <a:spLocks/>
              </p:cNvSpPr>
              <p:nvPr/>
            </p:nvSpPr>
            <p:spPr bwMode="auto">
              <a:xfrm>
                <a:off x="5667375" y="868363"/>
                <a:ext cx="204788" cy="185738"/>
              </a:xfrm>
              <a:custGeom>
                <a:avLst/>
                <a:gdLst/>
                <a:ahLst/>
                <a:cxnLst>
                  <a:cxn ang="0">
                    <a:pos x="66" y="58"/>
                  </a:cxn>
                  <a:cxn ang="0">
                    <a:pos x="58" y="58"/>
                  </a:cxn>
                  <a:cxn ang="0">
                    <a:pos x="58" y="0"/>
                  </a:cxn>
                  <a:cxn ang="0">
                    <a:pos x="44" y="0"/>
                  </a:cxn>
                  <a:cxn ang="0">
                    <a:pos x="44" y="58"/>
                  </a:cxn>
                  <a:cxn ang="0">
                    <a:pos x="37" y="58"/>
                  </a:cxn>
                  <a:cxn ang="0">
                    <a:pos x="37" y="0"/>
                  </a:cxn>
                  <a:cxn ang="0">
                    <a:pos x="22" y="0"/>
                  </a:cxn>
                  <a:cxn ang="0">
                    <a:pos x="22" y="58"/>
                  </a:cxn>
                  <a:cxn ang="0">
                    <a:pos x="15" y="58"/>
                  </a:cxn>
                  <a:cxn ang="0">
                    <a:pos x="15" y="0"/>
                  </a:cxn>
                  <a:cxn ang="0">
                    <a:pos x="0" y="0"/>
                  </a:cxn>
                  <a:cxn ang="0">
                    <a:pos x="0" y="69"/>
                  </a:cxn>
                  <a:cxn ang="0">
                    <a:pos x="4" y="72"/>
                  </a:cxn>
                  <a:cxn ang="0">
                    <a:pos x="77" y="72"/>
                  </a:cxn>
                  <a:cxn ang="0">
                    <a:pos x="80" y="69"/>
                  </a:cxn>
                  <a:cxn ang="0">
                    <a:pos x="80" y="0"/>
                  </a:cxn>
                  <a:cxn ang="0">
                    <a:pos x="66" y="0"/>
                  </a:cxn>
                  <a:cxn ang="0">
                    <a:pos x="66" y="58"/>
                  </a:cxn>
                </a:cxnLst>
                <a:rect l="0" t="0" r="r" b="b"/>
                <a:pathLst>
                  <a:path w="80" h="72">
                    <a:moveTo>
                      <a:pt x="66" y="58"/>
                    </a:moveTo>
                    <a:cubicBezTo>
                      <a:pt x="58" y="58"/>
                      <a:pt x="58" y="58"/>
                      <a:pt x="58" y="58"/>
                    </a:cubicBezTo>
                    <a:cubicBezTo>
                      <a:pt x="58" y="0"/>
                      <a:pt x="58" y="0"/>
                      <a:pt x="58" y="0"/>
                    </a:cubicBezTo>
                    <a:cubicBezTo>
                      <a:pt x="44" y="0"/>
                      <a:pt x="44" y="0"/>
                      <a:pt x="44" y="0"/>
                    </a:cubicBezTo>
                    <a:cubicBezTo>
                      <a:pt x="44" y="58"/>
                      <a:pt x="44" y="58"/>
                      <a:pt x="44" y="58"/>
                    </a:cubicBezTo>
                    <a:cubicBezTo>
                      <a:pt x="37" y="58"/>
                      <a:pt x="37" y="58"/>
                      <a:pt x="37" y="58"/>
                    </a:cubicBezTo>
                    <a:cubicBezTo>
                      <a:pt x="37" y="0"/>
                      <a:pt x="37" y="0"/>
                      <a:pt x="37" y="0"/>
                    </a:cubicBezTo>
                    <a:cubicBezTo>
                      <a:pt x="22" y="0"/>
                      <a:pt x="22" y="0"/>
                      <a:pt x="22" y="0"/>
                    </a:cubicBezTo>
                    <a:cubicBezTo>
                      <a:pt x="22" y="58"/>
                      <a:pt x="22" y="58"/>
                      <a:pt x="22" y="58"/>
                    </a:cubicBezTo>
                    <a:cubicBezTo>
                      <a:pt x="15" y="58"/>
                      <a:pt x="15" y="58"/>
                      <a:pt x="15" y="58"/>
                    </a:cubicBezTo>
                    <a:cubicBezTo>
                      <a:pt x="15" y="0"/>
                      <a:pt x="15" y="0"/>
                      <a:pt x="15" y="0"/>
                    </a:cubicBezTo>
                    <a:cubicBezTo>
                      <a:pt x="0" y="0"/>
                      <a:pt x="0" y="0"/>
                      <a:pt x="0" y="0"/>
                    </a:cubicBezTo>
                    <a:cubicBezTo>
                      <a:pt x="0" y="69"/>
                      <a:pt x="0" y="69"/>
                      <a:pt x="0" y="69"/>
                    </a:cubicBezTo>
                    <a:cubicBezTo>
                      <a:pt x="0" y="71"/>
                      <a:pt x="2" y="72"/>
                      <a:pt x="4" y="72"/>
                    </a:cubicBezTo>
                    <a:cubicBezTo>
                      <a:pt x="77" y="72"/>
                      <a:pt x="77" y="72"/>
                      <a:pt x="77" y="72"/>
                    </a:cubicBezTo>
                    <a:cubicBezTo>
                      <a:pt x="79" y="72"/>
                      <a:pt x="80" y="71"/>
                      <a:pt x="80" y="69"/>
                    </a:cubicBezTo>
                    <a:cubicBezTo>
                      <a:pt x="80" y="0"/>
                      <a:pt x="80" y="0"/>
                      <a:pt x="80" y="0"/>
                    </a:cubicBezTo>
                    <a:cubicBezTo>
                      <a:pt x="66" y="0"/>
                      <a:pt x="66" y="0"/>
                      <a:pt x="66" y="0"/>
                    </a:cubicBezTo>
                    <a:lnTo>
                      <a:pt x="66" y="58"/>
                    </a:lnTo>
                    <a:close/>
                  </a:path>
                </a:pathLst>
              </a:custGeom>
              <a:solidFill>
                <a:srgbClr val="100D38"/>
              </a:solidFill>
              <a:ln w="9525">
                <a:noFill/>
                <a:round/>
                <a:headEnd/>
                <a:tailEnd/>
              </a:ln>
            </p:spPr>
            <p:txBody>
              <a:bodyPr/>
              <a:lstStyle/>
              <a:p>
                <a:pPr fontAlgn="auto">
                  <a:spcBef>
                    <a:spcPts val="0"/>
                  </a:spcBef>
                  <a:spcAft>
                    <a:spcPts val="0"/>
                  </a:spcAft>
                  <a:defRPr/>
                </a:pPr>
                <a:endParaRPr lang="en-US">
                  <a:cs typeface="+mn-ea"/>
                  <a:sym typeface="+mn-lt"/>
                </a:endParaRPr>
              </a:p>
            </p:txBody>
          </p:sp>
          <p:sp>
            <p:nvSpPr>
              <p:cNvPr id="45" name="Freeform 10">
                <a:extLst>
                  <a:ext uri="{FF2B5EF4-FFF2-40B4-BE49-F238E27FC236}">
                    <a16:creationId xmlns:a16="http://schemas.microsoft.com/office/drawing/2014/main" id="{1D2046B8-F4C3-43E3-BBDA-92F7D8E8CC77}"/>
                  </a:ext>
                </a:extLst>
              </p:cNvPr>
              <p:cNvSpPr>
                <a:spLocks noEditPoints="1"/>
              </p:cNvSpPr>
              <p:nvPr/>
            </p:nvSpPr>
            <p:spPr bwMode="auto">
              <a:xfrm>
                <a:off x="5630863" y="755650"/>
                <a:ext cx="279400" cy="92075"/>
              </a:xfrm>
              <a:custGeom>
                <a:avLst/>
                <a:gdLst/>
                <a:ahLst/>
                <a:cxnLst>
                  <a:cxn ang="0">
                    <a:pos x="101" y="15"/>
                  </a:cxn>
                  <a:cxn ang="0">
                    <a:pos x="72" y="15"/>
                  </a:cxn>
                  <a:cxn ang="0">
                    <a:pos x="72" y="4"/>
                  </a:cxn>
                  <a:cxn ang="0">
                    <a:pos x="69" y="0"/>
                  </a:cxn>
                  <a:cxn ang="0">
                    <a:pos x="40" y="0"/>
                  </a:cxn>
                  <a:cxn ang="0">
                    <a:pos x="36" y="4"/>
                  </a:cxn>
                  <a:cxn ang="0">
                    <a:pos x="36" y="15"/>
                  </a:cxn>
                  <a:cxn ang="0">
                    <a:pos x="7" y="15"/>
                  </a:cxn>
                  <a:cxn ang="0">
                    <a:pos x="0" y="22"/>
                  </a:cxn>
                  <a:cxn ang="0">
                    <a:pos x="0" y="29"/>
                  </a:cxn>
                  <a:cxn ang="0">
                    <a:pos x="7" y="36"/>
                  </a:cxn>
                  <a:cxn ang="0">
                    <a:pos x="101" y="36"/>
                  </a:cxn>
                  <a:cxn ang="0">
                    <a:pos x="109" y="29"/>
                  </a:cxn>
                  <a:cxn ang="0">
                    <a:pos x="109" y="22"/>
                  </a:cxn>
                  <a:cxn ang="0">
                    <a:pos x="101" y="15"/>
                  </a:cxn>
                  <a:cxn ang="0">
                    <a:pos x="43" y="15"/>
                  </a:cxn>
                  <a:cxn ang="0">
                    <a:pos x="43" y="7"/>
                  </a:cxn>
                  <a:cxn ang="0">
                    <a:pos x="65" y="7"/>
                  </a:cxn>
                  <a:cxn ang="0">
                    <a:pos x="65" y="15"/>
                  </a:cxn>
                  <a:cxn ang="0">
                    <a:pos x="43" y="15"/>
                  </a:cxn>
                </a:cxnLst>
                <a:rect l="0" t="0" r="r" b="b"/>
                <a:pathLst>
                  <a:path w="109" h="36">
                    <a:moveTo>
                      <a:pt x="101" y="15"/>
                    </a:moveTo>
                    <a:cubicBezTo>
                      <a:pt x="72" y="15"/>
                      <a:pt x="72" y="15"/>
                      <a:pt x="72" y="15"/>
                    </a:cubicBezTo>
                    <a:cubicBezTo>
                      <a:pt x="72" y="4"/>
                      <a:pt x="72" y="4"/>
                      <a:pt x="72" y="4"/>
                    </a:cubicBezTo>
                    <a:cubicBezTo>
                      <a:pt x="72" y="2"/>
                      <a:pt x="71" y="0"/>
                      <a:pt x="69" y="0"/>
                    </a:cubicBezTo>
                    <a:cubicBezTo>
                      <a:pt x="40" y="0"/>
                      <a:pt x="40" y="0"/>
                      <a:pt x="40" y="0"/>
                    </a:cubicBezTo>
                    <a:cubicBezTo>
                      <a:pt x="38" y="0"/>
                      <a:pt x="36" y="2"/>
                      <a:pt x="36" y="4"/>
                    </a:cubicBezTo>
                    <a:cubicBezTo>
                      <a:pt x="36" y="15"/>
                      <a:pt x="36" y="15"/>
                      <a:pt x="36" y="15"/>
                    </a:cubicBezTo>
                    <a:cubicBezTo>
                      <a:pt x="7" y="15"/>
                      <a:pt x="7" y="15"/>
                      <a:pt x="7" y="15"/>
                    </a:cubicBezTo>
                    <a:cubicBezTo>
                      <a:pt x="3" y="15"/>
                      <a:pt x="0" y="18"/>
                      <a:pt x="0" y="22"/>
                    </a:cubicBezTo>
                    <a:cubicBezTo>
                      <a:pt x="0" y="29"/>
                      <a:pt x="0" y="29"/>
                      <a:pt x="0" y="29"/>
                    </a:cubicBezTo>
                    <a:cubicBezTo>
                      <a:pt x="0" y="33"/>
                      <a:pt x="3" y="36"/>
                      <a:pt x="7" y="36"/>
                    </a:cubicBezTo>
                    <a:cubicBezTo>
                      <a:pt x="101" y="36"/>
                      <a:pt x="101" y="36"/>
                      <a:pt x="101" y="36"/>
                    </a:cubicBezTo>
                    <a:cubicBezTo>
                      <a:pt x="105" y="36"/>
                      <a:pt x="109" y="33"/>
                      <a:pt x="109" y="29"/>
                    </a:cubicBezTo>
                    <a:cubicBezTo>
                      <a:pt x="109" y="22"/>
                      <a:pt x="109" y="22"/>
                      <a:pt x="109" y="22"/>
                    </a:cubicBezTo>
                    <a:cubicBezTo>
                      <a:pt x="109" y="18"/>
                      <a:pt x="105" y="15"/>
                      <a:pt x="101" y="15"/>
                    </a:cubicBezTo>
                    <a:close/>
                    <a:moveTo>
                      <a:pt x="43" y="15"/>
                    </a:moveTo>
                    <a:cubicBezTo>
                      <a:pt x="43" y="7"/>
                      <a:pt x="43" y="7"/>
                      <a:pt x="43" y="7"/>
                    </a:cubicBezTo>
                    <a:cubicBezTo>
                      <a:pt x="65" y="7"/>
                      <a:pt x="65" y="7"/>
                      <a:pt x="65" y="7"/>
                    </a:cubicBezTo>
                    <a:cubicBezTo>
                      <a:pt x="65" y="15"/>
                      <a:pt x="65" y="15"/>
                      <a:pt x="65" y="15"/>
                    </a:cubicBezTo>
                    <a:lnTo>
                      <a:pt x="43" y="15"/>
                    </a:lnTo>
                    <a:close/>
                  </a:path>
                </a:pathLst>
              </a:custGeom>
              <a:solidFill>
                <a:srgbClr val="100D38"/>
              </a:solidFill>
              <a:ln w="9525">
                <a:noFill/>
                <a:round/>
                <a:headEnd/>
                <a:tailEnd/>
              </a:ln>
            </p:spPr>
            <p:txBody>
              <a:bodyPr/>
              <a:lstStyle/>
              <a:p>
                <a:pPr fontAlgn="auto">
                  <a:spcBef>
                    <a:spcPts val="0"/>
                  </a:spcBef>
                  <a:spcAft>
                    <a:spcPts val="0"/>
                  </a:spcAft>
                  <a:defRPr/>
                </a:pPr>
                <a:endParaRPr lang="en-US">
                  <a:cs typeface="+mn-ea"/>
                  <a:sym typeface="+mn-lt"/>
                </a:endParaRPr>
              </a:p>
            </p:txBody>
          </p:sp>
        </p:grpSp>
        <p:grpSp>
          <p:nvGrpSpPr>
            <p:cNvPr id="37" name="Group 13">
              <a:extLst>
                <a:ext uri="{FF2B5EF4-FFF2-40B4-BE49-F238E27FC236}">
                  <a16:creationId xmlns:a16="http://schemas.microsoft.com/office/drawing/2014/main" id="{DD4EF35A-3E11-424A-AC0B-266D0A42AA54}"/>
                </a:ext>
              </a:extLst>
            </p:cNvPr>
            <p:cNvGrpSpPr/>
            <p:nvPr/>
          </p:nvGrpSpPr>
          <p:grpSpPr>
            <a:xfrm>
              <a:off x="5939505" y="5731892"/>
              <a:ext cx="304407" cy="304407"/>
              <a:chOff x="3238500" y="755650"/>
              <a:chExt cx="295275" cy="295275"/>
            </a:xfrm>
            <a:solidFill>
              <a:srgbClr val="5EB2EA"/>
            </a:solidFill>
          </p:grpSpPr>
          <p:sp>
            <p:nvSpPr>
              <p:cNvPr id="42" name="Freeform 23">
                <a:extLst>
                  <a:ext uri="{FF2B5EF4-FFF2-40B4-BE49-F238E27FC236}">
                    <a16:creationId xmlns:a16="http://schemas.microsoft.com/office/drawing/2014/main" id="{5F550941-EADE-4685-A918-9924555F7CE5}"/>
                  </a:ext>
                </a:extLst>
              </p:cNvPr>
              <p:cNvSpPr>
                <a:spLocks/>
              </p:cNvSpPr>
              <p:nvPr/>
            </p:nvSpPr>
            <p:spPr bwMode="auto">
              <a:xfrm>
                <a:off x="3313113" y="830263"/>
                <a:ext cx="109538" cy="112713"/>
              </a:xfrm>
              <a:custGeom>
                <a:avLst/>
                <a:gdLst/>
                <a:ahLst/>
                <a:cxnLst>
                  <a:cxn ang="0">
                    <a:pos x="47" y="0"/>
                  </a:cxn>
                  <a:cxn ang="0">
                    <a:pos x="23" y="0"/>
                  </a:cxn>
                  <a:cxn ang="0">
                    <a:pos x="23" y="24"/>
                  </a:cxn>
                  <a:cxn ang="0">
                    <a:pos x="0" y="24"/>
                  </a:cxn>
                  <a:cxn ang="0">
                    <a:pos x="0" y="47"/>
                  </a:cxn>
                  <a:cxn ang="0">
                    <a:pos x="23" y="47"/>
                  </a:cxn>
                  <a:cxn ang="0">
                    <a:pos x="23" y="71"/>
                  </a:cxn>
                  <a:cxn ang="0">
                    <a:pos x="47" y="71"/>
                  </a:cxn>
                  <a:cxn ang="0">
                    <a:pos x="47" y="47"/>
                  </a:cxn>
                  <a:cxn ang="0">
                    <a:pos x="69" y="47"/>
                  </a:cxn>
                  <a:cxn ang="0">
                    <a:pos x="69" y="24"/>
                  </a:cxn>
                  <a:cxn ang="0">
                    <a:pos x="47" y="24"/>
                  </a:cxn>
                  <a:cxn ang="0">
                    <a:pos x="47" y="0"/>
                  </a:cxn>
                </a:cxnLst>
                <a:rect l="0" t="0" r="r" b="b"/>
                <a:pathLst>
                  <a:path w="69" h="71">
                    <a:moveTo>
                      <a:pt x="47" y="0"/>
                    </a:moveTo>
                    <a:lnTo>
                      <a:pt x="23" y="0"/>
                    </a:lnTo>
                    <a:lnTo>
                      <a:pt x="23" y="24"/>
                    </a:lnTo>
                    <a:lnTo>
                      <a:pt x="0" y="24"/>
                    </a:lnTo>
                    <a:lnTo>
                      <a:pt x="0" y="47"/>
                    </a:lnTo>
                    <a:lnTo>
                      <a:pt x="23" y="47"/>
                    </a:lnTo>
                    <a:lnTo>
                      <a:pt x="23" y="71"/>
                    </a:lnTo>
                    <a:lnTo>
                      <a:pt x="47" y="71"/>
                    </a:lnTo>
                    <a:lnTo>
                      <a:pt x="47" y="47"/>
                    </a:lnTo>
                    <a:lnTo>
                      <a:pt x="69" y="47"/>
                    </a:lnTo>
                    <a:lnTo>
                      <a:pt x="69" y="24"/>
                    </a:lnTo>
                    <a:lnTo>
                      <a:pt x="47" y="24"/>
                    </a:lnTo>
                    <a:lnTo>
                      <a:pt x="47" y="0"/>
                    </a:lnTo>
                    <a:close/>
                  </a:path>
                </a:pathLst>
              </a:custGeom>
              <a:solidFill>
                <a:srgbClr val="525878"/>
              </a:solidFill>
              <a:ln w="9525">
                <a:noFill/>
                <a:round/>
                <a:headEnd/>
                <a:tailEnd/>
              </a:ln>
            </p:spPr>
            <p:txBody>
              <a:bodyPr/>
              <a:lstStyle/>
              <a:p>
                <a:pPr fontAlgn="auto">
                  <a:spcBef>
                    <a:spcPts val="0"/>
                  </a:spcBef>
                  <a:spcAft>
                    <a:spcPts val="0"/>
                  </a:spcAft>
                  <a:defRPr/>
                </a:pPr>
                <a:endParaRPr lang="en-US">
                  <a:cs typeface="+mn-ea"/>
                  <a:sym typeface="+mn-lt"/>
                </a:endParaRPr>
              </a:p>
            </p:txBody>
          </p:sp>
          <p:sp>
            <p:nvSpPr>
              <p:cNvPr id="43" name="Freeform 24">
                <a:extLst>
                  <a:ext uri="{FF2B5EF4-FFF2-40B4-BE49-F238E27FC236}">
                    <a16:creationId xmlns:a16="http://schemas.microsoft.com/office/drawing/2014/main" id="{0A16DFE9-1310-48E4-B570-6995D505F601}"/>
                  </a:ext>
                </a:extLst>
              </p:cNvPr>
              <p:cNvSpPr>
                <a:spLocks noEditPoints="1"/>
              </p:cNvSpPr>
              <p:nvPr/>
            </p:nvSpPr>
            <p:spPr bwMode="auto">
              <a:xfrm>
                <a:off x="3238500" y="755650"/>
                <a:ext cx="295275" cy="295275"/>
              </a:xfrm>
              <a:custGeom>
                <a:avLst/>
                <a:gdLst/>
                <a:ahLst/>
                <a:cxnLst>
                  <a:cxn ang="0">
                    <a:pos x="113" y="98"/>
                  </a:cxn>
                  <a:cxn ang="0">
                    <a:pos x="93" y="78"/>
                  </a:cxn>
                  <a:cxn ang="0">
                    <a:pos x="101" y="51"/>
                  </a:cxn>
                  <a:cxn ang="0">
                    <a:pos x="51" y="0"/>
                  </a:cxn>
                  <a:cxn ang="0">
                    <a:pos x="0" y="51"/>
                  </a:cxn>
                  <a:cxn ang="0">
                    <a:pos x="51" y="102"/>
                  </a:cxn>
                  <a:cxn ang="0">
                    <a:pos x="78" y="94"/>
                  </a:cxn>
                  <a:cxn ang="0">
                    <a:pos x="98" y="114"/>
                  </a:cxn>
                  <a:cxn ang="0">
                    <a:pos x="103" y="114"/>
                  </a:cxn>
                  <a:cxn ang="0">
                    <a:pos x="113" y="103"/>
                  </a:cxn>
                  <a:cxn ang="0">
                    <a:pos x="113" y="98"/>
                  </a:cxn>
                  <a:cxn ang="0">
                    <a:pos x="51" y="87"/>
                  </a:cxn>
                  <a:cxn ang="0">
                    <a:pos x="14" y="51"/>
                  </a:cxn>
                  <a:cxn ang="0">
                    <a:pos x="51" y="15"/>
                  </a:cxn>
                  <a:cxn ang="0">
                    <a:pos x="87" y="51"/>
                  </a:cxn>
                  <a:cxn ang="0">
                    <a:pos x="51" y="87"/>
                  </a:cxn>
                </a:cxnLst>
                <a:rect l="0" t="0" r="r" b="b"/>
                <a:pathLst>
                  <a:path w="115" h="115">
                    <a:moveTo>
                      <a:pt x="113" y="98"/>
                    </a:moveTo>
                    <a:cubicBezTo>
                      <a:pt x="93" y="78"/>
                      <a:pt x="93" y="78"/>
                      <a:pt x="93" y="78"/>
                    </a:cubicBezTo>
                    <a:cubicBezTo>
                      <a:pt x="98" y="70"/>
                      <a:pt x="101" y="61"/>
                      <a:pt x="101" y="51"/>
                    </a:cubicBezTo>
                    <a:cubicBezTo>
                      <a:pt x="101" y="23"/>
                      <a:pt x="79" y="0"/>
                      <a:pt x="51" y="0"/>
                    </a:cubicBezTo>
                    <a:cubicBezTo>
                      <a:pt x="23" y="0"/>
                      <a:pt x="0" y="23"/>
                      <a:pt x="0" y="51"/>
                    </a:cubicBezTo>
                    <a:cubicBezTo>
                      <a:pt x="0" y="79"/>
                      <a:pt x="23" y="102"/>
                      <a:pt x="51" y="102"/>
                    </a:cubicBezTo>
                    <a:cubicBezTo>
                      <a:pt x="61" y="102"/>
                      <a:pt x="70" y="99"/>
                      <a:pt x="78" y="94"/>
                    </a:cubicBezTo>
                    <a:cubicBezTo>
                      <a:pt x="98" y="114"/>
                      <a:pt x="98" y="114"/>
                      <a:pt x="98" y="114"/>
                    </a:cubicBezTo>
                    <a:cubicBezTo>
                      <a:pt x="99" y="115"/>
                      <a:pt x="102" y="115"/>
                      <a:pt x="103" y="114"/>
                    </a:cubicBezTo>
                    <a:cubicBezTo>
                      <a:pt x="113" y="103"/>
                      <a:pt x="113" y="103"/>
                      <a:pt x="113" y="103"/>
                    </a:cubicBezTo>
                    <a:cubicBezTo>
                      <a:pt x="115" y="102"/>
                      <a:pt x="115" y="100"/>
                      <a:pt x="113" y="98"/>
                    </a:cubicBezTo>
                    <a:close/>
                    <a:moveTo>
                      <a:pt x="51" y="87"/>
                    </a:moveTo>
                    <a:cubicBezTo>
                      <a:pt x="31" y="87"/>
                      <a:pt x="14" y="71"/>
                      <a:pt x="14" y="51"/>
                    </a:cubicBezTo>
                    <a:cubicBezTo>
                      <a:pt x="14" y="31"/>
                      <a:pt x="31" y="15"/>
                      <a:pt x="51" y="15"/>
                    </a:cubicBezTo>
                    <a:cubicBezTo>
                      <a:pt x="71" y="15"/>
                      <a:pt x="87" y="31"/>
                      <a:pt x="87" y="51"/>
                    </a:cubicBezTo>
                    <a:cubicBezTo>
                      <a:pt x="87" y="71"/>
                      <a:pt x="71" y="87"/>
                      <a:pt x="51" y="87"/>
                    </a:cubicBezTo>
                    <a:close/>
                  </a:path>
                </a:pathLst>
              </a:custGeom>
              <a:solidFill>
                <a:srgbClr val="525878"/>
              </a:solidFill>
              <a:ln w="9525">
                <a:noFill/>
                <a:round/>
                <a:headEnd/>
                <a:tailEnd/>
              </a:ln>
            </p:spPr>
            <p:txBody>
              <a:bodyPr/>
              <a:lstStyle/>
              <a:p>
                <a:pPr fontAlgn="auto">
                  <a:spcBef>
                    <a:spcPts val="0"/>
                  </a:spcBef>
                  <a:spcAft>
                    <a:spcPts val="0"/>
                  </a:spcAft>
                  <a:defRPr/>
                </a:pPr>
                <a:endParaRPr lang="en-US">
                  <a:cs typeface="+mn-ea"/>
                  <a:sym typeface="+mn-lt"/>
                </a:endParaRPr>
              </a:p>
            </p:txBody>
          </p:sp>
        </p:grpSp>
        <p:grpSp>
          <p:nvGrpSpPr>
            <p:cNvPr id="38" name="Group 51">
              <a:extLst>
                <a:ext uri="{FF2B5EF4-FFF2-40B4-BE49-F238E27FC236}">
                  <a16:creationId xmlns:a16="http://schemas.microsoft.com/office/drawing/2014/main" id="{481E6181-010B-496D-A2AE-3E2BF59E1060}"/>
                </a:ext>
              </a:extLst>
            </p:cNvPr>
            <p:cNvGrpSpPr/>
            <p:nvPr/>
          </p:nvGrpSpPr>
          <p:grpSpPr>
            <a:xfrm>
              <a:off x="5951785" y="3693135"/>
              <a:ext cx="306044" cy="306044"/>
              <a:chOff x="5613400" y="2541588"/>
              <a:chExt cx="296863" cy="296863"/>
            </a:xfrm>
            <a:solidFill>
              <a:srgbClr val="5EB2EA"/>
            </a:solidFill>
          </p:grpSpPr>
          <p:sp>
            <p:nvSpPr>
              <p:cNvPr id="40" name="Freeform 114">
                <a:extLst>
                  <a:ext uri="{FF2B5EF4-FFF2-40B4-BE49-F238E27FC236}">
                    <a16:creationId xmlns:a16="http://schemas.microsoft.com/office/drawing/2014/main" id="{B75A0703-E15C-4D06-AFFF-D5736CC05628}"/>
                  </a:ext>
                </a:extLst>
              </p:cNvPr>
              <p:cNvSpPr>
                <a:spLocks/>
              </p:cNvSpPr>
              <p:nvPr/>
            </p:nvSpPr>
            <p:spPr bwMode="auto">
              <a:xfrm>
                <a:off x="5688013" y="2633663"/>
                <a:ext cx="222250" cy="204788"/>
              </a:xfrm>
              <a:custGeom>
                <a:avLst/>
                <a:gdLst/>
                <a:ahLst/>
                <a:cxnLst>
                  <a:cxn ang="0">
                    <a:pos x="72" y="0"/>
                  </a:cxn>
                  <a:cxn ang="0">
                    <a:pos x="65" y="0"/>
                  </a:cxn>
                  <a:cxn ang="0">
                    <a:pos x="65" y="7"/>
                  </a:cxn>
                  <a:cxn ang="0">
                    <a:pos x="43" y="29"/>
                  </a:cxn>
                  <a:cxn ang="0">
                    <a:pos x="10" y="29"/>
                  </a:cxn>
                  <a:cxn ang="0">
                    <a:pos x="0" y="39"/>
                  </a:cxn>
                  <a:cxn ang="0">
                    <a:pos x="0" y="44"/>
                  </a:cxn>
                  <a:cxn ang="0">
                    <a:pos x="14" y="58"/>
                  </a:cxn>
                  <a:cxn ang="0">
                    <a:pos x="50" y="58"/>
                  </a:cxn>
                  <a:cxn ang="0">
                    <a:pos x="72" y="80"/>
                  </a:cxn>
                  <a:cxn ang="0">
                    <a:pos x="72" y="58"/>
                  </a:cxn>
                  <a:cxn ang="0">
                    <a:pos x="87" y="44"/>
                  </a:cxn>
                  <a:cxn ang="0">
                    <a:pos x="87" y="15"/>
                  </a:cxn>
                  <a:cxn ang="0">
                    <a:pos x="72" y="0"/>
                  </a:cxn>
                </a:cxnLst>
                <a:rect l="0" t="0" r="r" b="b"/>
                <a:pathLst>
                  <a:path w="87" h="80">
                    <a:moveTo>
                      <a:pt x="72" y="0"/>
                    </a:moveTo>
                    <a:cubicBezTo>
                      <a:pt x="65" y="0"/>
                      <a:pt x="65" y="0"/>
                      <a:pt x="65" y="0"/>
                    </a:cubicBezTo>
                    <a:cubicBezTo>
                      <a:pt x="65" y="7"/>
                      <a:pt x="65" y="7"/>
                      <a:pt x="65" y="7"/>
                    </a:cubicBezTo>
                    <a:cubicBezTo>
                      <a:pt x="65" y="19"/>
                      <a:pt x="54" y="29"/>
                      <a:pt x="43" y="29"/>
                    </a:cubicBezTo>
                    <a:cubicBezTo>
                      <a:pt x="10" y="29"/>
                      <a:pt x="10" y="29"/>
                      <a:pt x="10" y="29"/>
                    </a:cubicBezTo>
                    <a:cubicBezTo>
                      <a:pt x="0" y="39"/>
                      <a:pt x="0" y="39"/>
                      <a:pt x="0" y="39"/>
                    </a:cubicBezTo>
                    <a:cubicBezTo>
                      <a:pt x="0" y="44"/>
                      <a:pt x="0" y="44"/>
                      <a:pt x="0" y="44"/>
                    </a:cubicBezTo>
                    <a:cubicBezTo>
                      <a:pt x="0" y="51"/>
                      <a:pt x="7" y="58"/>
                      <a:pt x="14" y="58"/>
                    </a:cubicBezTo>
                    <a:cubicBezTo>
                      <a:pt x="50" y="58"/>
                      <a:pt x="50" y="58"/>
                      <a:pt x="50" y="58"/>
                    </a:cubicBezTo>
                    <a:cubicBezTo>
                      <a:pt x="72" y="80"/>
                      <a:pt x="72" y="80"/>
                      <a:pt x="72" y="80"/>
                    </a:cubicBezTo>
                    <a:cubicBezTo>
                      <a:pt x="72" y="58"/>
                      <a:pt x="72" y="58"/>
                      <a:pt x="72" y="58"/>
                    </a:cubicBezTo>
                    <a:cubicBezTo>
                      <a:pt x="79" y="58"/>
                      <a:pt x="87" y="51"/>
                      <a:pt x="87" y="44"/>
                    </a:cubicBezTo>
                    <a:cubicBezTo>
                      <a:pt x="87" y="15"/>
                      <a:pt x="87" y="15"/>
                      <a:pt x="87" y="15"/>
                    </a:cubicBezTo>
                    <a:cubicBezTo>
                      <a:pt x="87" y="7"/>
                      <a:pt x="79" y="0"/>
                      <a:pt x="72" y="0"/>
                    </a:cubicBezTo>
                    <a:close/>
                  </a:path>
                </a:pathLst>
              </a:custGeom>
              <a:solidFill>
                <a:srgbClr val="525878"/>
              </a:solidFill>
              <a:ln w="9525">
                <a:noFill/>
                <a:round/>
                <a:headEnd/>
                <a:tailEnd/>
              </a:ln>
            </p:spPr>
            <p:txBody>
              <a:bodyPr/>
              <a:lstStyle/>
              <a:p>
                <a:pPr fontAlgn="auto">
                  <a:spcBef>
                    <a:spcPts val="0"/>
                  </a:spcBef>
                  <a:spcAft>
                    <a:spcPts val="0"/>
                  </a:spcAft>
                  <a:defRPr/>
                </a:pPr>
                <a:endParaRPr lang="en-US">
                  <a:cs typeface="+mn-ea"/>
                  <a:sym typeface="+mn-lt"/>
                </a:endParaRPr>
              </a:p>
            </p:txBody>
          </p:sp>
          <p:sp>
            <p:nvSpPr>
              <p:cNvPr id="41" name="Freeform 115">
                <a:extLst>
                  <a:ext uri="{FF2B5EF4-FFF2-40B4-BE49-F238E27FC236}">
                    <a16:creationId xmlns:a16="http://schemas.microsoft.com/office/drawing/2014/main" id="{A5C6D066-6D64-42AA-A06D-6D4986D4CF40}"/>
                  </a:ext>
                </a:extLst>
              </p:cNvPr>
              <p:cNvSpPr>
                <a:spLocks/>
              </p:cNvSpPr>
              <p:nvPr/>
            </p:nvSpPr>
            <p:spPr bwMode="auto">
              <a:xfrm>
                <a:off x="5613400" y="2541588"/>
                <a:ext cx="222250" cy="204788"/>
              </a:xfrm>
              <a:custGeom>
                <a:avLst/>
                <a:gdLst/>
                <a:ahLst/>
                <a:cxnLst>
                  <a:cxn ang="0">
                    <a:pos x="36" y="58"/>
                  </a:cxn>
                  <a:cxn ang="0">
                    <a:pos x="72" y="58"/>
                  </a:cxn>
                  <a:cxn ang="0">
                    <a:pos x="87" y="43"/>
                  </a:cxn>
                  <a:cxn ang="0">
                    <a:pos x="87" y="14"/>
                  </a:cxn>
                  <a:cxn ang="0">
                    <a:pos x="72" y="0"/>
                  </a:cxn>
                  <a:cxn ang="0">
                    <a:pos x="14" y="0"/>
                  </a:cxn>
                  <a:cxn ang="0">
                    <a:pos x="0" y="14"/>
                  </a:cxn>
                  <a:cxn ang="0">
                    <a:pos x="0" y="43"/>
                  </a:cxn>
                  <a:cxn ang="0">
                    <a:pos x="14" y="58"/>
                  </a:cxn>
                  <a:cxn ang="0">
                    <a:pos x="14" y="80"/>
                  </a:cxn>
                  <a:cxn ang="0">
                    <a:pos x="36" y="58"/>
                  </a:cxn>
                </a:cxnLst>
                <a:rect l="0" t="0" r="r" b="b"/>
                <a:pathLst>
                  <a:path w="87" h="80">
                    <a:moveTo>
                      <a:pt x="36" y="58"/>
                    </a:moveTo>
                    <a:cubicBezTo>
                      <a:pt x="72" y="58"/>
                      <a:pt x="72" y="58"/>
                      <a:pt x="72" y="58"/>
                    </a:cubicBezTo>
                    <a:cubicBezTo>
                      <a:pt x="79" y="58"/>
                      <a:pt x="87" y="51"/>
                      <a:pt x="87" y="43"/>
                    </a:cubicBezTo>
                    <a:cubicBezTo>
                      <a:pt x="87" y="14"/>
                      <a:pt x="87" y="14"/>
                      <a:pt x="87" y="14"/>
                    </a:cubicBezTo>
                    <a:cubicBezTo>
                      <a:pt x="87" y="7"/>
                      <a:pt x="79" y="0"/>
                      <a:pt x="72" y="0"/>
                    </a:cubicBezTo>
                    <a:cubicBezTo>
                      <a:pt x="14" y="0"/>
                      <a:pt x="14" y="0"/>
                      <a:pt x="14" y="0"/>
                    </a:cubicBezTo>
                    <a:cubicBezTo>
                      <a:pt x="7" y="0"/>
                      <a:pt x="0" y="7"/>
                      <a:pt x="0" y="14"/>
                    </a:cubicBezTo>
                    <a:cubicBezTo>
                      <a:pt x="0" y="43"/>
                      <a:pt x="0" y="43"/>
                      <a:pt x="0" y="43"/>
                    </a:cubicBezTo>
                    <a:cubicBezTo>
                      <a:pt x="0" y="51"/>
                      <a:pt x="7" y="58"/>
                      <a:pt x="14" y="58"/>
                    </a:cubicBezTo>
                    <a:cubicBezTo>
                      <a:pt x="14" y="80"/>
                      <a:pt x="14" y="80"/>
                      <a:pt x="14" y="80"/>
                    </a:cubicBezTo>
                    <a:lnTo>
                      <a:pt x="36" y="58"/>
                    </a:lnTo>
                    <a:close/>
                  </a:path>
                </a:pathLst>
              </a:custGeom>
              <a:solidFill>
                <a:srgbClr val="525878"/>
              </a:solidFill>
              <a:ln w="9525">
                <a:noFill/>
                <a:round/>
                <a:headEnd/>
                <a:tailEnd/>
              </a:ln>
            </p:spPr>
            <p:txBody>
              <a:bodyPr/>
              <a:lstStyle/>
              <a:p>
                <a:pPr fontAlgn="auto">
                  <a:spcBef>
                    <a:spcPts val="0"/>
                  </a:spcBef>
                  <a:spcAft>
                    <a:spcPts val="0"/>
                  </a:spcAft>
                  <a:defRPr/>
                </a:pPr>
                <a:endParaRPr lang="en-US">
                  <a:cs typeface="+mn-ea"/>
                  <a:sym typeface="+mn-lt"/>
                </a:endParaRPr>
              </a:p>
            </p:txBody>
          </p:sp>
        </p:grpSp>
        <p:sp>
          <p:nvSpPr>
            <p:cNvPr id="39" name="Freeform 153">
              <a:extLst>
                <a:ext uri="{FF2B5EF4-FFF2-40B4-BE49-F238E27FC236}">
                  <a16:creationId xmlns:a16="http://schemas.microsoft.com/office/drawing/2014/main" id="{E9CD8CE8-7946-4955-8913-FEDAE505390F}"/>
                </a:ext>
              </a:extLst>
            </p:cNvPr>
            <p:cNvSpPr>
              <a:spLocks/>
            </p:cNvSpPr>
            <p:nvPr/>
          </p:nvSpPr>
          <p:spPr bwMode="auto">
            <a:xfrm>
              <a:off x="5955876" y="4725575"/>
              <a:ext cx="297861" cy="296223"/>
            </a:xfrm>
            <a:custGeom>
              <a:avLst/>
              <a:gdLst>
                <a:gd name="T0" fmla="*/ 232674 w 113"/>
                <a:gd name="T1" fmla="*/ 228330 h 112"/>
                <a:gd name="T2" fmla="*/ 204549 w 113"/>
                <a:gd name="T3" fmla="*/ 251420 h 112"/>
                <a:gd name="T4" fmla="*/ 109945 w 113"/>
                <a:gd name="T5" fmla="*/ 251420 h 112"/>
                <a:gd name="T6" fmla="*/ 97161 w 113"/>
                <a:gd name="T7" fmla="*/ 233461 h 112"/>
                <a:gd name="T8" fmla="*/ 109945 w 113"/>
                <a:gd name="T9" fmla="*/ 194979 h 112"/>
                <a:gd name="T10" fmla="*/ 258243 w 113"/>
                <a:gd name="T11" fmla="*/ 194979 h 112"/>
                <a:gd name="T12" fmla="*/ 288925 w 113"/>
                <a:gd name="T13" fmla="*/ 66703 h 112"/>
                <a:gd name="T14" fmla="*/ 53694 w 113"/>
                <a:gd name="T15" fmla="*/ 33352 h 112"/>
                <a:gd name="T16" fmla="*/ 33239 w 113"/>
                <a:gd name="T17" fmla="*/ 20524 h 112"/>
                <a:gd name="T18" fmla="*/ 35796 w 113"/>
                <a:gd name="T19" fmla="*/ 17959 h 112"/>
                <a:gd name="T20" fmla="*/ 17898 w 113"/>
                <a:gd name="T21" fmla="*/ 0 h 112"/>
                <a:gd name="T22" fmla="*/ 0 w 113"/>
                <a:gd name="T23" fmla="*/ 17959 h 112"/>
                <a:gd name="T24" fmla="*/ 17898 w 113"/>
                <a:gd name="T25" fmla="*/ 35917 h 112"/>
                <a:gd name="T26" fmla="*/ 20455 w 113"/>
                <a:gd name="T27" fmla="*/ 35917 h 112"/>
                <a:gd name="T28" fmla="*/ 43467 w 113"/>
                <a:gd name="T29" fmla="*/ 48745 h 112"/>
                <a:gd name="T30" fmla="*/ 79263 w 113"/>
                <a:gd name="T31" fmla="*/ 194979 h 112"/>
                <a:gd name="T32" fmla="*/ 89490 w 113"/>
                <a:gd name="T33" fmla="*/ 194979 h 112"/>
                <a:gd name="T34" fmla="*/ 79263 w 113"/>
                <a:gd name="T35" fmla="*/ 225765 h 112"/>
                <a:gd name="T36" fmla="*/ 79263 w 113"/>
                <a:gd name="T37" fmla="*/ 225765 h 112"/>
                <a:gd name="T38" fmla="*/ 48580 w 113"/>
                <a:gd name="T39" fmla="*/ 256551 h 112"/>
                <a:gd name="T40" fmla="*/ 79263 w 113"/>
                <a:gd name="T41" fmla="*/ 287337 h 112"/>
                <a:gd name="T42" fmla="*/ 107388 w 113"/>
                <a:gd name="T43" fmla="*/ 269378 h 112"/>
                <a:gd name="T44" fmla="*/ 204549 w 113"/>
                <a:gd name="T45" fmla="*/ 269378 h 112"/>
                <a:gd name="T46" fmla="*/ 232674 w 113"/>
                <a:gd name="T47" fmla="*/ 287337 h 112"/>
                <a:gd name="T48" fmla="*/ 263356 w 113"/>
                <a:gd name="T49" fmla="*/ 259116 h 112"/>
                <a:gd name="T50" fmla="*/ 232674 w 113"/>
                <a:gd name="T51" fmla="*/ 228330 h 1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3" h="112">
                  <a:moveTo>
                    <a:pt x="91" y="89"/>
                  </a:moveTo>
                  <a:cubicBezTo>
                    <a:pt x="86" y="89"/>
                    <a:pt x="81" y="93"/>
                    <a:pt x="80" y="98"/>
                  </a:cubicBezTo>
                  <a:cubicBezTo>
                    <a:pt x="43" y="98"/>
                    <a:pt x="43" y="98"/>
                    <a:pt x="43" y="98"/>
                  </a:cubicBezTo>
                  <a:cubicBezTo>
                    <a:pt x="42" y="95"/>
                    <a:pt x="41" y="92"/>
                    <a:pt x="38" y="91"/>
                  </a:cubicBezTo>
                  <a:cubicBezTo>
                    <a:pt x="43" y="76"/>
                    <a:pt x="43" y="76"/>
                    <a:pt x="43" y="76"/>
                  </a:cubicBezTo>
                  <a:cubicBezTo>
                    <a:pt x="101" y="76"/>
                    <a:pt x="101" y="76"/>
                    <a:pt x="101" y="76"/>
                  </a:cubicBezTo>
                  <a:cubicBezTo>
                    <a:pt x="113" y="26"/>
                    <a:pt x="113" y="26"/>
                    <a:pt x="113" y="26"/>
                  </a:cubicBezTo>
                  <a:cubicBezTo>
                    <a:pt x="21" y="13"/>
                    <a:pt x="21" y="13"/>
                    <a:pt x="21" y="13"/>
                  </a:cubicBezTo>
                  <a:cubicBezTo>
                    <a:pt x="13" y="8"/>
                    <a:pt x="13" y="8"/>
                    <a:pt x="13" y="8"/>
                  </a:cubicBezTo>
                  <a:cubicBezTo>
                    <a:pt x="14" y="7"/>
                    <a:pt x="14" y="7"/>
                    <a:pt x="14" y="7"/>
                  </a:cubicBezTo>
                  <a:cubicBezTo>
                    <a:pt x="14" y="3"/>
                    <a:pt x="10" y="0"/>
                    <a:pt x="7" y="0"/>
                  </a:cubicBezTo>
                  <a:cubicBezTo>
                    <a:pt x="3" y="0"/>
                    <a:pt x="0" y="3"/>
                    <a:pt x="0" y="7"/>
                  </a:cubicBezTo>
                  <a:cubicBezTo>
                    <a:pt x="0" y="11"/>
                    <a:pt x="3" y="14"/>
                    <a:pt x="7" y="14"/>
                  </a:cubicBezTo>
                  <a:cubicBezTo>
                    <a:pt x="8" y="14"/>
                    <a:pt x="8" y="14"/>
                    <a:pt x="8" y="14"/>
                  </a:cubicBezTo>
                  <a:cubicBezTo>
                    <a:pt x="17" y="19"/>
                    <a:pt x="17" y="19"/>
                    <a:pt x="17" y="19"/>
                  </a:cubicBezTo>
                  <a:cubicBezTo>
                    <a:pt x="31" y="76"/>
                    <a:pt x="31" y="76"/>
                    <a:pt x="31" y="76"/>
                  </a:cubicBezTo>
                  <a:cubicBezTo>
                    <a:pt x="35" y="76"/>
                    <a:pt x="35" y="76"/>
                    <a:pt x="35" y="76"/>
                  </a:cubicBezTo>
                  <a:cubicBezTo>
                    <a:pt x="31" y="88"/>
                    <a:pt x="31" y="88"/>
                    <a:pt x="31" y="88"/>
                  </a:cubicBezTo>
                  <a:cubicBezTo>
                    <a:pt x="31" y="88"/>
                    <a:pt x="31" y="88"/>
                    <a:pt x="31" y="88"/>
                  </a:cubicBezTo>
                  <a:cubicBezTo>
                    <a:pt x="24" y="88"/>
                    <a:pt x="19" y="94"/>
                    <a:pt x="19" y="100"/>
                  </a:cubicBezTo>
                  <a:cubicBezTo>
                    <a:pt x="19" y="107"/>
                    <a:pt x="24" y="112"/>
                    <a:pt x="31" y="112"/>
                  </a:cubicBezTo>
                  <a:cubicBezTo>
                    <a:pt x="36" y="112"/>
                    <a:pt x="40" y="109"/>
                    <a:pt x="42" y="105"/>
                  </a:cubicBezTo>
                  <a:cubicBezTo>
                    <a:pt x="80" y="105"/>
                    <a:pt x="80" y="105"/>
                    <a:pt x="80" y="105"/>
                  </a:cubicBezTo>
                  <a:cubicBezTo>
                    <a:pt x="82" y="109"/>
                    <a:pt x="86" y="112"/>
                    <a:pt x="91" y="112"/>
                  </a:cubicBezTo>
                  <a:cubicBezTo>
                    <a:pt x="98" y="112"/>
                    <a:pt x="103" y="107"/>
                    <a:pt x="103" y="101"/>
                  </a:cubicBezTo>
                  <a:cubicBezTo>
                    <a:pt x="103" y="94"/>
                    <a:pt x="98" y="89"/>
                    <a:pt x="91" y="89"/>
                  </a:cubicBezTo>
                  <a:close/>
                </a:path>
              </a:pathLst>
            </a:custGeom>
            <a:solidFill>
              <a:srgbClr val="100D38"/>
            </a:solidFill>
            <a:ln>
              <a:noFill/>
            </a:ln>
          </p:spPr>
          <p:txBody>
            <a:bodyPr/>
            <a:lstStyle/>
            <a:p>
              <a:endParaRPr lang="en-US">
                <a:cs typeface="+mn-ea"/>
                <a:sym typeface="+mn-lt"/>
              </a:endParaRPr>
            </a:p>
          </p:txBody>
        </p:sp>
      </p:grpSp>
      <p:sp>
        <p:nvSpPr>
          <p:cNvPr id="46" name="文本框 45">
            <a:extLst>
              <a:ext uri="{FF2B5EF4-FFF2-40B4-BE49-F238E27FC236}">
                <a16:creationId xmlns:a16="http://schemas.microsoft.com/office/drawing/2014/main" id="{2E349FB5-E5E7-4282-8D5E-7E604DDE80E6}"/>
              </a:ext>
            </a:extLst>
          </p:cNvPr>
          <p:cNvSpPr txBox="1"/>
          <p:nvPr/>
        </p:nvSpPr>
        <p:spPr>
          <a:xfrm>
            <a:off x="5282067" y="2833502"/>
            <a:ext cx="2987205"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容素</a:t>
            </a:r>
            <a:r>
              <a:rPr lang="zh-CN" altLang="en-US" sz="1000" dirty="0" smtClean="0">
                <a:latin typeface="微软雅黑" panose="020B0503020204020204" pitchFamily="34" charset="-122"/>
                <a:ea typeface="微软雅黑" panose="020B0503020204020204" pitchFamily="34" charset="-122"/>
                <a:cs typeface="Hiragino Sans GB W3" charset="-122"/>
              </a:rPr>
              <a:t>材输入</a:t>
            </a:r>
            <a:r>
              <a:rPr lang="zh-CN" altLang="en-US" sz="1000" dirty="0">
                <a:latin typeface="微软雅黑" panose="020B0503020204020204" pitchFamily="34" charset="-122"/>
                <a:ea typeface="微软雅黑" panose="020B0503020204020204" pitchFamily="34" charset="-122"/>
                <a:cs typeface="Hiragino Sans GB W3" charset="-122"/>
              </a:rPr>
              <a:t>替</a:t>
            </a:r>
            <a:r>
              <a:rPr lang="zh-CN" altLang="en-US" sz="1000" dirty="0" smtClean="0">
                <a:latin typeface="微软雅黑" panose="020B0503020204020204" pitchFamily="34" charset="-122"/>
                <a:ea typeface="微软雅黑" panose="020B0503020204020204" pitchFamily="34" charset="-122"/>
                <a:cs typeface="Hiragino Sans GB W3" charset="-122"/>
              </a:rPr>
              <a:t>换</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a:latin typeface="微软雅黑" panose="020B0503020204020204" pitchFamily="34" charset="-122"/>
                <a:ea typeface="微软雅黑" panose="020B0503020204020204" pitchFamily="34" charset="-122"/>
                <a:cs typeface="Hiragino Sans GB W3" charset="-122"/>
              </a:rPr>
              <a:t>材输入替换内容素材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47" name="文本框 46">
            <a:extLst>
              <a:ext uri="{FF2B5EF4-FFF2-40B4-BE49-F238E27FC236}">
                <a16:creationId xmlns:a16="http://schemas.microsoft.com/office/drawing/2014/main" id="{30219A5A-A160-4842-BB18-2DBA7D407D83}"/>
              </a:ext>
            </a:extLst>
          </p:cNvPr>
          <p:cNvSpPr txBox="1"/>
          <p:nvPr/>
        </p:nvSpPr>
        <p:spPr>
          <a:xfrm>
            <a:off x="5283402" y="3051869"/>
            <a:ext cx="2987205" cy="246221"/>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输入替换内容素材输入替换素材输入替换内容素材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48" name="文本框 47">
            <a:extLst>
              <a:ext uri="{FF2B5EF4-FFF2-40B4-BE49-F238E27FC236}">
                <a16:creationId xmlns:a16="http://schemas.microsoft.com/office/drawing/2014/main" id="{E47D0DCC-341D-4FB5-BD6B-BED8102F6E5A}"/>
              </a:ext>
            </a:extLst>
          </p:cNvPr>
          <p:cNvSpPr txBox="1"/>
          <p:nvPr/>
        </p:nvSpPr>
        <p:spPr>
          <a:xfrm>
            <a:off x="5282067" y="3270236"/>
            <a:ext cx="2987205" cy="246221"/>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输入替换内容素材输入替换素材输入替换内容素材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49" name="Rectangle 24">
            <a:extLst>
              <a:ext uri="{FF2B5EF4-FFF2-40B4-BE49-F238E27FC236}">
                <a16:creationId xmlns:a16="http://schemas.microsoft.com/office/drawing/2014/main" id="{8C899C41-25F8-4D89-9BBA-AC89792E9FBC}"/>
              </a:ext>
            </a:extLst>
          </p:cNvPr>
          <p:cNvSpPr>
            <a:spLocks noChangeArrowheads="1"/>
          </p:cNvSpPr>
          <p:nvPr/>
        </p:nvSpPr>
        <p:spPr bwMode="auto">
          <a:xfrm>
            <a:off x="5212773" y="2557863"/>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grpSp>
        <p:nvGrpSpPr>
          <p:cNvPr id="50" name="组合 49">
            <a:extLst>
              <a:ext uri="{FF2B5EF4-FFF2-40B4-BE49-F238E27FC236}">
                <a16:creationId xmlns:a16="http://schemas.microsoft.com/office/drawing/2014/main" id="{8AE2B4DF-2879-46BA-9CDB-C29C4DED64DD}"/>
              </a:ext>
            </a:extLst>
          </p:cNvPr>
          <p:cNvGrpSpPr/>
          <p:nvPr/>
        </p:nvGrpSpPr>
        <p:grpSpPr>
          <a:xfrm>
            <a:off x="4253579" y="1365214"/>
            <a:ext cx="444155" cy="445677"/>
            <a:chOff x="13416445" y="3094038"/>
            <a:chExt cx="463550" cy="465138"/>
          </a:xfrm>
          <a:solidFill>
            <a:schemeClr val="bg1"/>
          </a:solidFill>
        </p:grpSpPr>
        <p:sp>
          <p:nvSpPr>
            <p:cNvPr id="51" name="Freeform 23">
              <a:extLst>
                <a:ext uri="{FF2B5EF4-FFF2-40B4-BE49-F238E27FC236}">
                  <a16:creationId xmlns:a16="http://schemas.microsoft.com/office/drawing/2014/main" id="{3F6FC7CB-31DE-40FE-95B3-1EF4E9EB24C2}"/>
                </a:ext>
              </a:extLst>
            </p:cNvPr>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4">
              <a:extLst>
                <a:ext uri="{FF2B5EF4-FFF2-40B4-BE49-F238E27FC236}">
                  <a16:creationId xmlns:a16="http://schemas.microsoft.com/office/drawing/2014/main" id="{31231627-F28C-4832-8DF3-61CF9F8E19B1}"/>
                </a:ext>
              </a:extLst>
            </p:cNvPr>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5">
              <a:extLst>
                <a:ext uri="{FF2B5EF4-FFF2-40B4-BE49-F238E27FC236}">
                  <a16:creationId xmlns:a16="http://schemas.microsoft.com/office/drawing/2014/main" id="{8F5CDEC5-BC6B-4C32-8512-8EF42F133B78}"/>
                </a:ext>
              </a:extLst>
            </p:cNvPr>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6">
              <a:extLst>
                <a:ext uri="{FF2B5EF4-FFF2-40B4-BE49-F238E27FC236}">
                  <a16:creationId xmlns:a16="http://schemas.microsoft.com/office/drawing/2014/main" id="{A132BC34-7656-41B8-B416-C929C07965A7}"/>
                </a:ext>
              </a:extLst>
            </p:cNvPr>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228516331"/>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down)">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4" name="Oval 14">
            <a:extLst>
              <a:ext uri="{FF2B5EF4-FFF2-40B4-BE49-F238E27FC236}">
                <a16:creationId xmlns:a16="http://schemas.microsoft.com/office/drawing/2014/main" id="{EFAEDF53-120E-4CD2-B902-C259FDD72E7D}"/>
              </a:ext>
            </a:extLst>
          </p:cNvPr>
          <p:cNvSpPr/>
          <p:nvPr/>
        </p:nvSpPr>
        <p:spPr>
          <a:xfrm>
            <a:off x="4205376" y="13129"/>
            <a:ext cx="453076" cy="453076"/>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Shape 73">
            <a:extLst>
              <a:ext uri="{FF2B5EF4-FFF2-40B4-BE49-F238E27FC236}">
                <a16:creationId xmlns:a16="http://schemas.microsoft.com/office/drawing/2014/main" id="{75FD8C06-C9EB-4363-9F00-8BBEA0A0E0FC}"/>
              </a:ext>
            </a:extLst>
          </p:cNvPr>
          <p:cNvSpPr/>
          <p:nvPr/>
        </p:nvSpPr>
        <p:spPr>
          <a:xfrm flipV="1">
            <a:off x="4431914" y="518816"/>
            <a:ext cx="0" cy="178535"/>
          </a:xfrm>
          <a:prstGeom prst="line">
            <a:avLst/>
          </a:prstGeom>
          <a:ln w="19050" cap="rnd">
            <a:solidFill>
              <a:srgbClr val="8F9499"/>
            </a:solidFill>
            <a:custDash>
              <a:ds d="100000" sp="200000"/>
            </a:custDash>
            <a:miter lim="400000"/>
          </a:ln>
        </p:spPr>
        <p:txBody>
          <a:bodyPr lIns="0" tIns="0" rIns="0" bIns="0" anchor="ctr"/>
          <a:lstStyle/>
          <a:p>
            <a:pPr lvl="0">
              <a:defRPr sz="3200"/>
            </a:pPr>
            <a:endParaRPr>
              <a:cs typeface="+mn-ea"/>
              <a:sym typeface="+mn-lt"/>
            </a:endParaRPr>
          </a:p>
        </p:txBody>
      </p:sp>
      <p:sp>
        <p:nvSpPr>
          <p:cNvPr id="6" name="Oval 20">
            <a:extLst>
              <a:ext uri="{FF2B5EF4-FFF2-40B4-BE49-F238E27FC236}">
                <a16:creationId xmlns:a16="http://schemas.microsoft.com/office/drawing/2014/main" id="{DB5D9388-123F-48C5-939E-6473FA9FA419}"/>
              </a:ext>
            </a:extLst>
          </p:cNvPr>
          <p:cNvSpPr/>
          <p:nvPr/>
        </p:nvSpPr>
        <p:spPr>
          <a:xfrm>
            <a:off x="4205376" y="749962"/>
            <a:ext cx="453076" cy="453076"/>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Shape 73">
            <a:extLst>
              <a:ext uri="{FF2B5EF4-FFF2-40B4-BE49-F238E27FC236}">
                <a16:creationId xmlns:a16="http://schemas.microsoft.com/office/drawing/2014/main" id="{CA219644-9D42-41C9-8805-9F1254F0FAC2}"/>
              </a:ext>
            </a:extLst>
          </p:cNvPr>
          <p:cNvSpPr/>
          <p:nvPr/>
        </p:nvSpPr>
        <p:spPr>
          <a:xfrm flipV="1">
            <a:off x="4431914" y="1250190"/>
            <a:ext cx="0" cy="178535"/>
          </a:xfrm>
          <a:prstGeom prst="line">
            <a:avLst/>
          </a:prstGeom>
          <a:ln w="19050" cap="rnd">
            <a:solidFill>
              <a:srgbClr val="8F9499"/>
            </a:solidFill>
            <a:custDash>
              <a:ds d="100000" sp="200000"/>
            </a:custDash>
            <a:miter lim="400000"/>
          </a:ln>
        </p:spPr>
        <p:txBody>
          <a:bodyPr lIns="0" tIns="0" rIns="0" bIns="0" anchor="ctr"/>
          <a:lstStyle/>
          <a:p>
            <a:pPr lvl="0">
              <a:defRPr sz="3200"/>
            </a:pPr>
            <a:endParaRPr>
              <a:cs typeface="+mn-ea"/>
              <a:sym typeface="+mn-lt"/>
            </a:endParaRPr>
          </a:p>
        </p:txBody>
      </p:sp>
      <p:sp>
        <p:nvSpPr>
          <p:cNvPr id="8" name="Oval 22">
            <a:extLst>
              <a:ext uri="{FF2B5EF4-FFF2-40B4-BE49-F238E27FC236}">
                <a16:creationId xmlns:a16="http://schemas.microsoft.com/office/drawing/2014/main" id="{8DF323EA-F83B-4C90-BFF0-4ED527AE17B0}"/>
              </a:ext>
            </a:extLst>
          </p:cNvPr>
          <p:cNvSpPr/>
          <p:nvPr/>
        </p:nvSpPr>
        <p:spPr>
          <a:xfrm>
            <a:off x="4205376" y="1475877"/>
            <a:ext cx="453076" cy="453076"/>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 name="Shape 73">
            <a:extLst>
              <a:ext uri="{FF2B5EF4-FFF2-40B4-BE49-F238E27FC236}">
                <a16:creationId xmlns:a16="http://schemas.microsoft.com/office/drawing/2014/main" id="{CB8559BE-3F6F-4C45-9736-E7B2D60295D2}"/>
              </a:ext>
            </a:extLst>
          </p:cNvPr>
          <p:cNvSpPr/>
          <p:nvPr/>
        </p:nvSpPr>
        <p:spPr>
          <a:xfrm flipV="1">
            <a:off x="4431914" y="1974636"/>
            <a:ext cx="0" cy="178535"/>
          </a:xfrm>
          <a:prstGeom prst="line">
            <a:avLst/>
          </a:prstGeom>
          <a:ln w="19050" cap="rnd">
            <a:solidFill>
              <a:srgbClr val="8F9499"/>
            </a:solidFill>
            <a:custDash>
              <a:ds d="100000" sp="200000"/>
            </a:custDash>
            <a:miter lim="400000"/>
          </a:ln>
        </p:spPr>
        <p:txBody>
          <a:bodyPr lIns="0" tIns="0" rIns="0" bIns="0" anchor="ctr"/>
          <a:lstStyle/>
          <a:p>
            <a:pPr lvl="0">
              <a:defRPr sz="3200"/>
            </a:pPr>
            <a:endParaRPr>
              <a:cs typeface="+mn-ea"/>
              <a:sym typeface="+mn-lt"/>
            </a:endParaRPr>
          </a:p>
        </p:txBody>
      </p:sp>
      <p:sp>
        <p:nvSpPr>
          <p:cNvPr id="10" name="Oval 24">
            <a:extLst>
              <a:ext uri="{FF2B5EF4-FFF2-40B4-BE49-F238E27FC236}">
                <a16:creationId xmlns:a16="http://schemas.microsoft.com/office/drawing/2014/main" id="{31191760-2E8A-4335-B94D-07E463DE61E9}"/>
              </a:ext>
            </a:extLst>
          </p:cNvPr>
          <p:cNvSpPr/>
          <p:nvPr/>
        </p:nvSpPr>
        <p:spPr>
          <a:xfrm>
            <a:off x="4202167" y="2198854"/>
            <a:ext cx="453076" cy="453076"/>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1" name="Oval 11">
            <a:extLst>
              <a:ext uri="{FF2B5EF4-FFF2-40B4-BE49-F238E27FC236}">
                <a16:creationId xmlns:a16="http://schemas.microsoft.com/office/drawing/2014/main" id="{6D54D425-DAE0-4C57-9599-EB946C05D444}"/>
              </a:ext>
            </a:extLst>
          </p:cNvPr>
          <p:cNvSpPr/>
          <p:nvPr/>
        </p:nvSpPr>
        <p:spPr>
          <a:xfrm>
            <a:off x="3889651" y="2958410"/>
            <a:ext cx="1125324" cy="1125324"/>
          </a:xfrm>
          <a:prstGeom prst="ellipse">
            <a:avLst/>
          </a:prstGeom>
          <a:solidFill>
            <a:srgbClr val="100D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2" name="Shape 73">
            <a:extLst>
              <a:ext uri="{FF2B5EF4-FFF2-40B4-BE49-F238E27FC236}">
                <a16:creationId xmlns:a16="http://schemas.microsoft.com/office/drawing/2014/main" id="{6EF23681-A361-47D6-90FF-6D4623939FBE}"/>
              </a:ext>
            </a:extLst>
          </p:cNvPr>
          <p:cNvSpPr/>
          <p:nvPr/>
        </p:nvSpPr>
        <p:spPr>
          <a:xfrm flipV="1">
            <a:off x="4439548" y="2725039"/>
            <a:ext cx="0" cy="178535"/>
          </a:xfrm>
          <a:prstGeom prst="line">
            <a:avLst/>
          </a:prstGeom>
          <a:ln w="19050" cap="rnd">
            <a:solidFill>
              <a:srgbClr val="8F9499"/>
            </a:solidFill>
            <a:custDash>
              <a:ds d="100000" sp="200000"/>
            </a:custDash>
            <a:miter lim="400000"/>
          </a:ln>
        </p:spPr>
        <p:txBody>
          <a:bodyPr lIns="0" tIns="0" rIns="0" bIns="0" anchor="ctr"/>
          <a:lstStyle/>
          <a:p>
            <a:pPr lvl="0">
              <a:defRPr sz="3200"/>
            </a:pPr>
            <a:endParaRPr>
              <a:cs typeface="+mn-ea"/>
              <a:sym typeface="+mn-lt"/>
            </a:endParaRPr>
          </a:p>
        </p:txBody>
      </p:sp>
      <p:grpSp>
        <p:nvGrpSpPr>
          <p:cNvPr id="13" name="Group 4">
            <a:extLst>
              <a:ext uri="{FF2B5EF4-FFF2-40B4-BE49-F238E27FC236}">
                <a16:creationId xmlns:a16="http://schemas.microsoft.com/office/drawing/2014/main" id="{D68FF81A-B383-422F-82B0-A0214F9C1B55}"/>
              </a:ext>
            </a:extLst>
          </p:cNvPr>
          <p:cNvGrpSpPr/>
          <p:nvPr/>
        </p:nvGrpSpPr>
        <p:grpSpPr>
          <a:xfrm>
            <a:off x="4329516" y="126049"/>
            <a:ext cx="203888" cy="217790"/>
            <a:chOff x="5630863" y="755650"/>
            <a:chExt cx="279400" cy="298451"/>
          </a:xfrm>
          <a:solidFill>
            <a:srgbClr val="5EB2EA"/>
          </a:solidFill>
        </p:grpSpPr>
        <p:sp>
          <p:nvSpPr>
            <p:cNvPr id="14" name="Freeform 9">
              <a:extLst>
                <a:ext uri="{FF2B5EF4-FFF2-40B4-BE49-F238E27FC236}">
                  <a16:creationId xmlns:a16="http://schemas.microsoft.com/office/drawing/2014/main" id="{30EC7385-ECA1-44E4-ABCD-572F35AED959}"/>
                </a:ext>
              </a:extLst>
            </p:cNvPr>
            <p:cNvSpPr>
              <a:spLocks/>
            </p:cNvSpPr>
            <p:nvPr/>
          </p:nvSpPr>
          <p:spPr bwMode="auto">
            <a:xfrm>
              <a:off x="5667375" y="868363"/>
              <a:ext cx="204788" cy="185738"/>
            </a:xfrm>
            <a:custGeom>
              <a:avLst/>
              <a:gdLst/>
              <a:ahLst/>
              <a:cxnLst>
                <a:cxn ang="0">
                  <a:pos x="66" y="58"/>
                </a:cxn>
                <a:cxn ang="0">
                  <a:pos x="58" y="58"/>
                </a:cxn>
                <a:cxn ang="0">
                  <a:pos x="58" y="0"/>
                </a:cxn>
                <a:cxn ang="0">
                  <a:pos x="44" y="0"/>
                </a:cxn>
                <a:cxn ang="0">
                  <a:pos x="44" y="58"/>
                </a:cxn>
                <a:cxn ang="0">
                  <a:pos x="37" y="58"/>
                </a:cxn>
                <a:cxn ang="0">
                  <a:pos x="37" y="0"/>
                </a:cxn>
                <a:cxn ang="0">
                  <a:pos x="22" y="0"/>
                </a:cxn>
                <a:cxn ang="0">
                  <a:pos x="22" y="58"/>
                </a:cxn>
                <a:cxn ang="0">
                  <a:pos x="15" y="58"/>
                </a:cxn>
                <a:cxn ang="0">
                  <a:pos x="15" y="0"/>
                </a:cxn>
                <a:cxn ang="0">
                  <a:pos x="0" y="0"/>
                </a:cxn>
                <a:cxn ang="0">
                  <a:pos x="0" y="69"/>
                </a:cxn>
                <a:cxn ang="0">
                  <a:pos x="4" y="72"/>
                </a:cxn>
                <a:cxn ang="0">
                  <a:pos x="77" y="72"/>
                </a:cxn>
                <a:cxn ang="0">
                  <a:pos x="80" y="69"/>
                </a:cxn>
                <a:cxn ang="0">
                  <a:pos x="80" y="0"/>
                </a:cxn>
                <a:cxn ang="0">
                  <a:pos x="66" y="0"/>
                </a:cxn>
                <a:cxn ang="0">
                  <a:pos x="66" y="58"/>
                </a:cxn>
              </a:cxnLst>
              <a:rect l="0" t="0" r="r" b="b"/>
              <a:pathLst>
                <a:path w="80" h="72">
                  <a:moveTo>
                    <a:pt x="66" y="58"/>
                  </a:moveTo>
                  <a:cubicBezTo>
                    <a:pt x="58" y="58"/>
                    <a:pt x="58" y="58"/>
                    <a:pt x="58" y="58"/>
                  </a:cubicBezTo>
                  <a:cubicBezTo>
                    <a:pt x="58" y="0"/>
                    <a:pt x="58" y="0"/>
                    <a:pt x="58" y="0"/>
                  </a:cubicBezTo>
                  <a:cubicBezTo>
                    <a:pt x="44" y="0"/>
                    <a:pt x="44" y="0"/>
                    <a:pt x="44" y="0"/>
                  </a:cubicBezTo>
                  <a:cubicBezTo>
                    <a:pt x="44" y="58"/>
                    <a:pt x="44" y="58"/>
                    <a:pt x="44" y="58"/>
                  </a:cubicBezTo>
                  <a:cubicBezTo>
                    <a:pt x="37" y="58"/>
                    <a:pt x="37" y="58"/>
                    <a:pt x="37" y="58"/>
                  </a:cubicBezTo>
                  <a:cubicBezTo>
                    <a:pt x="37" y="0"/>
                    <a:pt x="37" y="0"/>
                    <a:pt x="37" y="0"/>
                  </a:cubicBezTo>
                  <a:cubicBezTo>
                    <a:pt x="22" y="0"/>
                    <a:pt x="22" y="0"/>
                    <a:pt x="22" y="0"/>
                  </a:cubicBezTo>
                  <a:cubicBezTo>
                    <a:pt x="22" y="58"/>
                    <a:pt x="22" y="58"/>
                    <a:pt x="22" y="58"/>
                  </a:cubicBezTo>
                  <a:cubicBezTo>
                    <a:pt x="15" y="58"/>
                    <a:pt x="15" y="58"/>
                    <a:pt x="15" y="58"/>
                  </a:cubicBezTo>
                  <a:cubicBezTo>
                    <a:pt x="15" y="0"/>
                    <a:pt x="15" y="0"/>
                    <a:pt x="15" y="0"/>
                  </a:cubicBezTo>
                  <a:cubicBezTo>
                    <a:pt x="0" y="0"/>
                    <a:pt x="0" y="0"/>
                    <a:pt x="0" y="0"/>
                  </a:cubicBezTo>
                  <a:cubicBezTo>
                    <a:pt x="0" y="69"/>
                    <a:pt x="0" y="69"/>
                    <a:pt x="0" y="69"/>
                  </a:cubicBezTo>
                  <a:cubicBezTo>
                    <a:pt x="0" y="71"/>
                    <a:pt x="2" y="72"/>
                    <a:pt x="4" y="72"/>
                  </a:cubicBezTo>
                  <a:cubicBezTo>
                    <a:pt x="77" y="72"/>
                    <a:pt x="77" y="72"/>
                    <a:pt x="77" y="72"/>
                  </a:cubicBezTo>
                  <a:cubicBezTo>
                    <a:pt x="79" y="72"/>
                    <a:pt x="80" y="71"/>
                    <a:pt x="80" y="69"/>
                  </a:cubicBezTo>
                  <a:cubicBezTo>
                    <a:pt x="80" y="0"/>
                    <a:pt x="80" y="0"/>
                    <a:pt x="80" y="0"/>
                  </a:cubicBezTo>
                  <a:cubicBezTo>
                    <a:pt x="66" y="0"/>
                    <a:pt x="66" y="0"/>
                    <a:pt x="66" y="0"/>
                  </a:cubicBezTo>
                  <a:lnTo>
                    <a:pt x="66" y="58"/>
                  </a:lnTo>
                  <a:close/>
                </a:path>
              </a:pathLst>
            </a:custGeom>
            <a:solidFill>
              <a:srgbClr val="100D38"/>
            </a:solidFill>
            <a:ln w="9525">
              <a:noFill/>
              <a:round/>
              <a:headEnd/>
              <a:tailEnd/>
            </a:ln>
          </p:spPr>
          <p:txBody>
            <a:bodyPr/>
            <a:lstStyle/>
            <a:p>
              <a:pPr fontAlgn="auto">
                <a:spcBef>
                  <a:spcPts val="0"/>
                </a:spcBef>
                <a:spcAft>
                  <a:spcPts val="0"/>
                </a:spcAft>
                <a:defRPr/>
              </a:pPr>
              <a:endParaRPr lang="en-US">
                <a:cs typeface="+mn-ea"/>
                <a:sym typeface="+mn-lt"/>
              </a:endParaRPr>
            </a:p>
          </p:txBody>
        </p:sp>
        <p:sp>
          <p:nvSpPr>
            <p:cNvPr id="15" name="Freeform 10">
              <a:extLst>
                <a:ext uri="{FF2B5EF4-FFF2-40B4-BE49-F238E27FC236}">
                  <a16:creationId xmlns:a16="http://schemas.microsoft.com/office/drawing/2014/main" id="{9A5A8E1D-FF29-45FB-87EE-13436C6599C5}"/>
                </a:ext>
              </a:extLst>
            </p:cNvPr>
            <p:cNvSpPr>
              <a:spLocks noEditPoints="1"/>
            </p:cNvSpPr>
            <p:nvPr/>
          </p:nvSpPr>
          <p:spPr bwMode="auto">
            <a:xfrm>
              <a:off x="5630863" y="755650"/>
              <a:ext cx="279400" cy="92075"/>
            </a:xfrm>
            <a:custGeom>
              <a:avLst/>
              <a:gdLst/>
              <a:ahLst/>
              <a:cxnLst>
                <a:cxn ang="0">
                  <a:pos x="101" y="15"/>
                </a:cxn>
                <a:cxn ang="0">
                  <a:pos x="72" y="15"/>
                </a:cxn>
                <a:cxn ang="0">
                  <a:pos x="72" y="4"/>
                </a:cxn>
                <a:cxn ang="0">
                  <a:pos x="69" y="0"/>
                </a:cxn>
                <a:cxn ang="0">
                  <a:pos x="40" y="0"/>
                </a:cxn>
                <a:cxn ang="0">
                  <a:pos x="36" y="4"/>
                </a:cxn>
                <a:cxn ang="0">
                  <a:pos x="36" y="15"/>
                </a:cxn>
                <a:cxn ang="0">
                  <a:pos x="7" y="15"/>
                </a:cxn>
                <a:cxn ang="0">
                  <a:pos x="0" y="22"/>
                </a:cxn>
                <a:cxn ang="0">
                  <a:pos x="0" y="29"/>
                </a:cxn>
                <a:cxn ang="0">
                  <a:pos x="7" y="36"/>
                </a:cxn>
                <a:cxn ang="0">
                  <a:pos x="101" y="36"/>
                </a:cxn>
                <a:cxn ang="0">
                  <a:pos x="109" y="29"/>
                </a:cxn>
                <a:cxn ang="0">
                  <a:pos x="109" y="22"/>
                </a:cxn>
                <a:cxn ang="0">
                  <a:pos x="101" y="15"/>
                </a:cxn>
                <a:cxn ang="0">
                  <a:pos x="43" y="15"/>
                </a:cxn>
                <a:cxn ang="0">
                  <a:pos x="43" y="7"/>
                </a:cxn>
                <a:cxn ang="0">
                  <a:pos x="65" y="7"/>
                </a:cxn>
                <a:cxn ang="0">
                  <a:pos x="65" y="15"/>
                </a:cxn>
                <a:cxn ang="0">
                  <a:pos x="43" y="15"/>
                </a:cxn>
              </a:cxnLst>
              <a:rect l="0" t="0" r="r" b="b"/>
              <a:pathLst>
                <a:path w="109" h="36">
                  <a:moveTo>
                    <a:pt x="101" y="15"/>
                  </a:moveTo>
                  <a:cubicBezTo>
                    <a:pt x="72" y="15"/>
                    <a:pt x="72" y="15"/>
                    <a:pt x="72" y="15"/>
                  </a:cubicBezTo>
                  <a:cubicBezTo>
                    <a:pt x="72" y="4"/>
                    <a:pt x="72" y="4"/>
                    <a:pt x="72" y="4"/>
                  </a:cubicBezTo>
                  <a:cubicBezTo>
                    <a:pt x="72" y="2"/>
                    <a:pt x="71" y="0"/>
                    <a:pt x="69" y="0"/>
                  </a:cubicBezTo>
                  <a:cubicBezTo>
                    <a:pt x="40" y="0"/>
                    <a:pt x="40" y="0"/>
                    <a:pt x="40" y="0"/>
                  </a:cubicBezTo>
                  <a:cubicBezTo>
                    <a:pt x="38" y="0"/>
                    <a:pt x="36" y="2"/>
                    <a:pt x="36" y="4"/>
                  </a:cubicBezTo>
                  <a:cubicBezTo>
                    <a:pt x="36" y="15"/>
                    <a:pt x="36" y="15"/>
                    <a:pt x="36" y="15"/>
                  </a:cubicBezTo>
                  <a:cubicBezTo>
                    <a:pt x="7" y="15"/>
                    <a:pt x="7" y="15"/>
                    <a:pt x="7" y="15"/>
                  </a:cubicBezTo>
                  <a:cubicBezTo>
                    <a:pt x="3" y="15"/>
                    <a:pt x="0" y="18"/>
                    <a:pt x="0" y="22"/>
                  </a:cubicBezTo>
                  <a:cubicBezTo>
                    <a:pt x="0" y="29"/>
                    <a:pt x="0" y="29"/>
                    <a:pt x="0" y="29"/>
                  </a:cubicBezTo>
                  <a:cubicBezTo>
                    <a:pt x="0" y="33"/>
                    <a:pt x="3" y="36"/>
                    <a:pt x="7" y="36"/>
                  </a:cubicBezTo>
                  <a:cubicBezTo>
                    <a:pt x="101" y="36"/>
                    <a:pt x="101" y="36"/>
                    <a:pt x="101" y="36"/>
                  </a:cubicBezTo>
                  <a:cubicBezTo>
                    <a:pt x="105" y="36"/>
                    <a:pt x="109" y="33"/>
                    <a:pt x="109" y="29"/>
                  </a:cubicBezTo>
                  <a:cubicBezTo>
                    <a:pt x="109" y="22"/>
                    <a:pt x="109" y="22"/>
                    <a:pt x="109" y="22"/>
                  </a:cubicBezTo>
                  <a:cubicBezTo>
                    <a:pt x="109" y="18"/>
                    <a:pt x="105" y="15"/>
                    <a:pt x="101" y="15"/>
                  </a:cubicBezTo>
                  <a:close/>
                  <a:moveTo>
                    <a:pt x="43" y="15"/>
                  </a:moveTo>
                  <a:cubicBezTo>
                    <a:pt x="43" y="7"/>
                    <a:pt x="43" y="7"/>
                    <a:pt x="43" y="7"/>
                  </a:cubicBezTo>
                  <a:cubicBezTo>
                    <a:pt x="65" y="7"/>
                    <a:pt x="65" y="7"/>
                    <a:pt x="65" y="7"/>
                  </a:cubicBezTo>
                  <a:cubicBezTo>
                    <a:pt x="65" y="15"/>
                    <a:pt x="65" y="15"/>
                    <a:pt x="65" y="15"/>
                  </a:cubicBezTo>
                  <a:lnTo>
                    <a:pt x="43" y="15"/>
                  </a:lnTo>
                  <a:close/>
                </a:path>
              </a:pathLst>
            </a:custGeom>
            <a:solidFill>
              <a:srgbClr val="100D38"/>
            </a:solidFill>
            <a:ln w="9525">
              <a:noFill/>
              <a:round/>
              <a:headEnd/>
              <a:tailEnd/>
            </a:ln>
          </p:spPr>
          <p:txBody>
            <a:bodyPr/>
            <a:lstStyle/>
            <a:p>
              <a:pPr fontAlgn="auto">
                <a:spcBef>
                  <a:spcPts val="0"/>
                </a:spcBef>
                <a:spcAft>
                  <a:spcPts val="0"/>
                </a:spcAft>
                <a:defRPr/>
              </a:pPr>
              <a:endParaRPr lang="en-US">
                <a:cs typeface="+mn-ea"/>
                <a:sym typeface="+mn-lt"/>
              </a:endParaRPr>
            </a:p>
          </p:txBody>
        </p:sp>
      </p:grpSp>
      <p:grpSp>
        <p:nvGrpSpPr>
          <p:cNvPr id="16" name="Group 13">
            <a:extLst>
              <a:ext uri="{FF2B5EF4-FFF2-40B4-BE49-F238E27FC236}">
                <a16:creationId xmlns:a16="http://schemas.microsoft.com/office/drawing/2014/main" id="{BDF49F24-E0ED-4865-9291-953D4505AD25}"/>
              </a:ext>
            </a:extLst>
          </p:cNvPr>
          <p:cNvGrpSpPr/>
          <p:nvPr/>
        </p:nvGrpSpPr>
        <p:grpSpPr>
          <a:xfrm>
            <a:off x="4317931" y="2323174"/>
            <a:ext cx="215472" cy="215472"/>
            <a:chOff x="3238500" y="755650"/>
            <a:chExt cx="295275" cy="295275"/>
          </a:xfrm>
          <a:solidFill>
            <a:srgbClr val="525878"/>
          </a:solidFill>
        </p:grpSpPr>
        <p:sp>
          <p:nvSpPr>
            <p:cNvPr id="17" name="Freeform 23">
              <a:extLst>
                <a:ext uri="{FF2B5EF4-FFF2-40B4-BE49-F238E27FC236}">
                  <a16:creationId xmlns:a16="http://schemas.microsoft.com/office/drawing/2014/main" id="{B88E1894-D25D-477D-989B-A87D4259FB3F}"/>
                </a:ext>
              </a:extLst>
            </p:cNvPr>
            <p:cNvSpPr>
              <a:spLocks/>
            </p:cNvSpPr>
            <p:nvPr/>
          </p:nvSpPr>
          <p:spPr bwMode="auto">
            <a:xfrm>
              <a:off x="3313113" y="830263"/>
              <a:ext cx="109538" cy="112713"/>
            </a:xfrm>
            <a:custGeom>
              <a:avLst/>
              <a:gdLst/>
              <a:ahLst/>
              <a:cxnLst>
                <a:cxn ang="0">
                  <a:pos x="47" y="0"/>
                </a:cxn>
                <a:cxn ang="0">
                  <a:pos x="23" y="0"/>
                </a:cxn>
                <a:cxn ang="0">
                  <a:pos x="23" y="24"/>
                </a:cxn>
                <a:cxn ang="0">
                  <a:pos x="0" y="24"/>
                </a:cxn>
                <a:cxn ang="0">
                  <a:pos x="0" y="47"/>
                </a:cxn>
                <a:cxn ang="0">
                  <a:pos x="23" y="47"/>
                </a:cxn>
                <a:cxn ang="0">
                  <a:pos x="23" y="71"/>
                </a:cxn>
                <a:cxn ang="0">
                  <a:pos x="47" y="71"/>
                </a:cxn>
                <a:cxn ang="0">
                  <a:pos x="47" y="47"/>
                </a:cxn>
                <a:cxn ang="0">
                  <a:pos x="69" y="47"/>
                </a:cxn>
                <a:cxn ang="0">
                  <a:pos x="69" y="24"/>
                </a:cxn>
                <a:cxn ang="0">
                  <a:pos x="47" y="24"/>
                </a:cxn>
                <a:cxn ang="0">
                  <a:pos x="47" y="0"/>
                </a:cxn>
              </a:cxnLst>
              <a:rect l="0" t="0" r="r" b="b"/>
              <a:pathLst>
                <a:path w="69" h="71">
                  <a:moveTo>
                    <a:pt x="47" y="0"/>
                  </a:moveTo>
                  <a:lnTo>
                    <a:pt x="23" y="0"/>
                  </a:lnTo>
                  <a:lnTo>
                    <a:pt x="23" y="24"/>
                  </a:lnTo>
                  <a:lnTo>
                    <a:pt x="0" y="24"/>
                  </a:lnTo>
                  <a:lnTo>
                    <a:pt x="0" y="47"/>
                  </a:lnTo>
                  <a:lnTo>
                    <a:pt x="23" y="47"/>
                  </a:lnTo>
                  <a:lnTo>
                    <a:pt x="23" y="71"/>
                  </a:lnTo>
                  <a:lnTo>
                    <a:pt x="47" y="71"/>
                  </a:lnTo>
                  <a:lnTo>
                    <a:pt x="47" y="47"/>
                  </a:lnTo>
                  <a:lnTo>
                    <a:pt x="69" y="47"/>
                  </a:lnTo>
                  <a:lnTo>
                    <a:pt x="69" y="24"/>
                  </a:lnTo>
                  <a:lnTo>
                    <a:pt x="47" y="24"/>
                  </a:lnTo>
                  <a:lnTo>
                    <a:pt x="47" y="0"/>
                  </a:lnTo>
                  <a:close/>
                </a:path>
              </a:pathLst>
            </a:custGeom>
            <a:grpFill/>
            <a:ln w="9525">
              <a:noFill/>
              <a:round/>
              <a:headEnd/>
              <a:tailEnd/>
            </a:ln>
          </p:spPr>
          <p:txBody>
            <a:bodyPr/>
            <a:lstStyle/>
            <a:p>
              <a:pPr fontAlgn="auto">
                <a:spcBef>
                  <a:spcPts val="0"/>
                </a:spcBef>
                <a:spcAft>
                  <a:spcPts val="0"/>
                </a:spcAft>
                <a:defRPr/>
              </a:pPr>
              <a:endParaRPr lang="en-US" dirty="0">
                <a:cs typeface="+mn-ea"/>
                <a:sym typeface="+mn-lt"/>
              </a:endParaRPr>
            </a:p>
          </p:txBody>
        </p:sp>
        <p:sp>
          <p:nvSpPr>
            <p:cNvPr id="18" name="Freeform 24">
              <a:extLst>
                <a:ext uri="{FF2B5EF4-FFF2-40B4-BE49-F238E27FC236}">
                  <a16:creationId xmlns:a16="http://schemas.microsoft.com/office/drawing/2014/main" id="{A1425E7F-6A29-4C07-8E11-957F1BBDE669}"/>
                </a:ext>
              </a:extLst>
            </p:cNvPr>
            <p:cNvSpPr>
              <a:spLocks noEditPoints="1"/>
            </p:cNvSpPr>
            <p:nvPr/>
          </p:nvSpPr>
          <p:spPr bwMode="auto">
            <a:xfrm>
              <a:off x="3238500" y="755650"/>
              <a:ext cx="295275" cy="295275"/>
            </a:xfrm>
            <a:custGeom>
              <a:avLst/>
              <a:gdLst/>
              <a:ahLst/>
              <a:cxnLst>
                <a:cxn ang="0">
                  <a:pos x="113" y="98"/>
                </a:cxn>
                <a:cxn ang="0">
                  <a:pos x="93" y="78"/>
                </a:cxn>
                <a:cxn ang="0">
                  <a:pos x="101" y="51"/>
                </a:cxn>
                <a:cxn ang="0">
                  <a:pos x="51" y="0"/>
                </a:cxn>
                <a:cxn ang="0">
                  <a:pos x="0" y="51"/>
                </a:cxn>
                <a:cxn ang="0">
                  <a:pos x="51" y="102"/>
                </a:cxn>
                <a:cxn ang="0">
                  <a:pos x="78" y="94"/>
                </a:cxn>
                <a:cxn ang="0">
                  <a:pos x="98" y="114"/>
                </a:cxn>
                <a:cxn ang="0">
                  <a:pos x="103" y="114"/>
                </a:cxn>
                <a:cxn ang="0">
                  <a:pos x="113" y="103"/>
                </a:cxn>
                <a:cxn ang="0">
                  <a:pos x="113" y="98"/>
                </a:cxn>
                <a:cxn ang="0">
                  <a:pos x="51" y="87"/>
                </a:cxn>
                <a:cxn ang="0">
                  <a:pos x="14" y="51"/>
                </a:cxn>
                <a:cxn ang="0">
                  <a:pos x="51" y="15"/>
                </a:cxn>
                <a:cxn ang="0">
                  <a:pos x="87" y="51"/>
                </a:cxn>
                <a:cxn ang="0">
                  <a:pos x="51" y="87"/>
                </a:cxn>
              </a:cxnLst>
              <a:rect l="0" t="0" r="r" b="b"/>
              <a:pathLst>
                <a:path w="115" h="115">
                  <a:moveTo>
                    <a:pt x="113" y="98"/>
                  </a:moveTo>
                  <a:cubicBezTo>
                    <a:pt x="93" y="78"/>
                    <a:pt x="93" y="78"/>
                    <a:pt x="93" y="78"/>
                  </a:cubicBezTo>
                  <a:cubicBezTo>
                    <a:pt x="98" y="70"/>
                    <a:pt x="101" y="61"/>
                    <a:pt x="101" y="51"/>
                  </a:cubicBezTo>
                  <a:cubicBezTo>
                    <a:pt x="101" y="23"/>
                    <a:pt x="79" y="0"/>
                    <a:pt x="51" y="0"/>
                  </a:cubicBezTo>
                  <a:cubicBezTo>
                    <a:pt x="23" y="0"/>
                    <a:pt x="0" y="23"/>
                    <a:pt x="0" y="51"/>
                  </a:cubicBezTo>
                  <a:cubicBezTo>
                    <a:pt x="0" y="79"/>
                    <a:pt x="23" y="102"/>
                    <a:pt x="51" y="102"/>
                  </a:cubicBezTo>
                  <a:cubicBezTo>
                    <a:pt x="61" y="102"/>
                    <a:pt x="70" y="99"/>
                    <a:pt x="78" y="94"/>
                  </a:cubicBezTo>
                  <a:cubicBezTo>
                    <a:pt x="98" y="114"/>
                    <a:pt x="98" y="114"/>
                    <a:pt x="98" y="114"/>
                  </a:cubicBezTo>
                  <a:cubicBezTo>
                    <a:pt x="99" y="115"/>
                    <a:pt x="102" y="115"/>
                    <a:pt x="103" y="114"/>
                  </a:cubicBezTo>
                  <a:cubicBezTo>
                    <a:pt x="113" y="103"/>
                    <a:pt x="113" y="103"/>
                    <a:pt x="113" y="103"/>
                  </a:cubicBezTo>
                  <a:cubicBezTo>
                    <a:pt x="115" y="102"/>
                    <a:pt x="115" y="100"/>
                    <a:pt x="113" y="98"/>
                  </a:cubicBezTo>
                  <a:close/>
                  <a:moveTo>
                    <a:pt x="51" y="87"/>
                  </a:moveTo>
                  <a:cubicBezTo>
                    <a:pt x="31" y="87"/>
                    <a:pt x="14" y="71"/>
                    <a:pt x="14" y="51"/>
                  </a:cubicBezTo>
                  <a:cubicBezTo>
                    <a:pt x="14" y="31"/>
                    <a:pt x="31" y="15"/>
                    <a:pt x="51" y="15"/>
                  </a:cubicBezTo>
                  <a:cubicBezTo>
                    <a:pt x="71" y="15"/>
                    <a:pt x="87" y="31"/>
                    <a:pt x="87" y="51"/>
                  </a:cubicBezTo>
                  <a:cubicBezTo>
                    <a:pt x="87" y="71"/>
                    <a:pt x="71" y="87"/>
                    <a:pt x="51" y="87"/>
                  </a:cubicBezTo>
                  <a:close/>
                </a:path>
              </a:pathLst>
            </a:custGeom>
            <a:grpFill/>
            <a:ln w="9525">
              <a:noFill/>
              <a:round/>
              <a:headEnd/>
              <a:tailEnd/>
            </a:ln>
          </p:spPr>
          <p:txBody>
            <a:bodyPr/>
            <a:lstStyle/>
            <a:p>
              <a:pPr fontAlgn="auto">
                <a:spcBef>
                  <a:spcPts val="0"/>
                </a:spcBef>
                <a:spcAft>
                  <a:spcPts val="0"/>
                </a:spcAft>
                <a:defRPr/>
              </a:pPr>
              <a:endParaRPr lang="en-US">
                <a:cs typeface="+mn-ea"/>
                <a:sym typeface="+mn-lt"/>
              </a:endParaRPr>
            </a:p>
          </p:txBody>
        </p:sp>
      </p:grpSp>
      <p:grpSp>
        <p:nvGrpSpPr>
          <p:cNvPr id="19" name="Group 51">
            <a:extLst>
              <a:ext uri="{FF2B5EF4-FFF2-40B4-BE49-F238E27FC236}">
                <a16:creationId xmlns:a16="http://schemas.microsoft.com/office/drawing/2014/main" id="{97001350-1160-49FA-912C-49D62AAA1801}"/>
              </a:ext>
            </a:extLst>
          </p:cNvPr>
          <p:cNvGrpSpPr/>
          <p:nvPr/>
        </p:nvGrpSpPr>
        <p:grpSpPr>
          <a:xfrm>
            <a:off x="4326623" y="880055"/>
            <a:ext cx="216631" cy="216631"/>
            <a:chOff x="5613400" y="2541588"/>
            <a:chExt cx="296863" cy="296863"/>
          </a:xfrm>
          <a:solidFill>
            <a:srgbClr val="525878"/>
          </a:solidFill>
        </p:grpSpPr>
        <p:sp>
          <p:nvSpPr>
            <p:cNvPr id="20" name="Freeform 114">
              <a:extLst>
                <a:ext uri="{FF2B5EF4-FFF2-40B4-BE49-F238E27FC236}">
                  <a16:creationId xmlns:a16="http://schemas.microsoft.com/office/drawing/2014/main" id="{E2528591-7D6C-4A27-AFC2-672AD0C620AF}"/>
                </a:ext>
              </a:extLst>
            </p:cNvPr>
            <p:cNvSpPr>
              <a:spLocks/>
            </p:cNvSpPr>
            <p:nvPr/>
          </p:nvSpPr>
          <p:spPr bwMode="auto">
            <a:xfrm>
              <a:off x="5688013" y="2633663"/>
              <a:ext cx="222250" cy="204788"/>
            </a:xfrm>
            <a:custGeom>
              <a:avLst/>
              <a:gdLst/>
              <a:ahLst/>
              <a:cxnLst>
                <a:cxn ang="0">
                  <a:pos x="72" y="0"/>
                </a:cxn>
                <a:cxn ang="0">
                  <a:pos x="65" y="0"/>
                </a:cxn>
                <a:cxn ang="0">
                  <a:pos x="65" y="7"/>
                </a:cxn>
                <a:cxn ang="0">
                  <a:pos x="43" y="29"/>
                </a:cxn>
                <a:cxn ang="0">
                  <a:pos x="10" y="29"/>
                </a:cxn>
                <a:cxn ang="0">
                  <a:pos x="0" y="39"/>
                </a:cxn>
                <a:cxn ang="0">
                  <a:pos x="0" y="44"/>
                </a:cxn>
                <a:cxn ang="0">
                  <a:pos x="14" y="58"/>
                </a:cxn>
                <a:cxn ang="0">
                  <a:pos x="50" y="58"/>
                </a:cxn>
                <a:cxn ang="0">
                  <a:pos x="72" y="80"/>
                </a:cxn>
                <a:cxn ang="0">
                  <a:pos x="72" y="58"/>
                </a:cxn>
                <a:cxn ang="0">
                  <a:pos x="87" y="44"/>
                </a:cxn>
                <a:cxn ang="0">
                  <a:pos x="87" y="15"/>
                </a:cxn>
                <a:cxn ang="0">
                  <a:pos x="72" y="0"/>
                </a:cxn>
              </a:cxnLst>
              <a:rect l="0" t="0" r="r" b="b"/>
              <a:pathLst>
                <a:path w="87" h="80">
                  <a:moveTo>
                    <a:pt x="72" y="0"/>
                  </a:moveTo>
                  <a:cubicBezTo>
                    <a:pt x="65" y="0"/>
                    <a:pt x="65" y="0"/>
                    <a:pt x="65" y="0"/>
                  </a:cubicBezTo>
                  <a:cubicBezTo>
                    <a:pt x="65" y="7"/>
                    <a:pt x="65" y="7"/>
                    <a:pt x="65" y="7"/>
                  </a:cubicBezTo>
                  <a:cubicBezTo>
                    <a:pt x="65" y="19"/>
                    <a:pt x="54" y="29"/>
                    <a:pt x="43" y="29"/>
                  </a:cubicBezTo>
                  <a:cubicBezTo>
                    <a:pt x="10" y="29"/>
                    <a:pt x="10" y="29"/>
                    <a:pt x="10" y="29"/>
                  </a:cubicBezTo>
                  <a:cubicBezTo>
                    <a:pt x="0" y="39"/>
                    <a:pt x="0" y="39"/>
                    <a:pt x="0" y="39"/>
                  </a:cubicBezTo>
                  <a:cubicBezTo>
                    <a:pt x="0" y="44"/>
                    <a:pt x="0" y="44"/>
                    <a:pt x="0" y="44"/>
                  </a:cubicBezTo>
                  <a:cubicBezTo>
                    <a:pt x="0" y="51"/>
                    <a:pt x="7" y="58"/>
                    <a:pt x="14" y="58"/>
                  </a:cubicBezTo>
                  <a:cubicBezTo>
                    <a:pt x="50" y="58"/>
                    <a:pt x="50" y="58"/>
                    <a:pt x="50" y="58"/>
                  </a:cubicBezTo>
                  <a:cubicBezTo>
                    <a:pt x="72" y="80"/>
                    <a:pt x="72" y="80"/>
                    <a:pt x="72" y="80"/>
                  </a:cubicBezTo>
                  <a:cubicBezTo>
                    <a:pt x="72" y="58"/>
                    <a:pt x="72" y="58"/>
                    <a:pt x="72" y="58"/>
                  </a:cubicBezTo>
                  <a:cubicBezTo>
                    <a:pt x="79" y="58"/>
                    <a:pt x="87" y="51"/>
                    <a:pt x="87" y="44"/>
                  </a:cubicBezTo>
                  <a:cubicBezTo>
                    <a:pt x="87" y="15"/>
                    <a:pt x="87" y="15"/>
                    <a:pt x="87" y="15"/>
                  </a:cubicBezTo>
                  <a:cubicBezTo>
                    <a:pt x="87" y="7"/>
                    <a:pt x="79" y="0"/>
                    <a:pt x="72" y="0"/>
                  </a:cubicBezTo>
                  <a:close/>
                </a:path>
              </a:pathLst>
            </a:custGeom>
            <a:grpFill/>
            <a:ln w="9525">
              <a:noFill/>
              <a:round/>
              <a:headEnd/>
              <a:tailEnd/>
            </a:ln>
          </p:spPr>
          <p:txBody>
            <a:bodyPr/>
            <a:lstStyle/>
            <a:p>
              <a:pPr fontAlgn="auto">
                <a:spcBef>
                  <a:spcPts val="0"/>
                </a:spcBef>
                <a:spcAft>
                  <a:spcPts val="0"/>
                </a:spcAft>
                <a:defRPr/>
              </a:pPr>
              <a:endParaRPr lang="en-US">
                <a:cs typeface="+mn-ea"/>
                <a:sym typeface="+mn-lt"/>
              </a:endParaRPr>
            </a:p>
          </p:txBody>
        </p:sp>
        <p:sp>
          <p:nvSpPr>
            <p:cNvPr id="21" name="Freeform 115">
              <a:extLst>
                <a:ext uri="{FF2B5EF4-FFF2-40B4-BE49-F238E27FC236}">
                  <a16:creationId xmlns:a16="http://schemas.microsoft.com/office/drawing/2014/main" id="{EC6814B2-9706-49BA-896E-7EBC48FF46B8}"/>
                </a:ext>
              </a:extLst>
            </p:cNvPr>
            <p:cNvSpPr>
              <a:spLocks/>
            </p:cNvSpPr>
            <p:nvPr/>
          </p:nvSpPr>
          <p:spPr bwMode="auto">
            <a:xfrm>
              <a:off x="5613400" y="2541588"/>
              <a:ext cx="222250" cy="204788"/>
            </a:xfrm>
            <a:custGeom>
              <a:avLst/>
              <a:gdLst/>
              <a:ahLst/>
              <a:cxnLst>
                <a:cxn ang="0">
                  <a:pos x="36" y="58"/>
                </a:cxn>
                <a:cxn ang="0">
                  <a:pos x="72" y="58"/>
                </a:cxn>
                <a:cxn ang="0">
                  <a:pos x="87" y="43"/>
                </a:cxn>
                <a:cxn ang="0">
                  <a:pos x="87" y="14"/>
                </a:cxn>
                <a:cxn ang="0">
                  <a:pos x="72" y="0"/>
                </a:cxn>
                <a:cxn ang="0">
                  <a:pos x="14" y="0"/>
                </a:cxn>
                <a:cxn ang="0">
                  <a:pos x="0" y="14"/>
                </a:cxn>
                <a:cxn ang="0">
                  <a:pos x="0" y="43"/>
                </a:cxn>
                <a:cxn ang="0">
                  <a:pos x="14" y="58"/>
                </a:cxn>
                <a:cxn ang="0">
                  <a:pos x="14" y="80"/>
                </a:cxn>
                <a:cxn ang="0">
                  <a:pos x="36" y="58"/>
                </a:cxn>
              </a:cxnLst>
              <a:rect l="0" t="0" r="r" b="b"/>
              <a:pathLst>
                <a:path w="87" h="80">
                  <a:moveTo>
                    <a:pt x="36" y="58"/>
                  </a:moveTo>
                  <a:cubicBezTo>
                    <a:pt x="72" y="58"/>
                    <a:pt x="72" y="58"/>
                    <a:pt x="72" y="58"/>
                  </a:cubicBezTo>
                  <a:cubicBezTo>
                    <a:pt x="79" y="58"/>
                    <a:pt x="87" y="51"/>
                    <a:pt x="87" y="43"/>
                  </a:cubicBezTo>
                  <a:cubicBezTo>
                    <a:pt x="87" y="14"/>
                    <a:pt x="87" y="14"/>
                    <a:pt x="87" y="14"/>
                  </a:cubicBezTo>
                  <a:cubicBezTo>
                    <a:pt x="87" y="7"/>
                    <a:pt x="79" y="0"/>
                    <a:pt x="72" y="0"/>
                  </a:cubicBezTo>
                  <a:cubicBezTo>
                    <a:pt x="14" y="0"/>
                    <a:pt x="14" y="0"/>
                    <a:pt x="14" y="0"/>
                  </a:cubicBezTo>
                  <a:cubicBezTo>
                    <a:pt x="7" y="0"/>
                    <a:pt x="0" y="7"/>
                    <a:pt x="0" y="14"/>
                  </a:cubicBezTo>
                  <a:cubicBezTo>
                    <a:pt x="0" y="43"/>
                    <a:pt x="0" y="43"/>
                    <a:pt x="0" y="43"/>
                  </a:cubicBezTo>
                  <a:cubicBezTo>
                    <a:pt x="0" y="51"/>
                    <a:pt x="7" y="58"/>
                    <a:pt x="14" y="58"/>
                  </a:cubicBezTo>
                  <a:cubicBezTo>
                    <a:pt x="14" y="80"/>
                    <a:pt x="14" y="80"/>
                    <a:pt x="14" y="80"/>
                  </a:cubicBezTo>
                  <a:lnTo>
                    <a:pt x="36" y="58"/>
                  </a:lnTo>
                  <a:close/>
                </a:path>
              </a:pathLst>
            </a:custGeom>
            <a:grpFill/>
            <a:ln w="9525">
              <a:noFill/>
              <a:round/>
              <a:headEnd/>
              <a:tailEnd/>
            </a:ln>
          </p:spPr>
          <p:txBody>
            <a:bodyPr/>
            <a:lstStyle/>
            <a:p>
              <a:pPr fontAlgn="auto">
                <a:spcBef>
                  <a:spcPts val="0"/>
                </a:spcBef>
                <a:spcAft>
                  <a:spcPts val="0"/>
                </a:spcAft>
                <a:defRPr/>
              </a:pPr>
              <a:endParaRPr lang="en-US" dirty="0">
                <a:cs typeface="+mn-ea"/>
                <a:sym typeface="+mn-lt"/>
              </a:endParaRPr>
            </a:p>
          </p:txBody>
        </p:sp>
      </p:grpSp>
      <p:sp>
        <p:nvSpPr>
          <p:cNvPr id="22" name="Freeform 153">
            <a:extLst>
              <a:ext uri="{FF2B5EF4-FFF2-40B4-BE49-F238E27FC236}">
                <a16:creationId xmlns:a16="http://schemas.microsoft.com/office/drawing/2014/main" id="{A9C916E4-F725-4466-9082-D00ADE96BE5E}"/>
              </a:ext>
            </a:extLst>
          </p:cNvPr>
          <p:cNvSpPr>
            <a:spLocks/>
          </p:cNvSpPr>
          <p:nvPr/>
        </p:nvSpPr>
        <p:spPr bwMode="auto">
          <a:xfrm>
            <a:off x="4329519" y="1610860"/>
            <a:ext cx="210839" cy="209679"/>
          </a:xfrm>
          <a:custGeom>
            <a:avLst/>
            <a:gdLst>
              <a:gd name="T0" fmla="*/ 232674 w 113"/>
              <a:gd name="T1" fmla="*/ 228330 h 112"/>
              <a:gd name="T2" fmla="*/ 204549 w 113"/>
              <a:gd name="T3" fmla="*/ 251420 h 112"/>
              <a:gd name="T4" fmla="*/ 109945 w 113"/>
              <a:gd name="T5" fmla="*/ 251420 h 112"/>
              <a:gd name="T6" fmla="*/ 97161 w 113"/>
              <a:gd name="T7" fmla="*/ 233461 h 112"/>
              <a:gd name="T8" fmla="*/ 109945 w 113"/>
              <a:gd name="T9" fmla="*/ 194979 h 112"/>
              <a:gd name="T10" fmla="*/ 258243 w 113"/>
              <a:gd name="T11" fmla="*/ 194979 h 112"/>
              <a:gd name="T12" fmla="*/ 288925 w 113"/>
              <a:gd name="T13" fmla="*/ 66703 h 112"/>
              <a:gd name="T14" fmla="*/ 53694 w 113"/>
              <a:gd name="T15" fmla="*/ 33352 h 112"/>
              <a:gd name="T16" fmla="*/ 33239 w 113"/>
              <a:gd name="T17" fmla="*/ 20524 h 112"/>
              <a:gd name="T18" fmla="*/ 35796 w 113"/>
              <a:gd name="T19" fmla="*/ 17959 h 112"/>
              <a:gd name="T20" fmla="*/ 17898 w 113"/>
              <a:gd name="T21" fmla="*/ 0 h 112"/>
              <a:gd name="T22" fmla="*/ 0 w 113"/>
              <a:gd name="T23" fmla="*/ 17959 h 112"/>
              <a:gd name="T24" fmla="*/ 17898 w 113"/>
              <a:gd name="T25" fmla="*/ 35917 h 112"/>
              <a:gd name="T26" fmla="*/ 20455 w 113"/>
              <a:gd name="T27" fmla="*/ 35917 h 112"/>
              <a:gd name="T28" fmla="*/ 43467 w 113"/>
              <a:gd name="T29" fmla="*/ 48745 h 112"/>
              <a:gd name="T30" fmla="*/ 79263 w 113"/>
              <a:gd name="T31" fmla="*/ 194979 h 112"/>
              <a:gd name="T32" fmla="*/ 89490 w 113"/>
              <a:gd name="T33" fmla="*/ 194979 h 112"/>
              <a:gd name="T34" fmla="*/ 79263 w 113"/>
              <a:gd name="T35" fmla="*/ 225765 h 112"/>
              <a:gd name="T36" fmla="*/ 79263 w 113"/>
              <a:gd name="T37" fmla="*/ 225765 h 112"/>
              <a:gd name="T38" fmla="*/ 48580 w 113"/>
              <a:gd name="T39" fmla="*/ 256551 h 112"/>
              <a:gd name="T40" fmla="*/ 79263 w 113"/>
              <a:gd name="T41" fmla="*/ 287337 h 112"/>
              <a:gd name="T42" fmla="*/ 107388 w 113"/>
              <a:gd name="T43" fmla="*/ 269378 h 112"/>
              <a:gd name="T44" fmla="*/ 204549 w 113"/>
              <a:gd name="T45" fmla="*/ 269378 h 112"/>
              <a:gd name="T46" fmla="*/ 232674 w 113"/>
              <a:gd name="T47" fmla="*/ 287337 h 112"/>
              <a:gd name="T48" fmla="*/ 263356 w 113"/>
              <a:gd name="T49" fmla="*/ 259116 h 112"/>
              <a:gd name="T50" fmla="*/ 232674 w 113"/>
              <a:gd name="T51" fmla="*/ 228330 h 1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3" h="112">
                <a:moveTo>
                  <a:pt x="91" y="89"/>
                </a:moveTo>
                <a:cubicBezTo>
                  <a:pt x="86" y="89"/>
                  <a:pt x="81" y="93"/>
                  <a:pt x="80" y="98"/>
                </a:cubicBezTo>
                <a:cubicBezTo>
                  <a:pt x="43" y="98"/>
                  <a:pt x="43" y="98"/>
                  <a:pt x="43" y="98"/>
                </a:cubicBezTo>
                <a:cubicBezTo>
                  <a:pt x="42" y="95"/>
                  <a:pt x="41" y="92"/>
                  <a:pt x="38" y="91"/>
                </a:cubicBezTo>
                <a:cubicBezTo>
                  <a:pt x="43" y="76"/>
                  <a:pt x="43" y="76"/>
                  <a:pt x="43" y="76"/>
                </a:cubicBezTo>
                <a:cubicBezTo>
                  <a:pt x="101" y="76"/>
                  <a:pt x="101" y="76"/>
                  <a:pt x="101" y="76"/>
                </a:cubicBezTo>
                <a:cubicBezTo>
                  <a:pt x="113" y="26"/>
                  <a:pt x="113" y="26"/>
                  <a:pt x="113" y="26"/>
                </a:cubicBezTo>
                <a:cubicBezTo>
                  <a:pt x="21" y="13"/>
                  <a:pt x="21" y="13"/>
                  <a:pt x="21" y="13"/>
                </a:cubicBezTo>
                <a:cubicBezTo>
                  <a:pt x="13" y="8"/>
                  <a:pt x="13" y="8"/>
                  <a:pt x="13" y="8"/>
                </a:cubicBezTo>
                <a:cubicBezTo>
                  <a:pt x="14" y="7"/>
                  <a:pt x="14" y="7"/>
                  <a:pt x="14" y="7"/>
                </a:cubicBezTo>
                <a:cubicBezTo>
                  <a:pt x="14" y="3"/>
                  <a:pt x="10" y="0"/>
                  <a:pt x="7" y="0"/>
                </a:cubicBezTo>
                <a:cubicBezTo>
                  <a:pt x="3" y="0"/>
                  <a:pt x="0" y="3"/>
                  <a:pt x="0" y="7"/>
                </a:cubicBezTo>
                <a:cubicBezTo>
                  <a:pt x="0" y="11"/>
                  <a:pt x="3" y="14"/>
                  <a:pt x="7" y="14"/>
                </a:cubicBezTo>
                <a:cubicBezTo>
                  <a:pt x="8" y="14"/>
                  <a:pt x="8" y="14"/>
                  <a:pt x="8" y="14"/>
                </a:cubicBezTo>
                <a:cubicBezTo>
                  <a:pt x="17" y="19"/>
                  <a:pt x="17" y="19"/>
                  <a:pt x="17" y="19"/>
                </a:cubicBezTo>
                <a:cubicBezTo>
                  <a:pt x="31" y="76"/>
                  <a:pt x="31" y="76"/>
                  <a:pt x="31" y="76"/>
                </a:cubicBezTo>
                <a:cubicBezTo>
                  <a:pt x="35" y="76"/>
                  <a:pt x="35" y="76"/>
                  <a:pt x="35" y="76"/>
                </a:cubicBezTo>
                <a:cubicBezTo>
                  <a:pt x="31" y="88"/>
                  <a:pt x="31" y="88"/>
                  <a:pt x="31" y="88"/>
                </a:cubicBezTo>
                <a:cubicBezTo>
                  <a:pt x="31" y="88"/>
                  <a:pt x="31" y="88"/>
                  <a:pt x="31" y="88"/>
                </a:cubicBezTo>
                <a:cubicBezTo>
                  <a:pt x="24" y="88"/>
                  <a:pt x="19" y="94"/>
                  <a:pt x="19" y="100"/>
                </a:cubicBezTo>
                <a:cubicBezTo>
                  <a:pt x="19" y="107"/>
                  <a:pt x="24" y="112"/>
                  <a:pt x="31" y="112"/>
                </a:cubicBezTo>
                <a:cubicBezTo>
                  <a:pt x="36" y="112"/>
                  <a:pt x="40" y="109"/>
                  <a:pt x="42" y="105"/>
                </a:cubicBezTo>
                <a:cubicBezTo>
                  <a:pt x="80" y="105"/>
                  <a:pt x="80" y="105"/>
                  <a:pt x="80" y="105"/>
                </a:cubicBezTo>
                <a:cubicBezTo>
                  <a:pt x="82" y="109"/>
                  <a:pt x="86" y="112"/>
                  <a:pt x="91" y="112"/>
                </a:cubicBezTo>
                <a:cubicBezTo>
                  <a:pt x="98" y="112"/>
                  <a:pt x="103" y="107"/>
                  <a:pt x="103" y="101"/>
                </a:cubicBezTo>
                <a:cubicBezTo>
                  <a:pt x="103" y="94"/>
                  <a:pt x="98" y="89"/>
                  <a:pt x="91" y="89"/>
                </a:cubicBezTo>
                <a:close/>
              </a:path>
            </a:pathLst>
          </a:custGeom>
          <a:solidFill>
            <a:srgbClr val="100D38"/>
          </a:solidFill>
          <a:ln>
            <a:noFill/>
          </a:ln>
        </p:spPr>
        <p:txBody>
          <a:bodyPr/>
          <a:lstStyle/>
          <a:p>
            <a:endParaRPr lang="en-US">
              <a:cs typeface="+mn-ea"/>
              <a:sym typeface="+mn-lt"/>
            </a:endParaRPr>
          </a:p>
        </p:txBody>
      </p:sp>
      <p:sp>
        <p:nvSpPr>
          <p:cNvPr id="25" name="文本框 24">
            <a:extLst>
              <a:ext uri="{FF2B5EF4-FFF2-40B4-BE49-F238E27FC236}">
                <a16:creationId xmlns:a16="http://schemas.microsoft.com/office/drawing/2014/main" id="{A248520E-3DDB-4DE2-98AB-2666D9F94E94}"/>
              </a:ext>
            </a:extLst>
          </p:cNvPr>
          <p:cNvSpPr txBox="1"/>
          <p:nvPr/>
        </p:nvSpPr>
        <p:spPr>
          <a:xfrm>
            <a:off x="984056" y="2093176"/>
            <a:ext cx="2987205" cy="246221"/>
          </a:xfrm>
          <a:prstGeom prst="rect">
            <a:avLst/>
          </a:prstGeom>
          <a:noFill/>
        </p:spPr>
        <p:txBody>
          <a:bodyPr wrap="square" rtlCol="0">
            <a:spAutoFit/>
          </a:bodyPr>
          <a:lstStyle/>
          <a:p>
            <a:pPr algn="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a:latin typeface="微软雅黑" panose="020B0503020204020204" pitchFamily="34" charset="-122"/>
                <a:ea typeface="微软雅黑" panose="020B0503020204020204" pitchFamily="34" charset="-122"/>
                <a:cs typeface="Hiragino Sans GB W3" charset="-122"/>
              </a:rPr>
              <a:t>轻</a:t>
            </a:r>
            <a:r>
              <a:rPr lang="zh-CN" altLang="en-US" sz="1000" dirty="0" smtClean="0">
                <a:latin typeface="微软雅黑" panose="020B0503020204020204" pitchFamily="34" charset="-122"/>
                <a:ea typeface="微软雅黑" panose="020B0503020204020204" pitchFamily="34" charset="-122"/>
                <a:cs typeface="Hiragino Sans GB W3" charset="-122"/>
              </a:rPr>
              <a:t>松办公</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材输入</a:t>
            </a:r>
            <a:r>
              <a:rPr lang="zh-CN" altLang="en-US" sz="1000" dirty="0">
                <a:latin typeface="微软雅黑" panose="020B0503020204020204" pitchFamily="34" charset="-122"/>
                <a:ea typeface="微软雅黑" panose="020B0503020204020204" pitchFamily="34" charset="-122"/>
                <a:cs typeface="Hiragino Sans GB W3" charset="-122"/>
              </a:rPr>
              <a:t>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容轻办素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6" name="文本框 25">
            <a:extLst>
              <a:ext uri="{FF2B5EF4-FFF2-40B4-BE49-F238E27FC236}">
                <a16:creationId xmlns:a16="http://schemas.microsoft.com/office/drawing/2014/main" id="{944856B5-7C91-4317-80D3-CCDE9A8FB3C5}"/>
              </a:ext>
            </a:extLst>
          </p:cNvPr>
          <p:cNvSpPr txBox="1"/>
          <p:nvPr/>
        </p:nvSpPr>
        <p:spPr>
          <a:xfrm>
            <a:off x="985391" y="2311543"/>
            <a:ext cx="2987205" cy="246221"/>
          </a:xfrm>
          <a:prstGeom prst="rect">
            <a:avLst/>
          </a:prstGeom>
          <a:noFill/>
        </p:spPr>
        <p:txBody>
          <a:bodyPr wrap="square" rtlCol="0">
            <a:spAutoFit/>
          </a:bodyPr>
          <a:lstStyle/>
          <a:p>
            <a:pPr algn="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输入替换内容轻松办公素材输入替换内容轻办素材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7" name="文本框 26">
            <a:extLst>
              <a:ext uri="{FF2B5EF4-FFF2-40B4-BE49-F238E27FC236}">
                <a16:creationId xmlns:a16="http://schemas.microsoft.com/office/drawing/2014/main" id="{8378D016-58C5-4325-BC17-4D9C5625DC0A}"/>
              </a:ext>
            </a:extLst>
          </p:cNvPr>
          <p:cNvSpPr txBox="1"/>
          <p:nvPr/>
        </p:nvSpPr>
        <p:spPr>
          <a:xfrm>
            <a:off x="984056" y="2524524"/>
            <a:ext cx="2987205" cy="246221"/>
          </a:xfrm>
          <a:prstGeom prst="rect">
            <a:avLst/>
          </a:prstGeom>
          <a:noFill/>
        </p:spPr>
        <p:txBody>
          <a:bodyPr wrap="square" rtlCol="0">
            <a:spAutoFit/>
          </a:bodyPr>
          <a:lstStyle/>
          <a:p>
            <a:pPr algn="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输入替换内容轻松办公素材输入替换内容轻办素材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8" name="Rectangle 24">
            <a:extLst>
              <a:ext uri="{FF2B5EF4-FFF2-40B4-BE49-F238E27FC236}">
                <a16:creationId xmlns:a16="http://schemas.microsoft.com/office/drawing/2014/main" id="{73D71454-D74C-4F8B-9CD4-F26CFAD13700}"/>
              </a:ext>
            </a:extLst>
          </p:cNvPr>
          <p:cNvSpPr>
            <a:spLocks noChangeArrowheads="1"/>
          </p:cNvSpPr>
          <p:nvPr/>
        </p:nvSpPr>
        <p:spPr bwMode="auto">
          <a:xfrm>
            <a:off x="2779773" y="1820539"/>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grpSp>
        <p:nvGrpSpPr>
          <p:cNvPr id="30" name="组合 29">
            <a:extLst>
              <a:ext uri="{FF2B5EF4-FFF2-40B4-BE49-F238E27FC236}">
                <a16:creationId xmlns:a16="http://schemas.microsoft.com/office/drawing/2014/main" id="{9D2E0E58-76DF-4B04-A269-217C6DB93726}"/>
              </a:ext>
            </a:extLst>
          </p:cNvPr>
          <p:cNvGrpSpPr/>
          <p:nvPr/>
        </p:nvGrpSpPr>
        <p:grpSpPr>
          <a:xfrm>
            <a:off x="4266728" y="3284109"/>
            <a:ext cx="444155" cy="445677"/>
            <a:chOff x="13416445" y="3094038"/>
            <a:chExt cx="463550" cy="465138"/>
          </a:xfrm>
          <a:solidFill>
            <a:schemeClr val="bg1"/>
          </a:solidFill>
        </p:grpSpPr>
        <p:sp>
          <p:nvSpPr>
            <p:cNvPr id="31" name="Freeform 23">
              <a:extLst>
                <a:ext uri="{FF2B5EF4-FFF2-40B4-BE49-F238E27FC236}">
                  <a16:creationId xmlns:a16="http://schemas.microsoft.com/office/drawing/2014/main" id="{DE48374C-AD6D-443C-8B4E-08DFA90B10B6}"/>
                </a:ext>
              </a:extLst>
            </p:cNvPr>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4">
              <a:extLst>
                <a:ext uri="{FF2B5EF4-FFF2-40B4-BE49-F238E27FC236}">
                  <a16:creationId xmlns:a16="http://schemas.microsoft.com/office/drawing/2014/main" id="{39856509-89AB-4AAA-BC42-FA38E099D550}"/>
                </a:ext>
              </a:extLst>
            </p:cNvPr>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5">
              <a:extLst>
                <a:ext uri="{FF2B5EF4-FFF2-40B4-BE49-F238E27FC236}">
                  <a16:creationId xmlns:a16="http://schemas.microsoft.com/office/drawing/2014/main" id="{D2C8BB40-1732-447C-AD82-411A12B019ED}"/>
                </a:ext>
              </a:extLst>
            </p:cNvPr>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6">
              <a:extLst>
                <a:ext uri="{FF2B5EF4-FFF2-40B4-BE49-F238E27FC236}">
                  <a16:creationId xmlns:a16="http://schemas.microsoft.com/office/drawing/2014/main" id="{4076F4FB-4C47-4549-BB3B-22D4D31250D0}"/>
                </a:ext>
              </a:extLst>
            </p:cNvPr>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763738592"/>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6BBD02E-8BEA-48EB-8081-86347E87F8E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3748"/>
          <a:stretch/>
        </p:blipFill>
        <p:spPr>
          <a:xfrm flipH="1">
            <a:off x="-1" y="0"/>
            <a:ext cx="9144000" cy="5219700"/>
          </a:xfrm>
          <a:prstGeom prst="rect">
            <a:avLst/>
          </a:prstGeom>
        </p:spPr>
      </p:pic>
      <p:sp>
        <p:nvSpPr>
          <p:cNvPr id="23" name="矩形: 圆角 22">
            <a:extLst>
              <a:ext uri="{FF2B5EF4-FFF2-40B4-BE49-F238E27FC236}">
                <a16:creationId xmlns:a16="http://schemas.microsoft.com/office/drawing/2014/main" id="{1828B3B2-594C-4265-8240-C0D707FFC083}"/>
              </a:ext>
            </a:extLst>
          </p:cNvPr>
          <p:cNvSpPr/>
          <p:nvPr/>
        </p:nvSpPr>
        <p:spPr>
          <a:xfrm>
            <a:off x="1235677" y="2049678"/>
            <a:ext cx="6639696" cy="2751438"/>
          </a:xfrm>
          <a:prstGeom prst="roundRect">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A6AE3429-136D-495C-BCF2-640812EF559B}"/>
              </a:ext>
            </a:extLst>
          </p:cNvPr>
          <p:cNvSpPr/>
          <p:nvPr/>
        </p:nvSpPr>
        <p:spPr>
          <a:xfrm>
            <a:off x="4478538" y="3349789"/>
            <a:ext cx="2876108" cy="246221"/>
          </a:xfrm>
          <a:prstGeom prst="rect">
            <a:avLst/>
          </a:prstGeom>
        </p:spPr>
        <p:txBody>
          <a:bodyPr wrap="none">
            <a:spAutoFit/>
          </a:bodyPr>
          <a:lstStyle/>
          <a:p>
            <a:r>
              <a:rPr lang="en-US" altLang="zh-CN" sz="1000" spc="300" dirty="0">
                <a:solidFill>
                  <a:schemeClr val="tx1">
                    <a:lumMod val="95000"/>
                    <a:lumOff val="5000"/>
                  </a:schemeClr>
                </a:solidFill>
                <a:latin typeface="arial" panose="020B0604020202020204" pitchFamily="34" charset="0"/>
              </a:rPr>
              <a:t>GENERAL IDEA OF ACTIVITY</a:t>
            </a:r>
            <a:endParaRPr lang="zh-CN" altLang="en-US" sz="1000" spc="300" dirty="0">
              <a:solidFill>
                <a:schemeClr val="tx1">
                  <a:lumMod val="95000"/>
                  <a:lumOff val="5000"/>
                </a:schemeClr>
              </a:solidFill>
            </a:endParaRPr>
          </a:p>
        </p:txBody>
      </p:sp>
      <p:sp>
        <p:nvSpPr>
          <p:cNvPr id="26" name="Text Placeholder 4">
            <a:extLst>
              <a:ext uri="{FF2B5EF4-FFF2-40B4-BE49-F238E27FC236}">
                <a16:creationId xmlns:a16="http://schemas.microsoft.com/office/drawing/2014/main" id="{926C0A71-D358-41CC-BD93-B614657F2096}"/>
              </a:ext>
            </a:extLst>
          </p:cNvPr>
          <p:cNvSpPr txBox="1">
            <a:spLocks/>
          </p:cNvSpPr>
          <p:nvPr/>
        </p:nvSpPr>
        <p:spPr>
          <a:xfrm>
            <a:off x="2352826" y="3631532"/>
            <a:ext cx="4935918" cy="589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u="none" strike="noStrike" kern="1200" cap="none" spc="300" normalizeH="0" baseline="0" noProof="0" dirty="0">
                <a:ln>
                  <a:noFill/>
                </a:ln>
                <a:solidFill>
                  <a:schemeClr val="tx1">
                    <a:lumMod val="95000"/>
                    <a:lumOff val="5000"/>
                  </a:schemeClr>
                </a:solidFill>
                <a:effectLst/>
                <a:uLnTx/>
                <a:uFillTx/>
                <a:latin typeface="Agency FB" panose="020B0503020202020204" pitchFamily="34" charset="0"/>
                <a:cs typeface="Calibri"/>
              </a:rPr>
              <a:t>Ut wisi enim ad minim veniam, quis nostrud exerci tation ullamcorper nibh euismod tincidunt ut</a:t>
            </a:r>
          </a:p>
        </p:txBody>
      </p:sp>
      <p:sp>
        <p:nvSpPr>
          <p:cNvPr id="11" name="矩形 10">
            <a:extLst>
              <a:ext uri="{FF2B5EF4-FFF2-40B4-BE49-F238E27FC236}">
                <a16:creationId xmlns:a16="http://schemas.microsoft.com/office/drawing/2014/main" id="{CBFAD3D1-1639-4856-AC1A-14C791DE454E}"/>
              </a:ext>
            </a:extLst>
          </p:cNvPr>
          <p:cNvSpPr/>
          <p:nvPr/>
        </p:nvSpPr>
        <p:spPr>
          <a:xfrm>
            <a:off x="4910412" y="2770157"/>
            <a:ext cx="2339102" cy="523220"/>
          </a:xfrm>
          <a:prstGeom prst="rect">
            <a:avLst/>
          </a:prstGeom>
        </p:spPr>
        <p:txBody>
          <a:bodyPr wrap="none">
            <a:spAutoFit/>
            <a:scene3d>
              <a:camera prst="orthographicFront"/>
              <a:lightRig rig="threePt" dir="t"/>
            </a:scene3d>
            <a:sp3d contourW="12700"/>
          </a:bodyPr>
          <a:lstStyle/>
          <a:p>
            <a:pPr algn="ct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活动内容构成</a:t>
            </a:r>
          </a:p>
        </p:txBody>
      </p:sp>
      <p:sp>
        <p:nvSpPr>
          <p:cNvPr id="12" name="矩形 11">
            <a:extLst>
              <a:ext uri="{FF2B5EF4-FFF2-40B4-BE49-F238E27FC236}">
                <a16:creationId xmlns:a16="http://schemas.microsoft.com/office/drawing/2014/main" id="{43F93440-B4DC-49C5-8100-985419BA973E}"/>
              </a:ext>
            </a:extLst>
          </p:cNvPr>
          <p:cNvSpPr/>
          <p:nvPr/>
        </p:nvSpPr>
        <p:spPr>
          <a:xfrm>
            <a:off x="1830543" y="2174142"/>
            <a:ext cx="2741456" cy="769441"/>
          </a:xfrm>
          <a:prstGeom prst="rect">
            <a:avLst/>
          </a:prstGeom>
        </p:spPr>
        <p:txBody>
          <a:bodyPr wrap="none" anchor="ctr">
            <a:spAutoFit/>
          </a:bodyPr>
          <a:lstStyle/>
          <a:p>
            <a:pPr algn="r"/>
            <a:r>
              <a:rPr kumimoji="1" lang="en-US" altLang="zh-CN" sz="4400" spc="600" dirty="0">
                <a:solidFill>
                  <a:schemeClr val="tx1">
                    <a:lumMod val="95000"/>
                    <a:lumOff val="5000"/>
                  </a:schemeClr>
                </a:solidFill>
                <a:latin typeface="Bernard MT Condensed" panose="02050806060905020404" pitchFamily="18" charset="0"/>
                <a:ea typeface="宋体"/>
              </a:rPr>
              <a:t>P</a:t>
            </a:r>
            <a:r>
              <a:rPr kumimoji="1" lang="en-US" altLang="zh-CN" sz="2800" spc="600" dirty="0">
                <a:solidFill>
                  <a:schemeClr val="tx1">
                    <a:lumMod val="95000"/>
                    <a:lumOff val="5000"/>
                  </a:schemeClr>
                </a:solidFill>
                <a:latin typeface="Bernard MT Condensed" panose="02050806060905020404" pitchFamily="18" charset="0"/>
                <a:ea typeface="宋体"/>
              </a:rPr>
              <a:t>ART THREE</a:t>
            </a:r>
            <a:endParaRPr lang="zh-CN" altLang="en-US" sz="2800" spc="600" dirty="0">
              <a:solidFill>
                <a:schemeClr val="tx1">
                  <a:lumMod val="95000"/>
                  <a:lumOff val="5000"/>
                </a:schemeClr>
              </a:solidFill>
              <a:latin typeface="Bernard MT Condensed" panose="02050806060905020404" pitchFamily="18" charset="0"/>
              <a:ea typeface="宋体"/>
            </a:endParaRPr>
          </a:p>
        </p:txBody>
      </p:sp>
    </p:spTree>
    <p:extLst>
      <p:ext uri="{BB962C8B-B14F-4D97-AF65-F5344CB8AC3E}">
        <p14:creationId xmlns:p14="http://schemas.microsoft.com/office/powerpoint/2010/main" val="1593794684"/>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4" name="矩形 3">
            <a:extLst>
              <a:ext uri="{FF2B5EF4-FFF2-40B4-BE49-F238E27FC236}">
                <a16:creationId xmlns:a16="http://schemas.microsoft.com/office/drawing/2014/main" id="{FAECA804-CA26-46AA-AF79-5B83C0D6F17F}"/>
              </a:ext>
            </a:extLst>
          </p:cNvPr>
          <p:cNvSpPr/>
          <p:nvPr/>
        </p:nvSpPr>
        <p:spPr>
          <a:xfrm>
            <a:off x="492137" y="985537"/>
            <a:ext cx="1890117" cy="350543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a:extLst>
              <a:ext uri="{FF2B5EF4-FFF2-40B4-BE49-F238E27FC236}">
                <a16:creationId xmlns:a16="http://schemas.microsoft.com/office/drawing/2014/main" id="{2D841F15-17E7-458B-BA84-C4A0CCA14325}"/>
              </a:ext>
            </a:extLst>
          </p:cNvPr>
          <p:cNvSpPr/>
          <p:nvPr/>
        </p:nvSpPr>
        <p:spPr>
          <a:xfrm>
            <a:off x="2609972" y="985538"/>
            <a:ext cx="1890117" cy="350543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矩形 5">
            <a:extLst>
              <a:ext uri="{FF2B5EF4-FFF2-40B4-BE49-F238E27FC236}">
                <a16:creationId xmlns:a16="http://schemas.microsoft.com/office/drawing/2014/main" id="{65EF4DD2-2723-4D4F-9968-4812FF8792FE}"/>
              </a:ext>
            </a:extLst>
          </p:cNvPr>
          <p:cNvSpPr/>
          <p:nvPr/>
        </p:nvSpPr>
        <p:spPr>
          <a:xfrm>
            <a:off x="4727807" y="985537"/>
            <a:ext cx="1890117" cy="350543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a:extLst>
              <a:ext uri="{FF2B5EF4-FFF2-40B4-BE49-F238E27FC236}">
                <a16:creationId xmlns:a16="http://schemas.microsoft.com/office/drawing/2014/main" id="{3D6FA292-B35A-4C16-90BB-71456B33FD08}"/>
              </a:ext>
            </a:extLst>
          </p:cNvPr>
          <p:cNvSpPr/>
          <p:nvPr/>
        </p:nvSpPr>
        <p:spPr>
          <a:xfrm>
            <a:off x="6845642" y="985537"/>
            <a:ext cx="1890117" cy="350543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文本框 8">
            <a:extLst>
              <a:ext uri="{FF2B5EF4-FFF2-40B4-BE49-F238E27FC236}">
                <a16:creationId xmlns:a16="http://schemas.microsoft.com/office/drawing/2014/main" id="{9227E3C7-0E9A-4B82-99D7-420F379F90E1}"/>
              </a:ext>
            </a:extLst>
          </p:cNvPr>
          <p:cNvSpPr txBox="1"/>
          <p:nvPr/>
        </p:nvSpPr>
        <p:spPr>
          <a:xfrm>
            <a:off x="464183" y="3529805"/>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smtClean="0">
                <a:latin typeface="微软雅黑" panose="020B0503020204020204" pitchFamily="34" charset="-122"/>
                <a:ea typeface="微软雅黑" panose="020B0503020204020204" pitchFamily="34" charset="-122"/>
                <a:cs typeface="Hiragino Sans GB W3" charset="-122"/>
              </a:rPr>
              <a:t>轻办</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a:latin typeface="微软雅黑" panose="020B0503020204020204" pitchFamily="34" charset="-122"/>
                <a:ea typeface="微软雅黑" panose="020B0503020204020204" pitchFamily="34" charset="-122"/>
                <a:cs typeface="Hiragino Sans GB W3" charset="-122"/>
              </a:rPr>
              <a:t>轻办</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10" name="Rectangle 24">
            <a:extLst>
              <a:ext uri="{FF2B5EF4-FFF2-40B4-BE49-F238E27FC236}">
                <a16:creationId xmlns:a16="http://schemas.microsoft.com/office/drawing/2014/main" id="{04A1D77D-B120-4EDC-90CA-C8988459967D}"/>
              </a:ext>
            </a:extLst>
          </p:cNvPr>
          <p:cNvSpPr>
            <a:spLocks noChangeArrowheads="1"/>
          </p:cNvSpPr>
          <p:nvPr/>
        </p:nvSpPr>
        <p:spPr bwMode="auto">
          <a:xfrm>
            <a:off x="724040" y="3323466"/>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1" name="文本框 10">
            <a:extLst>
              <a:ext uri="{FF2B5EF4-FFF2-40B4-BE49-F238E27FC236}">
                <a16:creationId xmlns:a16="http://schemas.microsoft.com/office/drawing/2014/main" id="{6410A7D8-0DA8-413F-96E1-46D9009DCE20}"/>
              </a:ext>
            </a:extLst>
          </p:cNvPr>
          <p:cNvSpPr txBox="1"/>
          <p:nvPr/>
        </p:nvSpPr>
        <p:spPr>
          <a:xfrm>
            <a:off x="2605278" y="3529805"/>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12" name="Rectangle 24">
            <a:extLst>
              <a:ext uri="{FF2B5EF4-FFF2-40B4-BE49-F238E27FC236}">
                <a16:creationId xmlns:a16="http://schemas.microsoft.com/office/drawing/2014/main" id="{FFC9B94E-6171-47B1-BF3B-29910296453C}"/>
              </a:ext>
            </a:extLst>
          </p:cNvPr>
          <p:cNvSpPr>
            <a:spLocks noChangeArrowheads="1"/>
          </p:cNvSpPr>
          <p:nvPr/>
        </p:nvSpPr>
        <p:spPr bwMode="auto">
          <a:xfrm>
            <a:off x="2865135" y="3323466"/>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3" name="文本框 12">
            <a:extLst>
              <a:ext uri="{FF2B5EF4-FFF2-40B4-BE49-F238E27FC236}">
                <a16:creationId xmlns:a16="http://schemas.microsoft.com/office/drawing/2014/main" id="{F648C827-B1F0-4A55-8A33-2B46C99A335B}"/>
              </a:ext>
            </a:extLst>
          </p:cNvPr>
          <p:cNvSpPr txBox="1"/>
          <p:nvPr/>
        </p:nvSpPr>
        <p:spPr>
          <a:xfrm>
            <a:off x="4729446" y="3529805"/>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14" name="Rectangle 24">
            <a:extLst>
              <a:ext uri="{FF2B5EF4-FFF2-40B4-BE49-F238E27FC236}">
                <a16:creationId xmlns:a16="http://schemas.microsoft.com/office/drawing/2014/main" id="{DA2A909F-EE6F-4F57-968C-5D923E885894}"/>
              </a:ext>
            </a:extLst>
          </p:cNvPr>
          <p:cNvSpPr>
            <a:spLocks noChangeArrowheads="1"/>
          </p:cNvSpPr>
          <p:nvPr/>
        </p:nvSpPr>
        <p:spPr bwMode="auto">
          <a:xfrm>
            <a:off x="4989303" y="3323466"/>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5" name="文本框 14">
            <a:extLst>
              <a:ext uri="{FF2B5EF4-FFF2-40B4-BE49-F238E27FC236}">
                <a16:creationId xmlns:a16="http://schemas.microsoft.com/office/drawing/2014/main" id="{7BAD1D6B-F470-4178-A67D-2870BB2455A5}"/>
              </a:ext>
            </a:extLst>
          </p:cNvPr>
          <p:cNvSpPr txBox="1"/>
          <p:nvPr/>
        </p:nvSpPr>
        <p:spPr>
          <a:xfrm>
            <a:off x="6845642" y="3529805"/>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16" name="Rectangle 24">
            <a:extLst>
              <a:ext uri="{FF2B5EF4-FFF2-40B4-BE49-F238E27FC236}">
                <a16:creationId xmlns:a16="http://schemas.microsoft.com/office/drawing/2014/main" id="{5E05C37B-1977-40A6-B39F-767E77B80241}"/>
              </a:ext>
            </a:extLst>
          </p:cNvPr>
          <p:cNvSpPr>
            <a:spLocks noChangeArrowheads="1"/>
          </p:cNvSpPr>
          <p:nvPr/>
        </p:nvSpPr>
        <p:spPr bwMode="auto">
          <a:xfrm>
            <a:off x="7105499" y="3323466"/>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pic>
        <p:nvPicPr>
          <p:cNvPr id="3" name="图片 2">
            <a:extLst>
              <a:ext uri="{FF2B5EF4-FFF2-40B4-BE49-F238E27FC236}">
                <a16:creationId xmlns:a16="http://schemas.microsoft.com/office/drawing/2014/main" id="{36AAACC2-80D4-4D1A-A97B-3F2BAF2475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1017" y="1450510"/>
            <a:ext cx="1328026" cy="1267946"/>
          </a:xfrm>
          <a:prstGeom prst="rect">
            <a:avLst/>
          </a:prstGeom>
        </p:spPr>
      </p:pic>
      <p:pic>
        <p:nvPicPr>
          <p:cNvPr id="21" name="图片 20">
            <a:extLst>
              <a:ext uri="{FF2B5EF4-FFF2-40B4-BE49-F238E27FC236}">
                <a16:creationId xmlns:a16="http://schemas.microsoft.com/office/drawing/2014/main" id="{18B821E7-05CE-4CFA-9B27-3B03D34287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5499" y="1438725"/>
            <a:ext cx="1284334" cy="1279731"/>
          </a:xfrm>
          <a:prstGeom prst="rect">
            <a:avLst/>
          </a:prstGeom>
        </p:spPr>
      </p:pic>
      <p:pic>
        <p:nvPicPr>
          <p:cNvPr id="25" name="图片 24">
            <a:extLst>
              <a:ext uri="{FF2B5EF4-FFF2-40B4-BE49-F238E27FC236}">
                <a16:creationId xmlns:a16="http://schemas.microsoft.com/office/drawing/2014/main" id="{90735222-E8CE-4826-A503-19BB376B80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5116" y="1440281"/>
            <a:ext cx="1375498" cy="1288403"/>
          </a:xfrm>
          <a:prstGeom prst="rect">
            <a:avLst/>
          </a:prstGeom>
        </p:spPr>
      </p:pic>
      <p:pic>
        <p:nvPicPr>
          <p:cNvPr id="26" name="图片 25">
            <a:extLst>
              <a:ext uri="{FF2B5EF4-FFF2-40B4-BE49-F238E27FC236}">
                <a16:creationId xmlns:a16="http://schemas.microsoft.com/office/drawing/2014/main" id="{2FCF4E00-0703-467F-946B-DBC74D40CE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029" y="1450510"/>
            <a:ext cx="1284334" cy="1279731"/>
          </a:xfrm>
          <a:prstGeom prst="rect">
            <a:avLst/>
          </a:prstGeom>
        </p:spPr>
      </p:pic>
    </p:spTree>
    <p:extLst>
      <p:ext uri="{BB962C8B-B14F-4D97-AF65-F5344CB8AC3E}">
        <p14:creationId xmlns:p14="http://schemas.microsoft.com/office/powerpoint/2010/main" val="1333547851"/>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grpSp>
        <p:nvGrpSpPr>
          <p:cNvPr id="4" name="Group 1">
            <a:extLst>
              <a:ext uri="{FF2B5EF4-FFF2-40B4-BE49-F238E27FC236}">
                <a16:creationId xmlns:a16="http://schemas.microsoft.com/office/drawing/2014/main" id="{2C4FFF37-D22D-4002-AE40-AC03FAF157FC}"/>
              </a:ext>
            </a:extLst>
          </p:cNvPr>
          <p:cNvGrpSpPr/>
          <p:nvPr/>
        </p:nvGrpSpPr>
        <p:grpSpPr>
          <a:xfrm>
            <a:off x="949234" y="1787870"/>
            <a:ext cx="1003663" cy="1047316"/>
            <a:chOff x="609600" y="1514866"/>
            <a:chExt cx="1524000" cy="1590285"/>
          </a:xfrm>
        </p:grpSpPr>
        <p:sp>
          <p:nvSpPr>
            <p:cNvPr id="5" name="Rounded Rectangle 3">
              <a:extLst>
                <a:ext uri="{FF2B5EF4-FFF2-40B4-BE49-F238E27FC236}">
                  <a16:creationId xmlns:a16="http://schemas.microsoft.com/office/drawing/2014/main" id="{71EF1580-7D42-4DA6-B9D7-2BA36D35AB75}"/>
                </a:ext>
              </a:extLst>
            </p:cNvPr>
            <p:cNvSpPr/>
            <p:nvPr/>
          </p:nvSpPr>
          <p:spPr>
            <a:xfrm>
              <a:off x="609600" y="1514866"/>
              <a:ext cx="304800" cy="1590285"/>
            </a:xfrm>
            <a:prstGeom prst="roundRect">
              <a:avLst>
                <a:gd name="adj" fmla="val 27442"/>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6">
              <a:extLst>
                <a:ext uri="{FF2B5EF4-FFF2-40B4-BE49-F238E27FC236}">
                  <a16:creationId xmlns:a16="http://schemas.microsoft.com/office/drawing/2014/main" id="{3F93EAEB-86E6-4965-BCB0-A31A22E1872F}"/>
                </a:ext>
              </a:extLst>
            </p:cNvPr>
            <p:cNvSpPr/>
            <p:nvPr/>
          </p:nvSpPr>
          <p:spPr>
            <a:xfrm>
              <a:off x="1021080" y="1514866"/>
              <a:ext cx="304800" cy="1590285"/>
            </a:xfrm>
            <a:prstGeom prst="roundRect">
              <a:avLst>
                <a:gd name="adj" fmla="val 27442"/>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7">
              <a:extLst>
                <a:ext uri="{FF2B5EF4-FFF2-40B4-BE49-F238E27FC236}">
                  <a16:creationId xmlns:a16="http://schemas.microsoft.com/office/drawing/2014/main" id="{A389FCF4-D962-4A94-8549-F270EE3E79E2}"/>
                </a:ext>
              </a:extLst>
            </p:cNvPr>
            <p:cNvSpPr/>
            <p:nvPr/>
          </p:nvSpPr>
          <p:spPr>
            <a:xfrm>
              <a:off x="1427480" y="1835473"/>
              <a:ext cx="304800" cy="1269678"/>
            </a:xfrm>
            <a:prstGeom prst="roundRect">
              <a:avLst>
                <a:gd name="adj" fmla="val 27442"/>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8">
              <a:extLst>
                <a:ext uri="{FF2B5EF4-FFF2-40B4-BE49-F238E27FC236}">
                  <a16:creationId xmlns:a16="http://schemas.microsoft.com/office/drawing/2014/main" id="{5C2E554F-9601-4679-BEFA-DA5E1645448E}"/>
                </a:ext>
              </a:extLst>
            </p:cNvPr>
            <p:cNvSpPr/>
            <p:nvPr/>
          </p:nvSpPr>
          <p:spPr>
            <a:xfrm>
              <a:off x="1828800" y="2242017"/>
              <a:ext cx="304800" cy="863134"/>
            </a:xfrm>
            <a:prstGeom prst="roundRect">
              <a:avLst>
                <a:gd name="adj" fmla="val 27442"/>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2">
            <a:extLst>
              <a:ext uri="{FF2B5EF4-FFF2-40B4-BE49-F238E27FC236}">
                <a16:creationId xmlns:a16="http://schemas.microsoft.com/office/drawing/2014/main" id="{0B10F88A-77E2-4A7B-B80C-0FC5807BC265}"/>
              </a:ext>
            </a:extLst>
          </p:cNvPr>
          <p:cNvGrpSpPr/>
          <p:nvPr/>
        </p:nvGrpSpPr>
        <p:grpSpPr>
          <a:xfrm>
            <a:off x="3006634" y="1787870"/>
            <a:ext cx="1003663" cy="1047316"/>
            <a:chOff x="2667000" y="1514866"/>
            <a:chExt cx="1524000" cy="1590285"/>
          </a:xfrm>
        </p:grpSpPr>
        <p:sp>
          <p:nvSpPr>
            <p:cNvPr id="10" name="Rounded Rectangle 23">
              <a:extLst>
                <a:ext uri="{FF2B5EF4-FFF2-40B4-BE49-F238E27FC236}">
                  <a16:creationId xmlns:a16="http://schemas.microsoft.com/office/drawing/2014/main" id="{147A7374-BE94-48F4-823D-B7837CBF32B6}"/>
                </a:ext>
              </a:extLst>
            </p:cNvPr>
            <p:cNvSpPr/>
            <p:nvPr/>
          </p:nvSpPr>
          <p:spPr>
            <a:xfrm>
              <a:off x="2667000" y="2242017"/>
              <a:ext cx="304800" cy="863134"/>
            </a:xfrm>
            <a:prstGeom prst="roundRect">
              <a:avLst>
                <a:gd name="adj" fmla="val 27442"/>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4">
              <a:extLst>
                <a:ext uri="{FF2B5EF4-FFF2-40B4-BE49-F238E27FC236}">
                  <a16:creationId xmlns:a16="http://schemas.microsoft.com/office/drawing/2014/main" id="{C2E3674D-3214-4DE3-AC73-BFB8FACD7AC6}"/>
                </a:ext>
              </a:extLst>
            </p:cNvPr>
            <p:cNvSpPr/>
            <p:nvPr/>
          </p:nvSpPr>
          <p:spPr>
            <a:xfrm>
              <a:off x="3078480" y="2038350"/>
              <a:ext cx="304800" cy="1066801"/>
            </a:xfrm>
            <a:prstGeom prst="roundRect">
              <a:avLst>
                <a:gd name="adj" fmla="val 27442"/>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5">
              <a:extLst>
                <a:ext uri="{FF2B5EF4-FFF2-40B4-BE49-F238E27FC236}">
                  <a16:creationId xmlns:a16="http://schemas.microsoft.com/office/drawing/2014/main" id="{C979FE72-56BE-4407-A3A3-CB3F3BEAFC0A}"/>
                </a:ext>
              </a:extLst>
            </p:cNvPr>
            <p:cNvSpPr/>
            <p:nvPr/>
          </p:nvSpPr>
          <p:spPr>
            <a:xfrm>
              <a:off x="3484880" y="1835473"/>
              <a:ext cx="304800" cy="1269678"/>
            </a:xfrm>
            <a:prstGeom prst="roundRect">
              <a:avLst>
                <a:gd name="adj" fmla="val 27442"/>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26">
              <a:extLst>
                <a:ext uri="{FF2B5EF4-FFF2-40B4-BE49-F238E27FC236}">
                  <a16:creationId xmlns:a16="http://schemas.microsoft.com/office/drawing/2014/main" id="{A1AB71DC-246D-47A9-844B-D0A32B9136BB}"/>
                </a:ext>
              </a:extLst>
            </p:cNvPr>
            <p:cNvSpPr/>
            <p:nvPr/>
          </p:nvSpPr>
          <p:spPr>
            <a:xfrm>
              <a:off x="3886200" y="1514866"/>
              <a:ext cx="304800" cy="1590285"/>
            </a:xfrm>
            <a:prstGeom prst="roundRect">
              <a:avLst>
                <a:gd name="adj" fmla="val 27442"/>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21">
            <a:extLst>
              <a:ext uri="{FF2B5EF4-FFF2-40B4-BE49-F238E27FC236}">
                <a16:creationId xmlns:a16="http://schemas.microsoft.com/office/drawing/2014/main" id="{7E2CE9C9-61E0-44E3-9E84-10D4949FF89C}"/>
              </a:ext>
            </a:extLst>
          </p:cNvPr>
          <p:cNvGrpSpPr/>
          <p:nvPr/>
        </p:nvGrpSpPr>
        <p:grpSpPr>
          <a:xfrm>
            <a:off x="5064034" y="1931889"/>
            <a:ext cx="1003663" cy="903297"/>
            <a:chOff x="4724400" y="1733550"/>
            <a:chExt cx="1524000" cy="1371601"/>
          </a:xfrm>
        </p:grpSpPr>
        <p:sp>
          <p:nvSpPr>
            <p:cNvPr id="15" name="Rounded Rectangle 28">
              <a:extLst>
                <a:ext uri="{FF2B5EF4-FFF2-40B4-BE49-F238E27FC236}">
                  <a16:creationId xmlns:a16="http://schemas.microsoft.com/office/drawing/2014/main" id="{B338EFFE-18EE-4B37-8EE7-00DBA258F4B7}"/>
                </a:ext>
              </a:extLst>
            </p:cNvPr>
            <p:cNvSpPr/>
            <p:nvPr/>
          </p:nvSpPr>
          <p:spPr>
            <a:xfrm>
              <a:off x="4724400" y="2242017"/>
              <a:ext cx="304800" cy="863134"/>
            </a:xfrm>
            <a:prstGeom prst="roundRect">
              <a:avLst>
                <a:gd name="adj" fmla="val 27442"/>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ed Rectangle 29">
              <a:extLst>
                <a:ext uri="{FF2B5EF4-FFF2-40B4-BE49-F238E27FC236}">
                  <a16:creationId xmlns:a16="http://schemas.microsoft.com/office/drawing/2014/main" id="{9604E2D3-C2C3-4E64-A5C6-33BCB0E69D16}"/>
                </a:ext>
              </a:extLst>
            </p:cNvPr>
            <p:cNvSpPr/>
            <p:nvPr/>
          </p:nvSpPr>
          <p:spPr>
            <a:xfrm>
              <a:off x="5135880" y="2470312"/>
              <a:ext cx="304800" cy="634839"/>
            </a:xfrm>
            <a:prstGeom prst="roundRect">
              <a:avLst>
                <a:gd name="adj" fmla="val 27442"/>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30">
              <a:extLst>
                <a:ext uri="{FF2B5EF4-FFF2-40B4-BE49-F238E27FC236}">
                  <a16:creationId xmlns:a16="http://schemas.microsoft.com/office/drawing/2014/main" id="{AC8C19AA-5669-40A9-9370-F80CA0AE5CEF}"/>
                </a:ext>
              </a:extLst>
            </p:cNvPr>
            <p:cNvSpPr/>
            <p:nvPr/>
          </p:nvSpPr>
          <p:spPr>
            <a:xfrm>
              <a:off x="5542280" y="1835473"/>
              <a:ext cx="304800" cy="1269678"/>
            </a:xfrm>
            <a:prstGeom prst="roundRect">
              <a:avLst>
                <a:gd name="adj" fmla="val 27442"/>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31">
              <a:extLst>
                <a:ext uri="{FF2B5EF4-FFF2-40B4-BE49-F238E27FC236}">
                  <a16:creationId xmlns:a16="http://schemas.microsoft.com/office/drawing/2014/main" id="{929591E7-6685-49D8-B8B8-9C35459CFC21}"/>
                </a:ext>
              </a:extLst>
            </p:cNvPr>
            <p:cNvSpPr/>
            <p:nvPr/>
          </p:nvSpPr>
          <p:spPr>
            <a:xfrm>
              <a:off x="5943600" y="1733550"/>
              <a:ext cx="304800" cy="1371601"/>
            </a:xfrm>
            <a:prstGeom prst="roundRect">
              <a:avLst>
                <a:gd name="adj" fmla="val 27442"/>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22">
            <a:extLst>
              <a:ext uri="{FF2B5EF4-FFF2-40B4-BE49-F238E27FC236}">
                <a16:creationId xmlns:a16="http://schemas.microsoft.com/office/drawing/2014/main" id="{BA5D7D84-F6E9-4115-8FFA-94C48C43FCD6}"/>
              </a:ext>
            </a:extLst>
          </p:cNvPr>
          <p:cNvGrpSpPr/>
          <p:nvPr/>
        </p:nvGrpSpPr>
        <p:grpSpPr>
          <a:xfrm>
            <a:off x="7121434" y="1787870"/>
            <a:ext cx="1003663" cy="1047316"/>
            <a:chOff x="6781800" y="1514866"/>
            <a:chExt cx="1524000" cy="1590285"/>
          </a:xfrm>
        </p:grpSpPr>
        <p:sp>
          <p:nvSpPr>
            <p:cNvPr id="20" name="Rounded Rectangle 33">
              <a:extLst>
                <a:ext uri="{FF2B5EF4-FFF2-40B4-BE49-F238E27FC236}">
                  <a16:creationId xmlns:a16="http://schemas.microsoft.com/office/drawing/2014/main" id="{88CE4793-9EC1-4974-8D97-BD9A6CC5BC7F}"/>
                </a:ext>
              </a:extLst>
            </p:cNvPr>
            <p:cNvSpPr/>
            <p:nvPr/>
          </p:nvSpPr>
          <p:spPr>
            <a:xfrm>
              <a:off x="6781800" y="2242017"/>
              <a:ext cx="304800" cy="863134"/>
            </a:xfrm>
            <a:prstGeom prst="roundRect">
              <a:avLst>
                <a:gd name="adj" fmla="val 27442"/>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34">
              <a:extLst>
                <a:ext uri="{FF2B5EF4-FFF2-40B4-BE49-F238E27FC236}">
                  <a16:creationId xmlns:a16="http://schemas.microsoft.com/office/drawing/2014/main" id="{E510F62C-6A39-4653-A269-18D4D9B74F9B}"/>
                </a:ext>
              </a:extLst>
            </p:cNvPr>
            <p:cNvSpPr/>
            <p:nvPr/>
          </p:nvSpPr>
          <p:spPr>
            <a:xfrm>
              <a:off x="7193280" y="1514866"/>
              <a:ext cx="304800" cy="1590285"/>
            </a:xfrm>
            <a:prstGeom prst="roundRect">
              <a:avLst>
                <a:gd name="adj" fmla="val 27442"/>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ounded Rectangle 35">
              <a:extLst>
                <a:ext uri="{FF2B5EF4-FFF2-40B4-BE49-F238E27FC236}">
                  <a16:creationId xmlns:a16="http://schemas.microsoft.com/office/drawing/2014/main" id="{998FC802-F700-49AE-9CD1-7833DB2830D5}"/>
                </a:ext>
              </a:extLst>
            </p:cNvPr>
            <p:cNvSpPr/>
            <p:nvPr/>
          </p:nvSpPr>
          <p:spPr>
            <a:xfrm>
              <a:off x="7599680" y="1835473"/>
              <a:ext cx="304800" cy="1269678"/>
            </a:xfrm>
            <a:prstGeom prst="roundRect">
              <a:avLst>
                <a:gd name="adj" fmla="val 27442"/>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36">
              <a:extLst>
                <a:ext uri="{FF2B5EF4-FFF2-40B4-BE49-F238E27FC236}">
                  <a16:creationId xmlns:a16="http://schemas.microsoft.com/office/drawing/2014/main" id="{F23725AA-BFFB-4953-BC15-5CC29D45097F}"/>
                </a:ext>
              </a:extLst>
            </p:cNvPr>
            <p:cNvSpPr/>
            <p:nvPr/>
          </p:nvSpPr>
          <p:spPr>
            <a:xfrm>
              <a:off x="8001000" y="1514866"/>
              <a:ext cx="304800" cy="1590285"/>
            </a:xfrm>
            <a:prstGeom prst="roundRect">
              <a:avLst>
                <a:gd name="adj" fmla="val 27442"/>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文本框 25">
            <a:extLst>
              <a:ext uri="{FF2B5EF4-FFF2-40B4-BE49-F238E27FC236}">
                <a16:creationId xmlns:a16="http://schemas.microsoft.com/office/drawing/2014/main" id="{9CDA8E81-DD32-4D7E-B2D3-D75BE9093086}"/>
              </a:ext>
            </a:extLst>
          </p:cNvPr>
          <p:cNvSpPr txBox="1"/>
          <p:nvPr/>
        </p:nvSpPr>
        <p:spPr>
          <a:xfrm>
            <a:off x="387815" y="3504316"/>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7" name="Rectangle 24">
            <a:extLst>
              <a:ext uri="{FF2B5EF4-FFF2-40B4-BE49-F238E27FC236}">
                <a16:creationId xmlns:a16="http://schemas.microsoft.com/office/drawing/2014/main" id="{5D0E1C39-C439-44E3-BA5C-F74102A6A78E}"/>
              </a:ext>
            </a:extLst>
          </p:cNvPr>
          <p:cNvSpPr>
            <a:spLocks noChangeArrowheads="1"/>
          </p:cNvSpPr>
          <p:nvPr/>
        </p:nvSpPr>
        <p:spPr bwMode="auto">
          <a:xfrm>
            <a:off x="742609" y="3210655"/>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8" name="文本框 27">
            <a:extLst>
              <a:ext uri="{FF2B5EF4-FFF2-40B4-BE49-F238E27FC236}">
                <a16:creationId xmlns:a16="http://schemas.microsoft.com/office/drawing/2014/main" id="{5B05953A-0E91-467C-8980-8F61AE1A0C5F}"/>
              </a:ext>
            </a:extLst>
          </p:cNvPr>
          <p:cNvSpPr txBox="1"/>
          <p:nvPr/>
        </p:nvSpPr>
        <p:spPr>
          <a:xfrm>
            <a:off x="2459372" y="3504316"/>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9" name="Rectangle 24">
            <a:extLst>
              <a:ext uri="{FF2B5EF4-FFF2-40B4-BE49-F238E27FC236}">
                <a16:creationId xmlns:a16="http://schemas.microsoft.com/office/drawing/2014/main" id="{3343EFF0-003C-42A7-A09A-D1DA8C664A46}"/>
              </a:ext>
            </a:extLst>
          </p:cNvPr>
          <p:cNvSpPr>
            <a:spLocks noChangeArrowheads="1"/>
          </p:cNvSpPr>
          <p:nvPr/>
        </p:nvSpPr>
        <p:spPr bwMode="auto">
          <a:xfrm>
            <a:off x="2814166" y="3210655"/>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0" name="文本框 29">
            <a:extLst>
              <a:ext uri="{FF2B5EF4-FFF2-40B4-BE49-F238E27FC236}">
                <a16:creationId xmlns:a16="http://schemas.microsoft.com/office/drawing/2014/main" id="{7B9D67DC-084C-4B62-9242-07A6EE32A415}"/>
              </a:ext>
            </a:extLst>
          </p:cNvPr>
          <p:cNvSpPr txBox="1"/>
          <p:nvPr/>
        </p:nvSpPr>
        <p:spPr>
          <a:xfrm>
            <a:off x="4520969" y="3504316"/>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31" name="Rectangle 24">
            <a:extLst>
              <a:ext uri="{FF2B5EF4-FFF2-40B4-BE49-F238E27FC236}">
                <a16:creationId xmlns:a16="http://schemas.microsoft.com/office/drawing/2014/main" id="{04EA66DD-5E93-4ED4-8A22-1D79428BE5FD}"/>
              </a:ext>
            </a:extLst>
          </p:cNvPr>
          <p:cNvSpPr>
            <a:spLocks noChangeArrowheads="1"/>
          </p:cNvSpPr>
          <p:nvPr/>
        </p:nvSpPr>
        <p:spPr bwMode="auto">
          <a:xfrm>
            <a:off x="4875763" y="3210655"/>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2" name="文本框 31">
            <a:extLst>
              <a:ext uri="{FF2B5EF4-FFF2-40B4-BE49-F238E27FC236}">
                <a16:creationId xmlns:a16="http://schemas.microsoft.com/office/drawing/2014/main" id="{794A897F-8346-4FFA-89A4-88A7A383FBE7}"/>
              </a:ext>
            </a:extLst>
          </p:cNvPr>
          <p:cNvSpPr txBox="1"/>
          <p:nvPr/>
        </p:nvSpPr>
        <p:spPr>
          <a:xfrm>
            <a:off x="6582566" y="3504316"/>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33" name="Rectangle 24">
            <a:extLst>
              <a:ext uri="{FF2B5EF4-FFF2-40B4-BE49-F238E27FC236}">
                <a16:creationId xmlns:a16="http://schemas.microsoft.com/office/drawing/2014/main" id="{8F716515-494C-48D8-9EAD-04CD02DFB4CD}"/>
              </a:ext>
            </a:extLst>
          </p:cNvPr>
          <p:cNvSpPr>
            <a:spLocks noChangeArrowheads="1"/>
          </p:cNvSpPr>
          <p:nvPr/>
        </p:nvSpPr>
        <p:spPr bwMode="auto">
          <a:xfrm>
            <a:off x="6937360" y="3210655"/>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3464575757"/>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fill="hold"/>
                                        <p:tgtEl>
                                          <p:spTgt spid="4"/>
                                        </p:tgtEl>
                                        <p:attrNameLst>
                                          <p:attrName>ppt_x</p:attrName>
                                        </p:attrNameLst>
                                      </p:cBhvr>
                                      <p:tavLst>
                                        <p:tav tm="0">
                                          <p:val>
                                            <p:strVal val="#ppt_x"/>
                                          </p:val>
                                        </p:tav>
                                        <p:tav tm="100000">
                                          <p:val>
                                            <p:strVal val="#ppt_x"/>
                                          </p:val>
                                        </p:tav>
                                      </p:tavLst>
                                    </p:anim>
                                    <p:anim calcmode="lin" valueType="num">
                                      <p:cBhvr additive="base">
                                        <p:cTn id="8" dur="2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250" fill="hold"/>
                                        <p:tgtEl>
                                          <p:spTgt spid="14"/>
                                        </p:tgtEl>
                                        <p:attrNameLst>
                                          <p:attrName>ppt_x</p:attrName>
                                        </p:attrNameLst>
                                      </p:cBhvr>
                                      <p:tavLst>
                                        <p:tav tm="0">
                                          <p:val>
                                            <p:strVal val="#ppt_x"/>
                                          </p:val>
                                        </p:tav>
                                        <p:tav tm="100000">
                                          <p:val>
                                            <p:strVal val="#ppt_x"/>
                                          </p:val>
                                        </p:tav>
                                      </p:tavLst>
                                    </p:anim>
                                    <p:anim calcmode="lin" valueType="num">
                                      <p:cBhvr additive="base">
                                        <p:cTn id="18" dur="25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ppt_x"/>
                                          </p:val>
                                        </p:tav>
                                        <p:tav tm="100000">
                                          <p:val>
                                            <p:strVal val="#ppt_x"/>
                                          </p:val>
                                        </p:tav>
                                      </p:tavLst>
                                    </p:anim>
                                    <p:anim calcmode="lin" valueType="num">
                                      <p:cBhvr additive="base">
                                        <p:cTn id="23"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down)">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down)">
                                      <p:cBhvr>
                                        <p:cTn id="38" dur="500"/>
                                        <p:tgtEl>
                                          <p:spTgt spid="2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down)">
                                      <p:cBhvr>
                                        <p:cTn id="48" dur="500"/>
                                        <p:tgtEl>
                                          <p:spTgt spid="3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500"/>
                                        <p:tgtEl>
                                          <p:spTgt spid="3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down)">
                                      <p:cBhvr>
                                        <p:cTn id="58" dur="500"/>
                                        <p:tgtEl>
                                          <p:spTgt spid="3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down)">
                                      <p:cBhvr>
                                        <p:cTn id="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grpSp>
        <p:nvGrpSpPr>
          <p:cNvPr id="4" name="Group 1">
            <a:extLst>
              <a:ext uri="{FF2B5EF4-FFF2-40B4-BE49-F238E27FC236}">
                <a16:creationId xmlns:a16="http://schemas.microsoft.com/office/drawing/2014/main" id="{CCC2E551-5215-4A95-A87A-365D60830DCD}"/>
              </a:ext>
            </a:extLst>
          </p:cNvPr>
          <p:cNvGrpSpPr/>
          <p:nvPr/>
        </p:nvGrpSpPr>
        <p:grpSpPr>
          <a:xfrm>
            <a:off x="579582" y="1346736"/>
            <a:ext cx="7961937" cy="2701832"/>
            <a:chOff x="1823370" y="4260007"/>
            <a:chExt cx="20730915" cy="7034903"/>
          </a:xfrm>
        </p:grpSpPr>
        <p:grpSp>
          <p:nvGrpSpPr>
            <p:cNvPr id="5" name="Group 115">
              <a:extLst>
                <a:ext uri="{FF2B5EF4-FFF2-40B4-BE49-F238E27FC236}">
                  <a16:creationId xmlns:a16="http://schemas.microsoft.com/office/drawing/2014/main" id="{130F66F4-C989-4503-9C48-A00EC539FA6E}"/>
                </a:ext>
              </a:extLst>
            </p:cNvPr>
            <p:cNvGrpSpPr/>
            <p:nvPr/>
          </p:nvGrpSpPr>
          <p:grpSpPr>
            <a:xfrm>
              <a:off x="7940702" y="4260007"/>
              <a:ext cx="14579247" cy="6904584"/>
              <a:chOff x="4019359" y="1562560"/>
              <a:chExt cx="7291522" cy="4140000"/>
            </a:xfrm>
          </p:grpSpPr>
          <p:cxnSp>
            <p:nvCxnSpPr>
              <p:cNvPr id="31" name="Straight Connector 139">
                <a:extLst>
                  <a:ext uri="{FF2B5EF4-FFF2-40B4-BE49-F238E27FC236}">
                    <a16:creationId xmlns:a16="http://schemas.microsoft.com/office/drawing/2014/main" id="{57F5A67E-8B74-4B79-A43A-8EF75BD2BED1}"/>
                  </a:ext>
                </a:extLst>
              </p:cNvPr>
              <p:cNvCxnSpPr/>
              <p:nvPr/>
            </p:nvCxnSpPr>
            <p:spPr>
              <a:xfrm>
                <a:off x="5846070" y="1562560"/>
                <a:ext cx="0" cy="4140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140">
                <a:extLst>
                  <a:ext uri="{FF2B5EF4-FFF2-40B4-BE49-F238E27FC236}">
                    <a16:creationId xmlns:a16="http://schemas.microsoft.com/office/drawing/2014/main" id="{7648C673-CDC9-4E6F-AC04-CE7CE2B97E23}"/>
                  </a:ext>
                </a:extLst>
              </p:cNvPr>
              <p:cNvCxnSpPr/>
              <p:nvPr/>
            </p:nvCxnSpPr>
            <p:spPr>
              <a:xfrm>
                <a:off x="7662148" y="1562560"/>
                <a:ext cx="0" cy="4140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141">
                <a:extLst>
                  <a:ext uri="{FF2B5EF4-FFF2-40B4-BE49-F238E27FC236}">
                    <a16:creationId xmlns:a16="http://schemas.microsoft.com/office/drawing/2014/main" id="{CF1B4083-E444-4A80-A03E-47FB27B0C525}"/>
                  </a:ext>
                </a:extLst>
              </p:cNvPr>
              <p:cNvCxnSpPr/>
              <p:nvPr/>
            </p:nvCxnSpPr>
            <p:spPr>
              <a:xfrm>
                <a:off x="4019359" y="1562560"/>
                <a:ext cx="0" cy="4140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42">
                <a:extLst>
                  <a:ext uri="{FF2B5EF4-FFF2-40B4-BE49-F238E27FC236}">
                    <a16:creationId xmlns:a16="http://schemas.microsoft.com/office/drawing/2014/main" id="{1481C06A-7BC3-4752-BC2F-C21D6CED3BE5}"/>
                  </a:ext>
                </a:extLst>
              </p:cNvPr>
              <p:cNvCxnSpPr/>
              <p:nvPr/>
            </p:nvCxnSpPr>
            <p:spPr>
              <a:xfrm>
                <a:off x="9509188" y="1562560"/>
                <a:ext cx="0" cy="4140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143">
                <a:extLst>
                  <a:ext uri="{FF2B5EF4-FFF2-40B4-BE49-F238E27FC236}">
                    <a16:creationId xmlns:a16="http://schemas.microsoft.com/office/drawing/2014/main" id="{DC11DBEB-7282-4F6D-B30F-23D8E8ABB764}"/>
                  </a:ext>
                </a:extLst>
              </p:cNvPr>
              <p:cNvCxnSpPr/>
              <p:nvPr/>
            </p:nvCxnSpPr>
            <p:spPr>
              <a:xfrm>
                <a:off x="11310881" y="1562560"/>
                <a:ext cx="0" cy="4140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6" name="Rectangle 116">
              <a:extLst>
                <a:ext uri="{FF2B5EF4-FFF2-40B4-BE49-F238E27FC236}">
                  <a16:creationId xmlns:a16="http://schemas.microsoft.com/office/drawing/2014/main" id="{31BCA475-E779-4788-A69D-21A8297AEA2F}"/>
                </a:ext>
              </a:extLst>
            </p:cNvPr>
            <p:cNvSpPr/>
            <p:nvPr/>
          </p:nvSpPr>
          <p:spPr>
            <a:xfrm>
              <a:off x="1834555" y="8314326"/>
              <a:ext cx="20687903" cy="948442"/>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en-US" sz="1000">
                <a:solidFill>
                  <a:schemeClr val="tx1"/>
                </a:solidFill>
                <a:latin typeface="Roboto Light"/>
                <a:cs typeface="Roboto Light"/>
              </a:endParaRPr>
            </a:p>
          </p:txBody>
        </p:sp>
        <p:sp>
          <p:nvSpPr>
            <p:cNvPr id="7" name="Rectangle 117">
              <a:extLst>
                <a:ext uri="{FF2B5EF4-FFF2-40B4-BE49-F238E27FC236}">
                  <a16:creationId xmlns:a16="http://schemas.microsoft.com/office/drawing/2014/main" id="{EB079026-1408-4633-AD5C-7452AB54ADA6}"/>
                </a:ext>
              </a:extLst>
            </p:cNvPr>
            <p:cNvSpPr/>
            <p:nvPr/>
          </p:nvSpPr>
          <p:spPr>
            <a:xfrm>
              <a:off x="1834555" y="6387380"/>
              <a:ext cx="20687903" cy="948442"/>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en-US" sz="1000">
                <a:solidFill>
                  <a:schemeClr val="tx1"/>
                </a:solidFill>
                <a:latin typeface="Roboto Light"/>
                <a:cs typeface="Roboto Light"/>
              </a:endParaRPr>
            </a:p>
          </p:txBody>
        </p:sp>
        <p:sp>
          <p:nvSpPr>
            <p:cNvPr id="8" name="Rectangle 118">
              <a:extLst>
                <a:ext uri="{FF2B5EF4-FFF2-40B4-BE49-F238E27FC236}">
                  <a16:creationId xmlns:a16="http://schemas.microsoft.com/office/drawing/2014/main" id="{83187103-0082-4095-8FBD-17AF79A2F460}"/>
                </a:ext>
              </a:extLst>
            </p:cNvPr>
            <p:cNvSpPr/>
            <p:nvPr/>
          </p:nvSpPr>
          <p:spPr>
            <a:xfrm>
              <a:off x="1834555" y="10216150"/>
              <a:ext cx="20687903" cy="948442"/>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en-US" sz="1000">
                <a:solidFill>
                  <a:schemeClr val="tx1"/>
                </a:solidFill>
                <a:latin typeface="Roboto Light"/>
                <a:cs typeface="Roboto Light"/>
              </a:endParaRPr>
            </a:p>
          </p:txBody>
        </p:sp>
        <p:sp>
          <p:nvSpPr>
            <p:cNvPr id="9" name="TextBox 119">
              <a:extLst>
                <a:ext uri="{FF2B5EF4-FFF2-40B4-BE49-F238E27FC236}">
                  <a16:creationId xmlns:a16="http://schemas.microsoft.com/office/drawing/2014/main" id="{22CF8B7D-B690-45DA-B8F0-DC799129A48E}"/>
                </a:ext>
              </a:extLst>
            </p:cNvPr>
            <p:cNvSpPr txBox="1"/>
            <p:nvPr/>
          </p:nvSpPr>
          <p:spPr>
            <a:xfrm>
              <a:off x="7938195" y="5507705"/>
              <a:ext cx="3652471" cy="881537"/>
            </a:xfrm>
            <a:prstGeom prst="rect">
              <a:avLst/>
            </a:prstGeom>
            <a:noFill/>
          </p:spPr>
          <p:txBody>
            <a:bodyPr wrap="square" lIns="182889" tIns="91445" rIns="182889" bIns="91445" rtlCol="0">
              <a:spAutoFit/>
            </a:bodyPr>
            <a:lstStyle/>
            <a:p>
              <a:pPr algn="ctr"/>
              <a:r>
                <a:rPr lang="id-ID" sz="1000" b="1" dirty="0">
                  <a:latin typeface="Lato Regular"/>
                  <a:cs typeface="Lato Regular"/>
                </a:rPr>
                <a:t>Fact 01</a:t>
              </a:r>
              <a:endParaRPr lang="en-US" sz="1000" b="1" dirty="0">
                <a:latin typeface="Lato Regular"/>
                <a:cs typeface="Lato Regular"/>
              </a:endParaRPr>
            </a:p>
          </p:txBody>
        </p:sp>
        <p:sp>
          <p:nvSpPr>
            <p:cNvPr id="10" name="TextBox 120">
              <a:extLst>
                <a:ext uri="{FF2B5EF4-FFF2-40B4-BE49-F238E27FC236}">
                  <a16:creationId xmlns:a16="http://schemas.microsoft.com/office/drawing/2014/main" id="{22542234-92BA-4EBA-8622-7153C7BF9C72}"/>
                </a:ext>
              </a:extLst>
            </p:cNvPr>
            <p:cNvSpPr txBox="1"/>
            <p:nvPr/>
          </p:nvSpPr>
          <p:spPr>
            <a:xfrm>
              <a:off x="1823370" y="5473254"/>
              <a:ext cx="6101134" cy="881537"/>
            </a:xfrm>
            <a:prstGeom prst="rect">
              <a:avLst/>
            </a:prstGeom>
            <a:noFill/>
          </p:spPr>
          <p:txBody>
            <a:bodyPr wrap="square" lIns="182889" tIns="91445" rIns="182889" bIns="91445" rtlCol="0">
              <a:spAutoFit/>
            </a:bodyPr>
            <a:lstStyle/>
            <a:p>
              <a:pPr algn="ctr"/>
              <a:r>
                <a:rPr lang="id-ID" sz="1000" b="1" dirty="0">
                  <a:latin typeface="Lato Regular"/>
                  <a:cs typeface="Lato Regular"/>
                </a:rPr>
                <a:t>Column Title</a:t>
              </a:r>
              <a:endParaRPr lang="en-US" sz="1000" b="1" dirty="0">
                <a:latin typeface="Lato Regular"/>
                <a:cs typeface="Lato Regular"/>
              </a:endParaRPr>
            </a:p>
          </p:txBody>
        </p:sp>
        <p:sp>
          <p:nvSpPr>
            <p:cNvPr id="11" name="TextBox 121">
              <a:extLst>
                <a:ext uri="{FF2B5EF4-FFF2-40B4-BE49-F238E27FC236}">
                  <a16:creationId xmlns:a16="http://schemas.microsoft.com/office/drawing/2014/main" id="{346928A9-8677-4700-9F59-842570A5E593}"/>
                </a:ext>
              </a:extLst>
            </p:cNvPr>
            <p:cNvSpPr txBox="1"/>
            <p:nvPr/>
          </p:nvSpPr>
          <p:spPr>
            <a:xfrm>
              <a:off x="11589411" y="5507705"/>
              <a:ext cx="3652471" cy="881537"/>
            </a:xfrm>
            <a:prstGeom prst="rect">
              <a:avLst/>
            </a:prstGeom>
            <a:noFill/>
          </p:spPr>
          <p:txBody>
            <a:bodyPr wrap="square" lIns="182889" tIns="91445" rIns="182889" bIns="91445" rtlCol="0">
              <a:spAutoFit/>
            </a:bodyPr>
            <a:lstStyle/>
            <a:p>
              <a:pPr algn="ctr"/>
              <a:r>
                <a:rPr lang="id-ID" sz="1000" b="1" dirty="0">
                  <a:latin typeface="Lato Regular"/>
                  <a:cs typeface="Lato Regular"/>
                </a:rPr>
                <a:t>Fact 02</a:t>
              </a:r>
              <a:endParaRPr lang="en-US" sz="1000" b="1" dirty="0">
                <a:latin typeface="Lato Regular"/>
                <a:cs typeface="Lato Regular"/>
              </a:endParaRPr>
            </a:p>
          </p:txBody>
        </p:sp>
        <p:sp>
          <p:nvSpPr>
            <p:cNvPr id="12" name="TextBox 122">
              <a:extLst>
                <a:ext uri="{FF2B5EF4-FFF2-40B4-BE49-F238E27FC236}">
                  <a16:creationId xmlns:a16="http://schemas.microsoft.com/office/drawing/2014/main" id="{21BCF3C8-F1D3-4161-A101-8BEE6292C486}"/>
                </a:ext>
              </a:extLst>
            </p:cNvPr>
            <p:cNvSpPr txBox="1"/>
            <p:nvPr/>
          </p:nvSpPr>
          <p:spPr>
            <a:xfrm>
              <a:off x="15266977" y="5507705"/>
              <a:ext cx="3652471" cy="881537"/>
            </a:xfrm>
            <a:prstGeom prst="rect">
              <a:avLst/>
            </a:prstGeom>
            <a:noFill/>
          </p:spPr>
          <p:txBody>
            <a:bodyPr wrap="square" lIns="182889" tIns="91445" rIns="182889" bIns="91445" rtlCol="0">
              <a:spAutoFit/>
            </a:bodyPr>
            <a:lstStyle/>
            <a:p>
              <a:pPr algn="ctr"/>
              <a:r>
                <a:rPr lang="id-ID" sz="1000" b="1" dirty="0">
                  <a:latin typeface="Lato Regular"/>
                  <a:cs typeface="Lato Regular"/>
                </a:rPr>
                <a:t>Fact 03</a:t>
              </a:r>
              <a:endParaRPr lang="en-US" sz="1000" b="1" dirty="0">
                <a:latin typeface="Lato Regular"/>
                <a:cs typeface="Lato Regular"/>
              </a:endParaRPr>
            </a:p>
          </p:txBody>
        </p:sp>
        <p:sp>
          <p:nvSpPr>
            <p:cNvPr id="13" name="TextBox 123">
              <a:extLst>
                <a:ext uri="{FF2B5EF4-FFF2-40B4-BE49-F238E27FC236}">
                  <a16:creationId xmlns:a16="http://schemas.microsoft.com/office/drawing/2014/main" id="{925F8977-A6AF-4FF0-94BD-062E19A5995B}"/>
                </a:ext>
              </a:extLst>
            </p:cNvPr>
            <p:cNvSpPr txBox="1"/>
            <p:nvPr/>
          </p:nvSpPr>
          <p:spPr>
            <a:xfrm>
              <a:off x="18901814" y="5507705"/>
              <a:ext cx="3652471" cy="881537"/>
            </a:xfrm>
            <a:prstGeom prst="rect">
              <a:avLst/>
            </a:prstGeom>
            <a:noFill/>
          </p:spPr>
          <p:txBody>
            <a:bodyPr wrap="square" lIns="182889" tIns="91445" rIns="182889" bIns="91445" rtlCol="0">
              <a:spAutoFit/>
            </a:bodyPr>
            <a:lstStyle/>
            <a:p>
              <a:pPr algn="ctr"/>
              <a:r>
                <a:rPr lang="id-ID" sz="1000" b="1" dirty="0">
                  <a:latin typeface="Lato Regular"/>
                  <a:cs typeface="Lato Regular"/>
                </a:rPr>
                <a:t>Fact 04</a:t>
              </a:r>
              <a:endParaRPr lang="en-US" sz="1000" b="1" dirty="0">
                <a:latin typeface="Lato Regular"/>
                <a:cs typeface="Lato Regular"/>
              </a:endParaRPr>
            </a:p>
          </p:txBody>
        </p:sp>
        <p:sp>
          <p:nvSpPr>
            <p:cNvPr id="14" name="TextBox 124">
              <a:extLst>
                <a:ext uri="{FF2B5EF4-FFF2-40B4-BE49-F238E27FC236}">
                  <a16:creationId xmlns:a16="http://schemas.microsoft.com/office/drawing/2014/main" id="{E67925C8-CDB1-4A9B-A3B7-568701A58DDA}"/>
                </a:ext>
              </a:extLst>
            </p:cNvPr>
            <p:cNvSpPr txBox="1"/>
            <p:nvPr/>
          </p:nvSpPr>
          <p:spPr>
            <a:xfrm>
              <a:off x="1823370" y="6584601"/>
              <a:ext cx="6101134" cy="881537"/>
            </a:xfrm>
            <a:prstGeom prst="rect">
              <a:avLst/>
            </a:prstGeom>
            <a:noFill/>
          </p:spPr>
          <p:txBody>
            <a:bodyPr wrap="square" lIns="182889" tIns="91445" rIns="182889" bIns="91445" rtlCol="0">
              <a:spAutoFit/>
            </a:bodyPr>
            <a:lstStyle/>
            <a:p>
              <a:pPr algn="ctr"/>
              <a:r>
                <a:rPr lang="id-ID" sz="1000" dirty="0">
                  <a:latin typeface="Calibri Light"/>
                  <a:cs typeface="Calibri Light"/>
                </a:rPr>
                <a:t>Element Number One</a:t>
              </a:r>
              <a:endParaRPr lang="en-US" sz="1000" dirty="0">
                <a:latin typeface="Calibri Light"/>
                <a:cs typeface="Calibri Light"/>
              </a:endParaRPr>
            </a:p>
          </p:txBody>
        </p:sp>
        <p:sp>
          <p:nvSpPr>
            <p:cNvPr id="15" name="TextBox 125">
              <a:extLst>
                <a:ext uri="{FF2B5EF4-FFF2-40B4-BE49-F238E27FC236}">
                  <a16:creationId xmlns:a16="http://schemas.microsoft.com/office/drawing/2014/main" id="{AFAD630B-C35A-4342-AB39-EB233230728E}"/>
                </a:ext>
              </a:extLst>
            </p:cNvPr>
            <p:cNvSpPr txBox="1"/>
            <p:nvPr/>
          </p:nvSpPr>
          <p:spPr>
            <a:xfrm>
              <a:off x="1823370" y="7537791"/>
              <a:ext cx="6101134" cy="881537"/>
            </a:xfrm>
            <a:prstGeom prst="rect">
              <a:avLst/>
            </a:prstGeom>
            <a:noFill/>
          </p:spPr>
          <p:txBody>
            <a:bodyPr wrap="square" lIns="182889" tIns="91445" rIns="182889" bIns="91445" rtlCol="0">
              <a:spAutoFit/>
            </a:bodyPr>
            <a:lstStyle/>
            <a:p>
              <a:pPr algn="ctr"/>
              <a:r>
                <a:rPr lang="id-ID" sz="1000" dirty="0">
                  <a:latin typeface="Calibri Light"/>
                  <a:cs typeface="Calibri Light"/>
                </a:rPr>
                <a:t>Element Number Two</a:t>
              </a:r>
              <a:endParaRPr lang="en-US" sz="1000" dirty="0">
                <a:latin typeface="Calibri Light"/>
                <a:cs typeface="Calibri Light"/>
              </a:endParaRPr>
            </a:p>
          </p:txBody>
        </p:sp>
        <p:sp>
          <p:nvSpPr>
            <p:cNvPr id="16" name="TextBox 126">
              <a:extLst>
                <a:ext uri="{FF2B5EF4-FFF2-40B4-BE49-F238E27FC236}">
                  <a16:creationId xmlns:a16="http://schemas.microsoft.com/office/drawing/2014/main" id="{61B9181D-8799-44AA-BC01-33BA985D9877}"/>
                </a:ext>
              </a:extLst>
            </p:cNvPr>
            <p:cNvSpPr txBox="1"/>
            <p:nvPr/>
          </p:nvSpPr>
          <p:spPr>
            <a:xfrm>
              <a:off x="1823370" y="8511547"/>
              <a:ext cx="6101134" cy="881537"/>
            </a:xfrm>
            <a:prstGeom prst="rect">
              <a:avLst/>
            </a:prstGeom>
            <a:noFill/>
          </p:spPr>
          <p:txBody>
            <a:bodyPr wrap="square" lIns="182889" tIns="91445" rIns="182889" bIns="91445" rtlCol="0">
              <a:spAutoFit/>
            </a:bodyPr>
            <a:lstStyle/>
            <a:p>
              <a:pPr algn="ctr"/>
              <a:r>
                <a:rPr lang="id-ID" sz="1000" dirty="0">
                  <a:latin typeface="Calibri Light"/>
                  <a:cs typeface="Calibri Light"/>
                </a:rPr>
                <a:t>Element Number Three</a:t>
              </a:r>
              <a:endParaRPr lang="en-US" sz="1000" dirty="0">
                <a:latin typeface="Calibri Light"/>
                <a:cs typeface="Calibri Light"/>
              </a:endParaRPr>
            </a:p>
          </p:txBody>
        </p:sp>
        <p:sp>
          <p:nvSpPr>
            <p:cNvPr id="17" name="TextBox 127">
              <a:extLst>
                <a:ext uri="{FF2B5EF4-FFF2-40B4-BE49-F238E27FC236}">
                  <a16:creationId xmlns:a16="http://schemas.microsoft.com/office/drawing/2014/main" id="{4B9D32BB-33B0-4641-AAAF-2E5021970398}"/>
                </a:ext>
              </a:extLst>
            </p:cNvPr>
            <p:cNvSpPr txBox="1"/>
            <p:nvPr/>
          </p:nvSpPr>
          <p:spPr>
            <a:xfrm>
              <a:off x="1823370" y="9478055"/>
              <a:ext cx="6101134" cy="881537"/>
            </a:xfrm>
            <a:prstGeom prst="rect">
              <a:avLst/>
            </a:prstGeom>
            <a:noFill/>
          </p:spPr>
          <p:txBody>
            <a:bodyPr wrap="square" lIns="182889" tIns="91445" rIns="182889" bIns="91445" rtlCol="0">
              <a:spAutoFit/>
            </a:bodyPr>
            <a:lstStyle/>
            <a:p>
              <a:pPr algn="ctr"/>
              <a:r>
                <a:rPr lang="id-ID" sz="1000" dirty="0">
                  <a:latin typeface="Calibri Light"/>
                  <a:cs typeface="Calibri Light"/>
                </a:rPr>
                <a:t>Element Number Four</a:t>
              </a:r>
              <a:endParaRPr lang="en-US" sz="1000" dirty="0">
                <a:latin typeface="Calibri Light"/>
                <a:cs typeface="Calibri Light"/>
              </a:endParaRPr>
            </a:p>
          </p:txBody>
        </p:sp>
        <p:sp>
          <p:nvSpPr>
            <p:cNvPr id="18" name="TextBox 128">
              <a:extLst>
                <a:ext uri="{FF2B5EF4-FFF2-40B4-BE49-F238E27FC236}">
                  <a16:creationId xmlns:a16="http://schemas.microsoft.com/office/drawing/2014/main" id="{3B517D83-1249-44FE-AFB8-42F43CAEDA6F}"/>
                </a:ext>
              </a:extLst>
            </p:cNvPr>
            <p:cNvSpPr txBox="1"/>
            <p:nvPr/>
          </p:nvSpPr>
          <p:spPr>
            <a:xfrm>
              <a:off x="1823370" y="10413373"/>
              <a:ext cx="6101134" cy="881537"/>
            </a:xfrm>
            <a:prstGeom prst="rect">
              <a:avLst/>
            </a:prstGeom>
            <a:noFill/>
          </p:spPr>
          <p:txBody>
            <a:bodyPr wrap="square" lIns="182889" tIns="91445" rIns="182889" bIns="91445" rtlCol="0">
              <a:spAutoFit/>
            </a:bodyPr>
            <a:lstStyle/>
            <a:p>
              <a:pPr algn="ctr"/>
              <a:r>
                <a:rPr lang="id-ID" sz="1000" dirty="0">
                  <a:latin typeface="Calibri Light"/>
                  <a:cs typeface="Calibri Light"/>
                </a:rPr>
                <a:t>Element Number Five</a:t>
              </a:r>
              <a:endParaRPr lang="en-US" sz="1000" dirty="0">
                <a:latin typeface="Calibri Light"/>
                <a:cs typeface="Calibri Light"/>
              </a:endParaRPr>
            </a:p>
          </p:txBody>
        </p:sp>
        <p:sp>
          <p:nvSpPr>
            <p:cNvPr id="19" name="Rectangle 129">
              <a:extLst>
                <a:ext uri="{FF2B5EF4-FFF2-40B4-BE49-F238E27FC236}">
                  <a16:creationId xmlns:a16="http://schemas.microsoft.com/office/drawing/2014/main" id="{BEA762D8-BA7F-4622-8470-EF44833589A2}"/>
                </a:ext>
              </a:extLst>
            </p:cNvPr>
            <p:cNvSpPr/>
            <p:nvPr/>
          </p:nvSpPr>
          <p:spPr>
            <a:xfrm>
              <a:off x="7938195" y="6387378"/>
              <a:ext cx="3651217" cy="948442"/>
            </a:xfrm>
            <a:prstGeom prst="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sz="1000">
                <a:solidFill>
                  <a:schemeClr val="tx1"/>
                </a:solidFill>
                <a:latin typeface="Roboto Light"/>
                <a:cs typeface="Roboto Light"/>
              </a:endParaRPr>
            </a:p>
          </p:txBody>
        </p:sp>
        <p:sp>
          <p:nvSpPr>
            <p:cNvPr id="20" name="Rectangle 130">
              <a:extLst>
                <a:ext uri="{FF2B5EF4-FFF2-40B4-BE49-F238E27FC236}">
                  <a16:creationId xmlns:a16="http://schemas.microsoft.com/office/drawing/2014/main" id="{1159B497-7E6C-4A50-BB4F-E796F28B3F03}"/>
                </a:ext>
              </a:extLst>
            </p:cNvPr>
            <p:cNvSpPr/>
            <p:nvPr/>
          </p:nvSpPr>
          <p:spPr>
            <a:xfrm>
              <a:off x="11588158" y="7332947"/>
              <a:ext cx="3632462" cy="979205"/>
            </a:xfrm>
            <a:prstGeom prst="rect">
              <a:avLst/>
            </a:prstGeom>
            <a:solidFill>
              <a:srgbClr val="181717"/>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sz="1000">
                <a:solidFill>
                  <a:schemeClr val="tx1"/>
                </a:solidFill>
                <a:latin typeface="Roboto Light"/>
                <a:cs typeface="Roboto Light"/>
              </a:endParaRPr>
            </a:p>
          </p:txBody>
        </p:sp>
        <p:sp>
          <p:nvSpPr>
            <p:cNvPr id="21" name="Rectangle 131">
              <a:extLst>
                <a:ext uri="{FF2B5EF4-FFF2-40B4-BE49-F238E27FC236}">
                  <a16:creationId xmlns:a16="http://schemas.microsoft.com/office/drawing/2014/main" id="{07E3C270-9E75-479F-ABA7-1E4E3E8CB555}"/>
                </a:ext>
              </a:extLst>
            </p:cNvPr>
            <p:cNvSpPr/>
            <p:nvPr/>
          </p:nvSpPr>
          <p:spPr>
            <a:xfrm>
              <a:off x="15224383" y="8312152"/>
              <a:ext cx="3693118" cy="939642"/>
            </a:xfrm>
            <a:prstGeom prst="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sz="1000">
                <a:solidFill>
                  <a:schemeClr val="tx1"/>
                </a:solidFill>
                <a:latin typeface="Roboto Light"/>
                <a:cs typeface="Roboto Light"/>
              </a:endParaRPr>
            </a:p>
          </p:txBody>
        </p:sp>
        <p:sp>
          <p:nvSpPr>
            <p:cNvPr id="22" name="Rectangle 132">
              <a:extLst>
                <a:ext uri="{FF2B5EF4-FFF2-40B4-BE49-F238E27FC236}">
                  <a16:creationId xmlns:a16="http://schemas.microsoft.com/office/drawing/2014/main" id="{DB0E6D89-D30C-4711-B02F-D48C97481CEA}"/>
                </a:ext>
              </a:extLst>
            </p:cNvPr>
            <p:cNvSpPr/>
            <p:nvPr/>
          </p:nvSpPr>
          <p:spPr>
            <a:xfrm>
              <a:off x="18917499" y="9262769"/>
              <a:ext cx="3599942" cy="953382"/>
            </a:xfrm>
            <a:prstGeom prst="rect">
              <a:avLst/>
            </a:prstGeom>
            <a:solidFill>
              <a:srgbClr val="181717"/>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sz="1000">
                <a:solidFill>
                  <a:schemeClr val="tx1"/>
                </a:solidFill>
                <a:latin typeface="Roboto Light"/>
                <a:cs typeface="Roboto Light"/>
              </a:endParaRPr>
            </a:p>
          </p:txBody>
        </p:sp>
        <p:sp>
          <p:nvSpPr>
            <p:cNvPr id="25" name="Freeform 169">
              <a:extLst>
                <a:ext uri="{FF2B5EF4-FFF2-40B4-BE49-F238E27FC236}">
                  <a16:creationId xmlns:a16="http://schemas.microsoft.com/office/drawing/2014/main" id="{C32FA1C6-EDB9-4A4B-B905-84D7445FFE3E}"/>
                </a:ext>
              </a:extLst>
            </p:cNvPr>
            <p:cNvSpPr>
              <a:spLocks noChangeArrowheads="1"/>
            </p:cNvSpPr>
            <p:nvPr/>
          </p:nvSpPr>
          <p:spPr bwMode="auto">
            <a:xfrm>
              <a:off x="9233001" y="4535486"/>
              <a:ext cx="1027469" cy="822294"/>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rgbClr val="525878"/>
            </a:solidFill>
            <a:ln>
              <a:noFill/>
            </a:ln>
            <a:effectLst/>
            <a:extLst/>
          </p:spPr>
          <p:txBody>
            <a:bodyPr wrap="none" anchor="ctr"/>
            <a:lstStyle/>
            <a:p>
              <a:endParaRPr lang="en-US" sz="1000" dirty="0">
                <a:latin typeface="Calibri Light"/>
              </a:endParaRPr>
            </a:p>
          </p:txBody>
        </p:sp>
        <p:sp>
          <p:nvSpPr>
            <p:cNvPr id="26" name="Freeform 65">
              <a:extLst>
                <a:ext uri="{FF2B5EF4-FFF2-40B4-BE49-F238E27FC236}">
                  <a16:creationId xmlns:a16="http://schemas.microsoft.com/office/drawing/2014/main" id="{ED5AE6C3-9128-417E-9984-5E519C43EED0}"/>
                </a:ext>
              </a:extLst>
            </p:cNvPr>
            <p:cNvSpPr>
              <a:spLocks noChangeArrowheads="1"/>
            </p:cNvSpPr>
            <p:nvPr/>
          </p:nvSpPr>
          <p:spPr bwMode="auto">
            <a:xfrm>
              <a:off x="13025202" y="4510361"/>
              <a:ext cx="887353" cy="887700"/>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rgbClr val="181717"/>
            </a:solidFill>
            <a:ln>
              <a:noFill/>
            </a:ln>
            <a:effectLst/>
            <a:extLst/>
          </p:spPr>
          <p:txBody>
            <a:bodyPr wrap="none" anchor="ctr"/>
            <a:lstStyle/>
            <a:p>
              <a:endParaRPr lang="en-US" sz="1000" dirty="0">
                <a:latin typeface="Calibri Light"/>
              </a:endParaRPr>
            </a:p>
          </p:txBody>
        </p:sp>
        <p:sp>
          <p:nvSpPr>
            <p:cNvPr id="27" name="Freeform 101">
              <a:extLst>
                <a:ext uri="{FF2B5EF4-FFF2-40B4-BE49-F238E27FC236}">
                  <a16:creationId xmlns:a16="http://schemas.microsoft.com/office/drawing/2014/main" id="{E73FFB67-005E-43B9-AB25-ED59FE1C77F2}"/>
                </a:ext>
              </a:extLst>
            </p:cNvPr>
            <p:cNvSpPr>
              <a:spLocks noChangeArrowheads="1"/>
            </p:cNvSpPr>
            <p:nvPr/>
          </p:nvSpPr>
          <p:spPr bwMode="auto">
            <a:xfrm>
              <a:off x="16481906" y="4535486"/>
              <a:ext cx="959532" cy="739043"/>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rgbClr val="525878"/>
            </a:solidFill>
            <a:ln>
              <a:noFill/>
            </a:ln>
            <a:effectLst/>
            <a:extLst/>
          </p:spPr>
          <p:txBody>
            <a:bodyPr wrap="none" anchor="ctr"/>
            <a:lstStyle/>
            <a:p>
              <a:endParaRPr lang="en-US" sz="1000" dirty="0">
                <a:latin typeface="Calibri Light"/>
              </a:endParaRPr>
            </a:p>
          </p:txBody>
        </p:sp>
        <p:sp>
          <p:nvSpPr>
            <p:cNvPr id="28" name="Freeform 97">
              <a:extLst>
                <a:ext uri="{FF2B5EF4-FFF2-40B4-BE49-F238E27FC236}">
                  <a16:creationId xmlns:a16="http://schemas.microsoft.com/office/drawing/2014/main" id="{C6338FBF-E707-4951-A9FD-549E277451D8}"/>
                </a:ext>
              </a:extLst>
            </p:cNvPr>
            <p:cNvSpPr>
              <a:spLocks noChangeArrowheads="1"/>
            </p:cNvSpPr>
            <p:nvPr/>
          </p:nvSpPr>
          <p:spPr bwMode="auto">
            <a:xfrm>
              <a:off x="20276088" y="4589015"/>
              <a:ext cx="872308" cy="749088"/>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rgbClr val="181717"/>
            </a:solidFill>
            <a:ln>
              <a:noFill/>
            </a:ln>
            <a:effectLst/>
            <a:extLst/>
          </p:spPr>
          <p:txBody>
            <a:bodyPr wrap="none" anchor="ctr"/>
            <a:lstStyle/>
            <a:p>
              <a:endParaRPr lang="en-US" sz="1000" dirty="0">
                <a:latin typeface="Calibri Light"/>
              </a:endParaRPr>
            </a:p>
          </p:txBody>
        </p:sp>
        <p:sp>
          <p:nvSpPr>
            <p:cNvPr id="29" name="Freeform 77">
              <a:extLst>
                <a:ext uri="{FF2B5EF4-FFF2-40B4-BE49-F238E27FC236}">
                  <a16:creationId xmlns:a16="http://schemas.microsoft.com/office/drawing/2014/main" id="{38A97755-36A4-43CE-B397-33855F034BEC}"/>
                </a:ext>
              </a:extLst>
            </p:cNvPr>
            <p:cNvSpPr>
              <a:spLocks noChangeArrowheads="1"/>
            </p:cNvSpPr>
            <p:nvPr/>
          </p:nvSpPr>
          <p:spPr bwMode="auto">
            <a:xfrm>
              <a:off x="4466235" y="4651471"/>
              <a:ext cx="872308" cy="733643"/>
            </a:xfrm>
            <a:custGeom>
              <a:avLst/>
              <a:gdLst>
                <a:gd name="T0" fmla="*/ 372 w 497"/>
                <a:gd name="T1" fmla="*/ 124 h 418"/>
                <a:gd name="T2" fmla="*/ 372 w 497"/>
                <a:gd name="T3" fmla="*/ 124 h 418"/>
                <a:gd name="T4" fmla="*/ 389 w 497"/>
                <a:gd name="T5" fmla="*/ 124 h 418"/>
                <a:gd name="T6" fmla="*/ 389 w 497"/>
                <a:gd name="T7" fmla="*/ 178 h 418"/>
                <a:gd name="T8" fmla="*/ 496 w 497"/>
                <a:gd name="T9" fmla="*/ 89 h 418"/>
                <a:gd name="T10" fmla="*/ 389 w 497"/>
                <a:gd name="T11" fmla="*/ 0 h 418"/>
                <a:gd name="T12" fmla="*/ 389 w 497"/>
                <a:gd name="T13" fmla="*/ 53 h 418"/>
                <a:gd name="T14" fmla="*/ 372 w 497"/>
                <a:gd name="T15" fmla="*/ 53 h 418"/>
                <a:gd name="T16" fmla="*/ 186 w 497"/>
                <a:gd name="T17" fmla="*/ 187 h 418"/>
                <a:gd name="T18" fmla="*/ 53 w 497"/>
                <a:gd name="T19" fmla="*/ 284 h 418"/>
                <a:gd name="T20" fmla="*/ 0 w 497"/>
                <a:gd name="T21" fmla="*/ 284 h 418"/>
                <a:gd name="T22" fmla="*/ 0 w 497"/>
                <a:gd name="T23" fmla="*/ 355 h 418"/>
                <a:gd name="T24" fmla="*/ 53 w 497"/>
                <a:gd name="T25" fmla="*/ 355 h 418"/>
                <a:gd name="T26" fmla="*/ 239 w 497"/>
                <a:gd name="T27" fmla="*/ 222 h 418"/>
                <a:gd name="T28" fmla="*/ 372 w 497"/>
                <a:gd name="T29" fmla="*/ 124 h 418"/>
                <a:gd name="T30" fmla="*/ 132 w 497"/>
                <a:gd name="T31" fmla="*/ 169 h 418"/>
                <a:gd name="T32" fmla="*/ 132 w 497"/>
                <a:gd name="T33" fmla="*/ 169 h 418"/>
                <a:gd name="T34" fmla="*/ 141 w 497"/>
                <a:gd name="T35" fmla="*/ 152 h 418"/>
                <a:gd name="T36" fmla="*/ 177 w 497"/>
                <a:gd name="T37" fmla="*/ 116 h 418"/>
                <a:gd name="T38" fmla="*/ 53 w 497"/>
                <a:gd name="T39" fmla="*/ 63 h 418"/>
                <a:gd name="T40" fmla="*/ 0 w 497"/>
                <a:gd name="T41" fmla="*/ 63 h 418"/>
                <a:gd name="T42" fmla="*/ 0 w 497"/>
                <a:gd name="T43" fmla="*/ 134 h 418"/>
                <a:gd name="T44" fmla="*/ 53 w 497"/>
                <a:gd name="T45" fmla="*/ 134 h 418"/>
                <a:gd name="T46" fmla="*/ 132 w 497"/>
                <a:gd name="T47" fmla="*/ 169 h 418"/>
                <a:gd name="T48" fmla="*/ 389 w 497"/>
                <a:gd name="T49" fmla="*/ 293 h 418"/>
                <a:gd name="T50" fmla="*/ 389 w 497"/>
                <a:gd name="T51" fmla="*/ 293 h 418"/>
                <a:gd name="T52" fmla="*/ 372 w 497"/>
                <a:gd name="T53" fmla="*/ 293 h 418"/>
                <a:gd name="T54" fmla="*/ 283 w 497"/>
                <a:gd name="T55" fmla="*/ 249 h 418"/>
                <a:gd name="T56" fmla="*/ 283 w 497"/>
                <a:gd name="T57" fmla="*/ 258 h 418"/>
                <a:gd name="T58" fmla="*/ 248 w 497"/>
                <a:gd name="T59" fmla="*/ 302 h 418"/>
                <a:gd name="T60" fmla="*/ 372 w 497"/>
                <a:gd name="T61" fmla="*/ 355 h 418"/>
                <a:gd name="T62" fmla="*/ 389 w 497"/>
                <a:gd name="T63" fmla="*/ 355 h 418"/>
                <a:gd name="T64" fmla="*/ 389 w 497"/>
                <a:gd name="T65" fmla="*/ 417 h 418"/>
                <a:gd name="T66" fmla="*/ 496 w 497"/>
                <a:gd name="T67" fmla="*/ 328 h 418"/>
                <a:gd name="T68" fmla="*/ 389 w 497"/>
                <a:gd name="T69" fmla="*/ 240 h 418"/>
                <a:gd name="T70" fmla="*/ 389 w 497"/>
                <a:gd name="T71" fmla="*/ 29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chemeClr val="tx1"/>
            </a:solidFill>
            <a:ln>
              <a:noFill/>
            </a:ln>
            <a:effectLst/>
            <a:extLst/>
          </p:spPr>
          <p:txBody>
            <a:bodyPr wrap="none" anchor="ctr"/>
            <a:lstStyle/>
            <a:p>
              <a:endParaRPr lang="en-US" sz="1000" dirty="0">
                <a:latin typeface="Calibri Light"/>
              </a:endParaRPr>
            </a:p>
          </p:txBody>
        </p:sp>
        <p:sp>
          <p:nvSpPr>
            <p:cNvPr id="30" name="Rectangle 138">
              <a:extLst>
                <a:ext uri="{FF2B5EF4-FFF2-40B4-BE49-F238E27FC236}">
                  <a16:creationId xmlns:a16="http://schemas.microsoft.com/office/drawing/2014/main" id="{23A4DF9A-D5C7-4FF7-9748-8EDE44B30531}"/>
                </a:ext>
              </a:extLst>
            </p:cNvPr>
            <p:cNvSpPr/>
            <p:nvPr/>
          </p:nvSpPr>
          <p:spPr>
            <a:xfrm>
              <a:off x="11588158" y="10185386"/>
              <a:ext cx="3632462" cy="979205"/>
            </a:xfrm>
            <a:prstGeom prst="rect">
              <a:avLst/>
            </a:prstGeom>
            <a:solidFill>
              <a:srgbClr val="181717"/>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sz="1000">
                <a:solidFill>
                  <a:schemeClr val="tx1"/>
                </a:solidFill>
                <a:latin typeface="Roboto Light"/>
                <a:cs typeface="Roboto Light"/>
              </a:endParaRPr>
            </a:p>
          </p:txBody>
        </p:sp>
      </p:grpSp>
      <p:sp>
        <p:nvSpPr>
          <p:cNvPr id="36" name="矩形 35">
            <a:extLst>
              <a:ext uri="{FF2B5EF4-FFF2-40B4-BE49-F238E27FC236}">
                <a16:creationId xmlns:a16="http://schemas.microsoft.com/office/drawing/2014/main" id="{E03DA7B3-841D-4BD1-AD6A-2982BE30A638}"/>
              </a:ext>
            </a:extLst>
          </p:cNvPr>
          <p:cNvSpPr/>
          <p:nvPr/>
        </p:nvSpPr>
        <p:spPr>
          <a:xfrm>
            <a:off x="583878" y="1254034"/>
            <a:ext cx="7943491" cy="274448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0862643"/>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a:extLst>
              <a:ext uri="{FF2B5EF4-FFF2-40B4-BE49-F238E27FC236}">
                <a16:creationId xmlns:a16="http://schemas.microsoft.com/office/drawing/2014/main" id="{D4E788C0-2F77-4C9C-988E-C41CE0754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82496" y="0"/>
            <a:ext cx="4461504" cy="5219700"/>
          </a:xfrm>
          <a:prstGeom prst="rect">
            <a:avLst/>
          </a:prstGeom>
        </p:spPr>
      </p:pic>
      <p:pic>
        <p:nvPicPr>
          <p:cNvPr id="37" name="图片 36">
            <a:extLst>
              <a:ext uri="{FF2B5EF4-FFF2-40B4-BE49-F238E27FC236}">
                <a16:creationId xmlns:a16="http://schemas.microsoft.com/office/drawing/2014/main" id="{562F2CA1-B4D8-4B8B-A06A-91C8FF052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4" y="8107"/>
            <a:ext cx="4708150" cy="5219700"/>
          </a:xfrm>
          <a:prstGeom prst="rect">
            <a:avLst/>
          </a:prstGeom>
        </p:spPr>
      </p:pic>
      <p:sp>
        <p:nvSpPr>
          <p:cNvPr id="35" name="矩形: 圆角 34">
            <a:extLst>
              <a:ext uri="{FF2B5EF4-FFF2-40B4-BE49-F238E27FC236}">
                <a16:creationId xmlns:a16="http://schemas.microsoft.com/office/drawing/2014/main" id="{7596752C-487F-4785-84BE-2ACC2B28E85E}"/>
              </a:ext>
            </a:extLst>
          </p:cNvPr>
          <p:cNvSpPr/>
          <p:nvPr/>
        </p:nvSpPr>
        <p:spPr>
          <a:xfrm>
            <a:off x="1243913" y="1235355"/>
            <a:ext cx="6928022" cy="280086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21" name="矩形 20">
            <a:extLst>
              <a:ext uri="{FF2B5EF4-FFF2-40B4-BE49-F238E27FC236}">
                <a16:creationId xmlns:a16="http://schemas.microsoft.com/office/drawing/2014/main" id="{F0BD8D2F-B3EF-48B8-988E-E206EEF46EB0}"/>
              </a:ext>
            </a:extLst>
          </p:cNvPr>
          <p:cNvSpPr/>
          <p:nvPr/>
        </p:nvSpPr>
        <p:spPr>
          <a:xfrm>
            <a:off x="3094301" y="2063959"/>
            <a:ext cx="4125231" cy="553998"/>
          </a:xfrm>
          <a:prstGeom prst="rect">
            <a:avLst/>
          </a:prstGeom>
        </p:spPr>
        <p:txBody>
          <a:bodyPr wrap="square">
            <a:spAutoFit/>
          </a:bodyPr>
          <a:lstStyle/>
          <a:p>
            <a:pPr>
              <a:lnSpc>
                <a:spcPct val="150000"/>
              </a:lnSpc>
            </a:pPr>
            <a:r>
              <a:rPr lang="en-US" altLang="zh-CN" sz="1000" dirty="0">
                <a:solidFill>
                  <a:schemeClr val="bg2">
                    <a:lumMod val="10000"/>
                  </a:schemeClr>
                </a:solidFill>
                <a:latin typeface="Ebrima" pitchFamily="2" charset="0"/>
                <a:ea typeface="Ebrima" pitchFamily="2" charset="0"/>
                <a:cs typeface="Ebrima" pitchFamily="2" charset="0"/>
              </a:rPr>
              <a:t>To summarize what I have said: aim for the highest; never enter a bar room; do not touch liquor, or if at all only at meals</a:t>
            </a:r>
            <a:endParaRPr lang="zh-CN" altLang="en-US" sz="1000" dirty="0">
              <a:solidFill>
                <a:schemeClr val="bg2">
                  <a:lumMod val="10000"/>
                </a:schemeClr>
              </a:solidFill>
            </a:endParaRPr>
          </a:p>
        </p:txBody>
      </p:sp>
      <p:sp>
        <p:nvSpPr>
          <p:cNvPr id="22" name="TextBox 7">
            <a:extLst>
              <a:ext uri="{FF2B5EF4-FFF2-40B4-BE49-F238E27FC236}">
                <a16:creationId xmlns:a16="http://schemas.microsoft.com/office/drawing/2014/main" id="{E3414A97-44F6-41FB-915F-772C9C0166D3}"/>
              </a:ext>
            </a:extLst>
          </p:cNvPr>
          <p:cNvSpPr txBox="1"/>
          <p:nvPr/>
        </p:nvSpPr>
        <p:spPr>
          <a:xfrm>
            <a:off x="2966446" y="1796469"/>
            <a:ext cx="2152576" cy="307777"/>
          </a:xfrm>
          <a:prstGeom prst="rect">
            <a:avLst/>
          </a:prstGeom>
          <a:noFill/>
        </p:spPr>
        <p:txBody>
          <a:bodyPr wrap="square" rtlCol="0">
            <a:spAutoFit/>
          </a:bodyPr>
          <a:lstStyle/>
          <a:p>
            <a:pPr algn="ctr"/>
            <a:r>
              <a:rPr lang="en-US" sz="1400" b="1" dirty="0">
                <a:latin typeface="Montserrat" charset="0"/>
                <a:ea typeface="Montserrat" charset="0"/>
                <a:cs typeface="Montserrat" charset="0"/>
              </a:rPr>
              <a:t>WRITE HERE</a:t>
            </a:r>
            <a:r>
              <a:rPr lang="en-US" altLang="zh-CN" sz="1400" b="1" dirty="0">
                <a:latin typeface="Montserrat" charset="0"/>
                <a:ea typeface="Montserrat" charset="0"/>
                <a:cs typeface="Montserrat" charset="0"/>
              </a:rPr>
              <a:t>YOUR TITLE</a:t>
            </a:r>
          </a:p>
        </p:txBody>
      </p:sp>
      <p:grpSp>
        <p:nvGrpSpPr>
          <p:cNvPr id="25" name="组合 24">
            <a:extLst>
              <a:ext uri="{FF2B5EF4-FFF2-40B4-BE49-F238E27FC236}">
                <a16:creationId xmlns:a16="http://schemas.microsoft.com/office/drawing/2014/main" id="{58DD58D5-564B-4A30-8206-2CBFB281B133}"/>
              </a:ext>
            </a:extLst>
          </p:cNvPr>
          <p:cNvGrpSpPr/>
          <p:nvPr/>
        </p:nvGrpSpPr>
        <p:grpSpPr>
          <a:xfrm>
            <a:off x="2563935" y="2025624"/>
            <a:ext cx="440160" cy="45719"/>
            <a:chOff x="2265827" y="3510106"/>
            <a:chExt cx="440160" cy="45719"/>
          </a:xfrm>
        </p:grpSpPr>
        <p:sp>
          <p:nvSpPr>
            <p:cNvPr id="26" name="矩形 25">
              <a:extLst>
                <a:ext uri="{FF2B5EF4-FFF2-40B4-BE49-F238E27FC236}">
                  <a16:creationId xmlns:a16="http://schemas.microsoft.com/office/drawing/2014/main" id="{2FD0D4EE-3E98-4FE3-8CF5-2E7FCA369717}"/>
                </a:ext>
              </a:extLst>
            </p:cNvPr>
            <p:cNvSpPr/>
            <p:nvPr/>
          </p:nvSpPr>
          <p:spPr>
            <a:xfrm rot="19000598">
              <a:off x="2265827" y="3510106"/>
              <a:ext cx="216024"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a:extLst>
                <a:ext uri="{FF2B5EF4-FFF2-40B4-BE49-F238E27FC236}">
                  <a16:creationId xmlns:a16="http://schemas.microsoft.com/office/drawing/2014/main" id="{2CE36DF4-0DBE-4351-A001-2A6B718F5FDB}"/>
                </a:ext>
              </a:extLst>
            </p:cNvPr>
            <p:cNvSpPr/>
            <p:nvPr/>
          </p:nvSpPr>
          <p:spPr>
            <a:xfrm rot="19000598">
              <a:off x="2377895" y="3510106"/>
              <a:ext cx="216024"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a:extLst>
                <a:ext uri="{FF2B5EF4-FFF2-40B4-BE49-F238E27FC236}">
                  <a16:creationId xmlns:a16="http://schemas.microsoft.com/office/drawing/2014/main" id="{312B8AC4-3612-480B-B781-C50D503B7A39}"/>
                </a:ext>
              </a:extLst>
            </p:cNvPr>
            <p:cNvSpPr/>
            <p:nvPr/>
          </p:nvSpPr>
          <p:spPr>
            <a:xfrm rot="19000598">
              <a:off x="2489963" y="3510106"/>
              <a:ext cx="216024" cy="4571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28">
            <a:extLst>
              <a:ext uri="{FF2B5EF4-FFF2-40B4-BE49-F238E27FC236}">
                <a16:creationId xmlns:a16="http://schemas.microsoft.com/office/drawing/2014/main" id="{BB00D4A2-E494-4104-A95D-BA9FEDDC1748}"/>
              </a:ext>
            </a:extLst>
          </p:cNvPr>
          <p:cNvSpPr/>
          <p:nvPr/>
        </p:nvSpPr>
        <p:spPr>
          <a:xfrm>
            <a:off x="3042904" y="3136293"/>
            <a:ext cx="4125231" cy="553998"/>
          </a:xfrm>
          <a:prstGeom prst="rect">
            <a:avLst/>
          </a:prstGeom>
        </p:spPr>
        <p:txBody>
          <a:bodyPr wrap="square">
            <a:spAutoFit/>
          </a:bodyPr>
          <a:lstStyle/>
          <a:p>
            <a:pPr>
              <a:lnSpc>
                <a:spcPct val="150000"/>
              </a:lnSpc>
            </a:pPr>
            <a:r>
              <a:rPr lang="en-US" altLang="zh-CN" sz="1000" dirty="0">
                <a:solidFill>
                  <a:schemeClr val="bg2">
                    <a:lumMod val="10000"/>
                  </a:schemeClr>
                </a:solidFill>
                <a:latin typeface="Ebrima" pitchFamily="2" charset="0"/>
                <a:ea typeface="Ebrima" pitchFamily="2" charset="0"/>
                <a:cs typeface="Ebrima" pitchFamily="2" charset="0"/>
              </a:rPr>
              <a:t>To summarize what I have said: aim for the highest; never enter a bar room; do not touch liquor, or if at all only at meals</a:t>
            </a:r>
            <a:endParaRPr lang="zh-CN" altLang="en-US" sz="1000" dirty="0">
              <a:solidFill>
                <a:schemeClr val="bg2">
                  <a:lumMod val="10000"/>
                </a:schemeClr>
              </a:solidFill>
            </a:endParaRPr>
          </a:p>
        </p:txBody>
      </p:sp>
      <p:sp>
        <p:nvSpPr>
          <p:cNvPr id="30" name="TextBox 7">
            <a:extLst>
              <a:ext uri="{FF2B5EF4-FFF2-40B4-BE49-F238E27FC236}">
                <a16:creationId xmlns:a16="http://schemas.microsoft.com/office/drawing/2014/main" id="{93F7FE5D-0BC1-4E63-8C83-155FAC9922D3}"/>
              </a:ext>
            </a:extLst>
          </p:cNvPr>
          <p:cNvSpPr txBox="1"/>
          <p:nvPr/>
        </p:nvSpPr>
        <p:spPr>
          <a:xfrm>
            <a:off x="2915049" y="2868803"/>
            <a:ext cx="2152576" cy="307777"/>
          </a:xfrm>
          <a:prstGeom prst="rect">
            <a:avLst/>
          </a:prstGeom>
          <a:noFill/>
        </p:spPr>
        <p:txBody>
          <a:bodyPr wrap="square" rtlCol="0">
            <a:spAutoFit/>
          </a:bodyPr>
          <a:lstStyle/>
          <a:p>
            <a:pPr algn="ctr"/>
            <a:r>
              <a:rPr lang="en-US" sz="1400" b="1" dirty="0">
                <a:latin typeface="Montserrat" charset="0"/>
                <a:ea typeface="Montserrat" charset="0"/>
                <a:cs typeface="Montserrat" charset="0"/>
              </a:rPr>
              <a:t>WRITE HERE</a:t>
            </a:r>
            <a:r>
              <a:rPr lang="en-US" altLang="zh-CN" sz="1400" b="1" dirty="0">
                <a:latin typeface="Montserrat" charset="0"/>
                <a:ea typeface="Montserrat" charset="0"/>
                <a:cs typeface="Montserrat" charset="0"/>
              </a:rPr>
              <a:t>YOUR TITLE</a:t>
            </a:r>
          </a:p>
        </p:txBody>
      </p:sp>
      <p:grpSp>
        <p:nvGrpSpPr>
          <p:cNvPr id="31" name="组合 30">
            <a:extLst>
              <a:ext uri="{FF2B5EF4-FFF2-40B4-BE49-F238E27FC236}">
                <a16:creationId xmlns:a16="http://schemas.microsoft.com/office/drawing/2014/main" id="{F66ABAD4-C9F4-4589-BAAF-832DD9C44180}"/>
              </a:ext>
            </a:extLst>
          </p:cNvPr>
          <p:cNvGrpSpPr/>
          <p:nvPr/>
        </p:nvGrpSpPr>
        <p:grpSpPr>
          <a:xfrm>
            <a:off x="2512538" y="3097958"/>
            <a:ext cx="440160" cy="45719"/>
            <a:chOff x="2265827" y="3510106"/>
            <a:chExt cx="440160" cy="45719"/>
          </a:xfrm>
          <a:solidFill>
            <a:srgbClr val="525878"/>
          </a:solidFill>
        </p:grpSpPr>
        <p:sp>
          <p:nvSpPr>
            <p:cNvPr id="32" name="矩形 31">
              <a:extLst>
                <a:ext uri="{FF2B5EF4-FFF2-40B4-BE49-F238E27FC236}">
                  <a16:creationId xmlns:a16="http://schemas.microsoft.com/office/drawing/2014/main" id="{4A71E97E-4D24-48FA-B3B0-069DE1E7FF56}"/>
                </a:ext>
              </a:extLst>
            </p:cNvPr>
            <p:cNvSpPr/>
            <p:nvPr/>
          </p:nvSpPr>
          <p:spPr>
            <a:xfrm rot="19000598">
              <a:off x="2265827" y="3510106"/>
              <a:ext cx="216024"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矩形 32">
              <a:extLst>
                <a:ext uri="{FF2B5EF4-FFF2-40B4-BE49-F238E27FC236}">
                  <a16:creationId xmlns:a16="http://schemas.microsoft.com/office/drawing/2014/main" id="{0CFD21B4-3F1C-49BD-9B1E-A389A69436D6}"/>
                </a:ext>
              </a:extLst>
            </p:cNvPr>
            <p:cNvSpPr/>
            <p:nvPr/>
          </p:nvSpPr>
          <p:spPr>
            <a:xfrm rot="19000598">
              <a:off x="2377895" y="3510106"/>
              <a:ext cx="216024"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a:extLst>
                <a:ext uri="{FF2B5EF4-FFF2-40B4-BE49-F238E27FC236}">
                  <a16:creationId xmlns:a16="http://schemas.microsoft.com/office/drawing/2014/main" id="{16A866BF-854F-4183-B8CB-6B7314995E19}"/>
                </a:ext>
              </a:extLst>
            </p:cNvPr>
            <p:cNvSpPr/>
            <p:nvPr/>
          </p:nvSpPr>
          <p:spPr>
            <a:xfrm rot="19000598">
              <a:off x="2489963" y="3510106"/>
              <a:ext cx="216024"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73364540"/>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cxnSp>
        <p:nvCxnSpPr>
          <p:cNvPr id="4" name="MH_Other_1">
            <a:extLst>
              <a:ext uri="{FF2B5EF4-FFF2-40B4-BE49-F238E27FC236}">
                <a16:creationId xmlns:a16="http://schemas.microsoft.com/office/drawing/2014/main" id="{223422CC-AE59-451B-A710-3A3DB00A914C}"/>
              </a:ext>
            </a:extLst>
          </p:cNvPr>
          <p:cNvCxnSpPr/>
          <p:nvPr/>
        </p:nvCxnSpPr>
        <p:spPr>
          <a:xfrm>
            <a:off x="477022" y="4066630"/>
            <a:ext cx="3527425" cy="0"/>
          </a:xfrm>
          <a:prstGeom prst="line">
            <a:avLst/>
          </a:prstGeom>
          <a:ln>
            <a:solidFill>
              <a:srgbClr val="D5D5D5"/>
            </a:solidFill>
          </a:ln>
        </p:spPr>
        <p:style>
          <a:lnRef idx="1">
            <a:schemeClr val="accent1"/>
          </a:lnRef>
          <a:fillRef idx="0">
            <a:schemeClr val="accent1"/>
          </a:fillRef>
          <a:effectRef idx="0">
            <a:schemeClr val="accent1"/>
          </a:effectRef>
          <a:fontRef idx="minor">
            <a:schemeClr val="tx1"/>
          </a:fontRef>
        </p:style>
      </p:cxnSp>
      <p:sp>
        <p:nvSpPr>
          <p:cNvPr id="5" name="MH_Other_2">
            <a:extLst>
              <a:ext uri="{FF2B5EF4-FFF2-40B4-BE49-F238E27FC236}">
                <a16:creationId xmlns:a16="http://schemas.microsoft.com/office/drawing/2014/main" id="{613ED7E2-A340-4C42-9CA2-7022DC97F796}"/>
              </a:ext>
            </a:extLst>
          </p:cNvPr>
          <p:cNvSpPr/>
          <p:nvPr/>
        </p:nvSpPr>
        <p:spPr>
          <a:xfrm>
            <a:off x="962797" y="1198018"/>
            <a:ext cx="241300" cy="2868612"/>
          </a:xfrm>
          <a:prstGeom prst="roundRect">
            <a:avLst>
              <a:gd name="adj" fmla="val 50000"/>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6" name="MH_Other_3">
            <a:extLst>
              <a:ext uri="{FF2B5EF4-FFF2-40B4-BE49-F238E27FC236}">
                <a16:creationId xmlns:a16="http://schemas.microsoft.com/office/drawing/2014/main" id="{AA858F22-6259-440D-A5AA-E31314370180}"/>
              </a:ext>
            </a:extLst>
          </p:cNvPr>
          <p:cNvSpPr/>
          <p:nvPr/>
        </p:nvSpPr>
        <p:spPr>
          <a:xfrm>
            <a:off x="962797" y="2441030"/>
            <a:ext cx="241300" cy="16256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7" name="MH_Other_5">
            <a:extLst>
              <a:ext uri="{FF2B5EF4-FFF2-40B4-BE49-F238E27FC236}">
                <a16:creationId xmlns:a16="http://schemas.microsoft.com/office/drawing/2014/main" id="{FB48FC77-2F33-4046-8FD1-6BBFAE014B2B}"/>
              </a:ext>
            </a:extLst>
          </p:cNvPr>
          <p:cNvSpPr/>
          <p:nvPr/>
        </p:nvSpPr>
        <p:spPr>
          <a:xfrm>
            <a:off x="2070872" y="1198018"/>
            <a:ext cx="239712" cy="2868612"/>
          </a:xfrm>
          <a:prstGeom prst="roundRect">
            <a:avLst>
              <a:gd name="adj" fmla="val 50000"/>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8" name="MH_Other_6">
            <a:extLst>
              <a:ext uri="{FF2B5EF4-FFF2-40B4-BE49-F238E27FC236}">
                <a16:creationId xmlns:a16="http://schemas.microsoft.com/office/drawing/2014/main" id="{6B294013-6683-4A15-8521-89509EDD535E}"/>
              </a:ext>
            </a:extLst>
          </p:cNvPr>
          <p:cNvSpPr/>
          <p:nvPr/>
        </p:nvSpPr>
        <p:spPr>
          <a:xfrm>
            <a:off x="2070872" y="2810918"/>
            <a:ext cx="239712" cy="1255712"/>
          </a:xfrm>
          <a:prstGeom prst="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9" name="MH_Other_8">
            <a:extLst>
              <a:ext uri="{FF2B5EF4-FFF2-40B4-BE49-F238E27FC236}">
                <a16:creationId xmlns:a16="http://schemas.microsoft.com/office/drawing/2014/main" id="{9B1AB27A-3D47-4379-B5C9-B9296570A96C}"/>
              </a:ext>
            </a:extLst>
          </p:cNvPr>
          <p:cNvSpPr/>
          <p:nvPr/>
        </p:nvSpPr>
        <p:spPr>
          <a:xfrm>
            <a:off x="3180534" y="1198018"/>
            <a:ext cx="239713" cy="2868612"/>
          </a:xfrm>
          <a:prstGeom prst="roundRect">
            <a:avLst>
              <a:gd name="adj" fmla="val 50000"/>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10" name="MH_Other_9">
            <a:extLst>
              <a:ext uri="{FF2B5EF4-FFF2-40B4-BE49-F238E27FC236}">
                <a16:creationId xmlns:a16="http://schemas.microsoft.com/office/drawing/2014/main" id="{C4958627-6C85-49BA-89F4-8D755922B35A}"/>
              </a:ext>
            </a:extLst>
          </p:cNvPr>
          <p:cNvSpPr/>
          <p:nvPr/>
        </p:nvSpPr>
        <p:spPr>
          <a:xfrm>
            <a:off x="3180534" y="3660230"/>
            <a:ext cx="239713" cy="4064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Arial" pitchFamily="34" charset="0"/>
              <a:buNone/>
              <a:defRPr/>
            </a:pPr>
            <a:endParaRPr lang="zh-CN" altLang="en-US"/>
          </a:p>
        </p:txBody>
      </p:sp>
      <p:sp>
        <p:nvSpPr>
          <p:cNvPr id="11" name="MH_Other_11">
            <a:extLst>
              <a:ext uri="{FF2B5EF4-FFF2-40B4-BE49-F238E27FC236}">
                <a16:creationId xmlns:a16="http://schemas.microsoft.com/office/drawing/2014/main" id="{E21524C3-77DC-43D6-84C2-E62F43AA9CF6}"/>
              </a:ext>
            </a:extLst>
          </p:cNvPr>
          <p:cNvSpPr txBox="1">
            <a:spLocks noChangeArrowheads="1"/>
          </p:cNvSpPr>
          <p:nvPr/>
        </p:nvSpPr>
        <p:spPr bwMode="auto">
          <a:xfrm>
            <a:off x="535759" y="4144418"/>
            <a:ext cx="1081088" cy="465137"/>
          </a:xfrm>
          <a:prstGeom prst="rect">
            <a:avLst/>
          </a:prstGeom>
          <a:noFill/>
          <a:ln>
            <a:noFill/>
          </a:ln>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en-US" altLang="zh-CN" sz="2400" dirty="0">
                <a:solidFill>
                  <a:schemeClr val="tx1">
                    <a:lumMod val="95000"/>
                    <a:lumOff val="5000"/>
                  </a:schemeClr>
                </a:solidFill>
                <a:latin typeface="+mn-lt"/>
                <a:ea typeface="+mn-ea"/>
              </a:rPr>
              <a:t>55%</a:t>
            </a:r>
            <a:endParaRPr lang="zh-CN" altLang="en-US" sz="2400" dirty="0">
              <a:solidFill>
                <a:schemeClr val="tx1">
                  <a:lumMod val="95000"/>
                  <a:lumOff val="5000"/>
                </a:schemeClr>
              </a:solidFill>
              <a:latin typeface="+mn-lt"/>
              <a:ea typeface="+mn-ea"/>
            </a:endParaRPr>
          </a:p>
        </p:txBody>
      </p:sp>
      <p:sp>
        <p:nvSpPr>
          <p:cNvPr id="12" name="MH_Other_12">
            <a:extLst>
              <a:ext uri="{FF2B5EF4-FFF2-40B4-BE49-F238E27FC236}">
                <a16:creationId xmlns:a16="http://schemas.microsoft.com/office/drawing/2014/main" id="{1BBFC8F3-F98D-4013-805E-85C7FAC389C1}"/>
              </a:ext>
            </a:extLst>
          </p:cNvPr>
          <p:cNvSpPr txBox="1">
            <a:spLocks noChangeArrowheads="1"/>
          </p:cNvSpPr>
          <p:nvPr/>
        </p:nvSpPr>
        <p:spPr bwMode="auto">
          <a:xfrm>
            <a:off x="1642247" y="4144418"/>
            <a:ext cx="1084262" cy="465137"/>
          </a:xfrm>
          <a:prstGeom prst="rect">
            <a:avLst/>
          </a:prstGeom>
          <a:noFill/>
          <a:ln>
            <a:noFill/>
          </a:ln>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en-US" altLang="zh-CN" sz="2400" dirty="0">
                <a:solidFill>
                  <a:schemeClr val="tx1">
                    <a:lumMod val="95000"/>
                    <a:lumOff val="5000"/>
                  </a:schemeClr>
                </a:solidFill>
                <a:latin typeface="+mn-lt"/>
                <a:ea typeface="+mn-ea"/>
              </a:rPr>
              <a:t>38%</a:t>
            </a:r>
            <a:endParaRPr lang="zh-CN" altLang="en-US" sz="2400" dirty="0">
              <a:solidFill>
                <a:schemeClr val="tx1">
                  <a:lumMod val="95000"/>
                  <a:lumOff val="5000"/>
                </a:schemeClr>
              </a:solidFill>
              <a:latin typeface="+mn-lt"/>
              <a:ea typeface="+mn-ea"/>
            </a:endParaRPr>
          </a:p>
        </p:txBody>
      </p:sp>
      <p:sp>
        <p:nvSpPr>
          <p:cNvPr id="13" name="MH_Other_13">
            <a:extLst>
              <a:ext uri="{FF2B5EF4-FFF2-40B4-BE49-F238E27FC236}">
                <a16:creationId xmlns:a16="http://schemas.microsoft.com/office/drawing/2014/main" id="{70706A85-6AB1-4AD8-8D69-B0578AF0DB83}"/>
              </a:ext>
            </a:extLst>
          </p:cNvPr>
          <p:cNvSpPr txBox="1">
            <a:spLocks noChangeArrowheads="1"/>
          </p:cNvSpPr>
          <p:nvPr/>
        </p:nvSpPr>
        <p:spPr bwMode="auto">
          <a:xfrm>
            <a:off x="2751909" y="4144418"/>
            <a:ext cx="1082675" cy="465137"/>
          </a:xfrm>
          <a:prstGeom prst="rect">
            <a:avLst/>
          </a:prstGeom>
          <a:noFill/>
          <a:ln>
            <a:noFill/>
          </a:ln>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en-US" altLang="zh-CN" sz="2400">
                <a:solidFill>
                  <a:schemeClr val="tx1">
                    <a:lumMod val="95000"/>
                    <a:lumOff val="5000"/>
                  </a:schemeClr>
                </a:solidFill>
                <a:latin typeface="+mn-lt"/>
                <a:ea typeface="+mn-ea"/>
              </a:rPr>
              <a:t>7%</a:t>
            </a:r>
            <a:endParaRPr lang="zh-CN" altLang="en-US" sz="2400">
              <a:solidFill>
                <a:schemeClr val="tx1">
                  <a:lumMod val="95000"/>
                  <a:lumOff val="5000"/>
                </a:schemeClr>
              </a:solidFill>
              <a:latin typeface="+mn-lt"/>
              <a:ea typeface="+mn-ea"/>
            </a:endParaRPr>
          </a:p>
        </p:txBody>
      </p:sp>
      <p:sp>
        <p:nvSpPr>
          <p:cNvPr id="14" name="KSO_Shape">
            <a:extLst>
              <a:ext uri="{FF2B5EF4-FFF2-40B4-BE49-F238E27FC236}">
                <a16:creationId xmlns:a16="http://schemas.microsoft.com/office/drawing/2014/main" id="{6D1E4AFE-74A0-45C9-A548-4E7E10EE40F5}"/>
              </a:ext>
            </a:extLst>
          </p:cNvPr>
          <p:cNvSpPr>
            <a:spLocks/>
          </p:cNvSpPr>
          <p:nvPr/>
        </p:nvSpPr>
        <p:spPr bwMode="auto">
          <a:xfrm>
            <a:off x="865959" y="2156868"/>
            <a:ext cx="420688" cy="407987"/>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chemeClr val="accent3">
              <a:lumMod val="50000"/>
            </a:schemeClr>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15" name="KSO_Shape">
            <a:extLst>
              <a:ext uri="{FF2B5EF4-FFF2-40B4-BE49-F238E27FC236}">
                <a16:creationId xmlns:a16="http://schemas.microsoft.com/office/drawing/2014/main" id="{A8FE1BFA-8583-4DEA-8C45-5AA6A36CA8B5}"/>
              </a:ext>
            </a:extLst>
          </p:cNvPr>
          <p:cNvSpPr>
            <a:spLocks/>
          </p:cNvSpPr>
          <p:nvPr/>
        </p:nvSpPr>
        <p:spPr bwMode="auto">
          <a:xfrm>
            <a:off x="1974034" y="2529930"/>
            <a:ext cx="420688" cy="407988"/>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rgbClr val="525878"/>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16" name="KSO_Shape">
            <a:extLst>
              <a:ext uri="{FF2B5EF4-FFF2-40B4-BE49-F238E27FC236}">
                <a16:creationId xmlns:a16="http://schemas.microsoft.com/office/drawing/2014/main" id="{F0F9B0FE-F3A4-47BD-91FC-327C86DB7322}"/>
              </a:ext>
            </a:extLst>
          </p:cNvPr>
          <p:cNvSpPr>
            <a:spLocks/>
          </p:cNvSpPr>
          <p:nvPr/>
        </p:nvSpPr>
        <p:spPr bwMode="auto">
          <a:xfrm>
            <a:off x="3083697" y="3380830"/>
            <a:ext cx="420687" cy="407988"/>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chemeClr val="tx1">
              <a:lumMod val="95000"/>
              <a:lumOff val="5000"/>
            </a:schemeClr>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17" name="文本框 16">
            <a:extLst>
              <a:ext uri="{FF2B5EF4-FFF2-40B4-BE49-F238E27FC236}">
                <a16:creationId xmlns:a16="http://schemas.microsoft.com/office/drawing/2014/main" id="{6AC400A3-58F5-414E-9A3C-D00B8A831E3A}"/>
              </a:ext>
            </a:extLst>
          </p:cNvPr>
          <p:cNvSpPr txBox="1"/>
          <p:nvPr/>
        </p:nvSpPr>
        <p:spPr>
          <a:xfrm>
            <a:off x="5260591" y="1706178"/>
            <a:ext cx="2987205" cy="246221"/>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a:latin typeface="微软雅黑" panose="020B0503020204020204" pitchFamily="34" charset="-122"/>
                <a:ea typeface="微软雅黑" panose="020B0503020204020204" pitchFamily="34" charset="-122"/>
                <a:cs typeface="Hiragino Sans GB W3" charset="-122"/>
              </a:rPr>
              <a:t>轻办</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材输入</a:t>
            </a:r>
            <a:r>
              <a:rPr lang="zh-CN" altLang="en-US" sz="1000" dirty="0">
                <a:latin typeface="微软雅黑" panose="020B0503020204020204" pitchFamily="34" charset="-122"/>
                <a:ea typeface="微软雅黑" panose="020B0503020204020204" pitchFamily="34" charset="-122"/>
                <a:cs typeface="Hiragino Sans GB W3" charset="-122"/>
              </a:rPr>
              <a:t>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a:latin typeface="微软雅黑" panose="020B0503020204020204" pitchFamily="34" charset="-122"/>
                <a:ea typeface="微软雅黑" panose="020B0503020204020204" pitchFamily="34" charset="-122"/>
                <a:cs typeface="Hiragino Sans GB W3" charset="-122"/>
              </a:rPr>
              <a:t>轻办</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18" name="文本框 17">
            <a:extLst>
              <a:ext uri="{FF2B5EF4-FFF2-40B4-BE49-F238E27FC236}">
                <a16:creationId xmlns:a16="http://schemas.microsoft.com/office/drawing/2014/main" id="{A0F215C6-DE9B-41CB-8855-D6BE4E83765D}"/>
              </a:ext>
            </a:extLst>
          </p:cNvPr>
          <p:cNvSpPr txBox="1"/>
          <p:nvPr/>
        </p:nvSpPr>
        <p:spPr>
          <a:xfrm>
            <a:off x="5261926" y="1924545"/>
            <a:ext cx="2987205" cy="246221"/>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19" name="Rectangle 24">
            <a:extLst>
              <a:ext uri="{FF2B5EF4-FFF2-40B4-BE49-F238E27FC236}">
                <a16:creationId xmlns:a16="http://schemas.microsoft.com/office/drawing/2014/main" id="{97D1AC47-FB35-428D-B806-8DA64CBB33AB}"/>
              </a:ext>
            </a:extLst>
          </p:cNvPr>
          <p:cNvSpPr>
            <a:spLocks noChangeArrowheads="1"/>
          </p:cNvSpPr>
          <p:nvPr/>
        </p:nvSpPr>
        <p:spPr bwMode="auto">
          <a:xfrm>
            <a:off x="5307376" y="1411200"/>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spc="300" dirty="0">
                <a:solidFill>
                  <a:schemeClr val="bg2">
                    <a:lumMod val="25000"/>
                  </a:schemeClr>
                </a:solidFill>
                <a:latin typeface="微软雅黑" pitchFamily="34" charset="-122"/>
                <a:ea typeface="微软雅黑" pitchFamily="34" charset="-122"/>
              </a:rPr>
              <a:t>单击填加标题</a:t>
            </a:r>
            <a:endParaRPr lang="zh-CN" altLang="en-US" sz="1200" b="1" spc="300" dirty="0">
              <a:solidFill>
                <a:schemeClr val="bg2">
                  <a:lumMod val="25000"/>
                </a:schemeClr>
              </a:solidFill>
            </a:endParaRPr>
          </a:p>
        </p:txBody>
      </p:sp>
      <p:sp>
        <p:nvSpPr>
          <p:cNvPr id="20" name="文本框 19">
            <a:extLst>
              <a:ext uri="{FF2B5EF4-FFF2-40B4-BE49-F238E27FC236}">
                <a16:creationId xmlns:a16="http://schemas.microsoft.com/office/drawing/2014/main" id="{8986D3BA-9B2A-4DA2-8ADC-31FED77FFF33}"/>
              </a:ext>
            </a:extLst>
          </p:cNvPr>
          <p:cNvSpPr txBox="1"/>
          <p:nvPr/>
        </p:nvSpPr>
        <p:spPr>
          <a:xfrm>
            <a:off x="5261926" y="2649610"/>
            <a:ext cx="2987205" cy="246221"/>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1" name="文本框 20">
            <a:extLst>
              <a:ext uri="{FF2B5EF4-FFF2-40B4-BE49-F238E27FC236}">
                <a16:creationId xmlns:a16="http://schemas.microsoft.com/office/drawing/2014/main" id="{FE958954-5D6D-44C0-9A2B-C551BA8B5E1C}"/>
              </a:ext>
            </a:extLst>
          </p:cNvPr>
          <p:cNvSpPr txBox="1"/>
          <p:nvPr/>
        </p:nvSpPr>
        <p:spPr>
          <a:xfrm>
            <a:off x="5263261" y="2867977"/>
            <a:ext cx="2987205" cy="246221"/>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2" name="Rectangle 24">
            <a:extLst>
              <a:ext uri="{FF2B5EF4-FFF2-40B4-BE49-F238E27FC236}">
                <a16:creationId xmlns:a16="http://schemas.microsoft.com/office/drawing/2014/main" id="{0930519F-9A11-4F7A-930B-ECE1AF4CFA70}"/>
              </a:ext>
            </a:extLst>
          </p:cNvPr>
          <p:cNvSpPr>
            <a:spLocks noChangeArrowheads="1"/>
          </p:cNvSpPr>
          <p:nvPr/>
        </p:nvSpPr>
        <p:spPr bwMode="auto">
          <a:xfrm>
            <a:off x="5308711" y="2354632"/>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spc="300" dirty="0">
                <a:solidFill>
                  <a:schemeClr val="bg2">
                    <a:lumMod val="25000"/>
                  </a:schemeClr>
                </a:solidFill>
                <a:latin typeface="微软雅黑" pitchFamily="34" charset="-122"/>
                <a:ea typeface="微软雅黑" pitchFamily="34" charset="-122"/>
              </a:rPr>
              <a:t>单击填加标题</a:t>
            </a:r>
            <a:endParaRPr lang="zh-CN" altLang="en-US" sz="1200" b="1" spc="300" dirty="0">
              <a:solidFill>
                <a:schemeClr val="bg2">
                  <a:lumMod val="25000"/>
                </a:schemeClr>
              </a:solidFill>
            </a:endParaRPr>
          </a:p>
        </p:txBody>
      </p:sp>
      <p:sp>
        <p:nvSpPr>
          <p:cNvPr id="25" name="文本框 24">
            <a:extLst>
              <a:ext uri="{FF2B5EF4-FFF2-40B4-BE49-F238E27FC236}">
                <a16:creationId xmlns:a16="http://schemas.microsoft.com/office/drawing/2014/main" id="{4E18B8F0-9963-4DF4-A474-FAA7EEB5F6E9}"/>
              </a:ext>
            </a:extLst>
          </p:cNvPr>
          <p:cNvSpPr txBox="1"/>
          <p:nvPr/>
        </p:nvSpPr>
        <p:spPr>
          <a:xfrm>
            <a:off x="5272291" y="3609889"/>
            <a:ext cx="2987205" cy="246221"/>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6" name="文本框 25">
            <a:extLst>
              <a:ext uri="{FF2B5EF4-FFF2-40B4-BE49-F238E27FC236}">
                <a16:creationId xmlns:a16="http://schemas.microsoft.com/office/drawing/2014/main" id="{E233AB30-A5BF-4388-9C40-337361FF793F}"/>
              </a:ext>
            </a:extLst>
          </p:cNvPr>
          <p:cNvSpPr txBox="1"/>
          <p:nvPr/>
        </p:nvSpPr>
        <p:spPr>
          <a:xfrm>
            <a:off x="5273626" y="3828256"/>
            <a:ext cx="2987205" cy="246221"/>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27" name="Rectangle 24">
            <a:extLst>
              <a:ext uri="{FF2B5EF4-FFF2-40B4-BE49-F238E27FC236}">
                <a16:creationId xmlns:a16="http://schemas.microsoft.com/office/drawing/2014/main" id="{9DAC6115-8B7B-4997-AD55-C9E8F9604577}"/>
              </a:ext>
            </a:extLst>
          </p:cNvPr>
          <p:cNvSpPr>
            <a:spLocks noChangeArrowheads="1"/>
          </p:cNvSpPr>
          <p:nvPr/>
        </p:nvSpPr>
        <p:spPr bwMode="auto">
          <a:xfrm>
            <a:off x="5319076" y="3314911"/>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spc="300" dirty="0">
                <a:solidFill>
                  <a:schemeClr val="bg2">
                    <a:lumMod val="25000"/>
                  </a:schemeClr>
                </a:solidFill>
                <a:latin typeface="微软雅黑" pitchFamily="34" charset="-122"/>
                <a:ea typeface="微软雅黑" pitchFamily="34" charset="-122"/>
              </a:rPr>
              <a:t>单击填加标题</a:t>
            </a:r>
            <a:endParaRPr lang="zh-CN" altLang="en-US" sz="1200" b="1" spc="300" dirty="0">
              <a:solidFill>
                <a:schemeClr val="bg2">
                  <a:lumMod val="25000"/>
                </a:schemeClr>
              </a:solidFill>
            </a:endParaRPr>
          </a:p>
        </p:txBody>
      </p:sp>
      <p:sp>
        <p:nvSpPr>
          <p:cNvPr id="28" name="KSO_Shape">
            <a:extLst>
              <a:ext uri="{FF2B5EF4-FFF2-40B4-BE49-F238E27FC236}">
                <a16:creationId xmlns:a16="http://schemas.microsoft.com/office/drawing/2014/main" id="{5B4274C1-E055-4CA3-B857-D24BEF118E44}"/>
              </a:ext>
            </a:extLst>
          </p:cNvPr>
          <p:cNvSpPr>
            <a:spLocks/>
          </p:cNvSpPr>
          <p:nvPr/>
        </p:nvSpPr>
        <p:spPr bwMode="auto">
          <a:xfrm>
            <a:off x="4774384" y="1514369"/>
            <a:ext cx="420688" cy="407987"/>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chemeClr val="accent3">
              <a:lumMod val="50000"/>
            </a:schemeClr>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29" name="KSO_Shape">
            <a:extLst>
              <a:ext uri="{FF2B5EF4-FFF2-40B4-BE49-F238E27FC236}">
                <a16:creationId xmlns:a16="http://schemas.microsoft.com/office/drawing/2014/main" id="{99BD79F1-03CD-488F-8A35-7A0CBEC16BDB}"/>
              </a:ext>
            </a:extLst>
          </p:cNvPr>
          <p:cNvSpPr>
            <a:spLocks/>
          </p:cNvSpPr>
          <p:nvPr/>
        </p:nvSpPr>
        <p:spPr bwMode="auto">
          <a:xfrm>
            <a:off x="4778826" y="2494914"/>
            <a:ext cx="420688" cy="407987"/>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rgbClr val="525878"/>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
        <p:nvSpPr>
          <p:cNvPr id="30" name="KSO_Shape">
            <a:extLst>
              <a:ext uri="{FF2B5EF4-FFF2-40B4-BE49-F238E27FC236}">
                <a16:creationId xmlns:a16="http://schemas.microsoft.com/office/drawing/2014/main" id="{C8E9581E-9012-4B2F-BEDA-8A408A547740}"/>
              </a:ext>
            </a:extLst>
          </p:cNvPr>
          <p:cNvSpPr>
            <a:spLocks/>
          </p:cNvSpPr>
          <p:nvPr/>
        </p:nvSpPr>
        <p:spPr bwMode="auto">
          <a:xfrm>
            <a:off x="4774384" y="3475816"/>
            <a:ext cx="420688" cy="407987"/>
          </a:xfrm>
          <a:custGeom>
            <a:avLst/>
            <a:gdLst>
              <a:gd name="T0" fmla="*/ 1876188 w 4496"/>
              <a:gd name="T1" fmla="*/ 648970 h 4362"/>
              <a:gd name="T2" fmla="*/ 1770684 w 4496"/>
              <a:gd name="T3" fmla="*/ 507908 h 4362"/>
              <a:gd name="T4" fmla="*/ 1610098 w 4496"/>
              <a:gd name="T5" fmla="*/ 430811 h 4362"/>
              <a:gd name="T6" fmla="*/ 1454596 w 4496"/>
              <a:gd name="T7" fmla="*/ 432082 h 4362"/>
              <a:gd name="T8" fmla="*/ 1313077 w 4496"/>
              <a:gd name="T9" fmla="*/ 498165 h 4362"/>
              <a:gd name="T10" fmla="*/ 1327907 w 4496"/>
              <a:gd name="T11" fmla="*/ 369388 h 4362"/>
              <a:gd name="T12" fmla="*/ 1291468 w 4496"/>
              <a:gd name="T13" fmla="*/ 209263 h 4362"/>
              <a:gd name="T14" fmla="*/ 1179609 w 4496"/>
              <a:gd name="T15" fmla="*/ 72861 h 4362"/>
              <a:gd name="T16" fmla="*/ 1014362 w 4496"/>
              <a:gd name="T17" fmla="*/ 3812 h 4362"/>
              <a:gd name="T18" fmla="*/ 848267 w 4496"/>
              <a:gd name="T19" fmla="*/ 16521 h 4362"/>
              <a:gd name="T20" fmla="*/ 696579 w 4496"/>
              <a:gd name="T21" fmla="*/ 108021 h 4362"/>
              <a:gd name="T22" fmla="*/ 605482 w 4496"/>
              <a:gd name="T23" fmla="*/ 259673 h 4362"/>
              <a:gd name="T24" fmla="*/ 589804 w 4496"/>
              <a:gd name="T25" fmla="*/ 400311 h 4362"/>
              <a:gd name="T26" fmla="*/ 623277 w 4496"/>
              <a:gd name="T27" fmla="*/ 524005 h 4362"/>
              <a:gd name="T28" fmla="*/ 492351 w 4496"/>
              <a:gd name="T29" fmla="*/ 444367 h 4362"/>
              <a:gd name="T30" fmla="*/ 332612 w 4496"/>
              <a:gd name="T31" fmla="*/ 425304 h 4362"/>
              <a:gd name="T32" fmla="*/ 163128 w 4496"/>
              <a:gd name="T33" fmla="*/ 486728 h 4362"/>
              <a:gd name="T34" fmla="*/ 45337 w 4496"/>
              <a:gd name="T35" fmla="*/ 616776 h 4362"/>
              <a:gd name="T36" fmla="*/ 0 w 4496"/>
              <a:gd name="T37" fmla="*/ 792998 h 4362"/>
              <a:gd name="T38" fmla="*/ 36863 w 4496"/>
              <a:gd name="T39" fmla="*/ 953122 h 4362"/>
              <a:gd name="T40" fmla="*/ 149146 w 4496"/>
              <a:gd name="T41" fmla="*/ 1089101 h 4362"/>
              <a:gd name="T42" fmla="*/ 313545 w 4496"/>
              <a:gd name="T43" fmla="*/ 1158149 h 4362"/>
              <a:gd name="T44" fmla="*/ 377526 w 4496"/>
              <a:gd name="T45" fmla="*/ 1179753 h 4362"/>
              <a:gd name="T46" fmla="*/ 294902 w 4496"/>
              <a:gd name="T47" fmla="*/ 1263204 h 4362"/>
              <a:gd name="T48" fmla="*/ 241938 w 4496"/>
              <a:gd name="T49" fmla="*/ 1369107 h 4362"/>
              <a:gd name="T50" fmla="*/ 225414 w 4496"/>
              <a:gd name="T51" fmla="*/ 1477975 h 4362"/>
              <a:gd name="T52" fmla="*/ 269903 w 4496"/>
              <a:gd name="T53" fmla="*/ 1654620 h 4362"/>
              <a:gd name="T54" fmla="*/ 388542 w 4496"/>
              <a:gd name="T55" fmla="*/ 1784245 h 4362"/>
              <a:gd name="T56" fmla="*/ 557179 w 4496"/>
              <a:gd name="T57" fmla="*/ 1846092 h 4362"/>
              <a:gd name="T58" fmla="*/ 708867 w 4496"/>
              <a:gd name="T59" fmla="*/ 1829994 h 4362"/>
              <a:gd name="T60" fmla="*/ 844454 w 4496"/>
              <a:gd name="T61" fmla="*/ 1750779 h 4362"/>
              <a:gd name="T62" fmla="*/ 935128 w 4496"/>
              <a:gd name="T63" fmla="*/ 1622849 h 4362"/>
              <a:gd name="T64" fmla="*/ 975804 w 4496"/>
              <a:gd name="T65" fmla="*/ 1607599 h 4362"/>
              <a:gd name="T66" fmla="*/ 1060546 w 4496"/>
              <a:gd name="T67" fmla="*/ 1739765 h 4362"/>
              <a:gd name="T68" fmla="*/ 1192744 w 4496"/>
              <a:gd name="T69" fmla="*/ 1824487 h 4362"/>
              <a:gd name="T70" fmla="*/ 1340195 w 4496"/>
              <a:gd name="T71" fmla="*/ 1847362 h 4362"/>
              <a:gd name="T72" fmla="*/ 1513068 w 4496"/>
              <a:gd name="T73" fmla="*/ 1794411 h 4362"/>
              <a:gd name="T74" fmla="*/ 1637639 w 4496"/>
              <a:gd name="T75" fmla="*/ 1669446 h 4362"/>
              <a:gd name="T76" fmla="*/ 1690603 w 4496"/>
              <a:gd name="T77" fmla="*/ 1497461 h 4362"/>
              <a:gd name="T78" fmla="*/ 1677891 w 4496"/>
              <a:gd name="T79" fmla="*/ 1380544 h 4362"/>
              <a:gd name="T80" fmla="*/ 1629165 w 4496"/>
              <a:gd name="T81" fmla="*/ 1273371 h 4362"/>
              <a:gd name="T82" fmla="*/ 1549084 w 4496"/>
              <a:gd name="T83" fmla="*/ 1187802 h 4362"/>
              <a:gd name="T84" fmla="*/ 1573235 w 4496"/>
              <a:gd name="T85" fmla="*/ 1160691 h 4362"/>
              <a:gd name="T86" fmla="*/ 1742295 w 4496"/>
              <a:gd name="T87" fmla="*/ 1099267 h 4362"/>
              <a:gd name="T88" fmla="*/ 1860510 w 4496"/>
              <a:gd name="T89" fmla="*/ 969219 h 4362"/>
              <a:gd name="T90" fmla="*/ 1905000 w 4496"/>
              <a:gd name="T91" fmla="*/ 792998 h 4362"/>
              <a:gd name="T92" fmla="*/ 1244012 w 4496"/>
              <a:gd name="T93" fmla="*/ 1078934 h 4362"/>
              <a:gd name="T94" fmla="*/ 1162660 w 4496"/>
              <a:gd name="T95" fmla="*/ 1199239 h 4362"/>
              <a:gd name="T96" fmla="*/ 1034276 w 4496"/>
              <a:gd name="T97" fmla="*/ 1268711 h 4362"/>
              <a:gd name="T98" fmla="*/ 896570 w 4496"/>
              <a:gd name="T99" fmla="*/ 1272524 h 4362"/>
              <a:gd name="T100" fmla="*/ 764796 w 4496"/>
              <a:gd name="T101" fmla="*/ 1209406 h 4362"/>
              <a:gd name="T102" fmla="*/ 677936 w 4496"/>
              <a:gd name="T103" fmla="*/ 1092490 h 4362"/>
              <a:gd name="T104" fmla="*/ 654632 w 4496"/>
              <a:gd name="T105" fmla="*/ 958629 h 4362"/>
              <a:gd name="T106" fmla="*/ 698274 w 4496"/>
              <a:gd name="T107" fmla="*/ 816296 h 4362"/>
              <a:gd name="T108" fmla="*/ 800388 w 4496"/>
              <a:gd name="T109" fmla="*/ 714206 h 4362"/>
              <a:gd name="T110" fmla="*/ 942755 w 4496"/>
              <a:gd name="T111" fmla="*/ 670574 h 4362"/>
              <a:gd name="T112" fmla="*/ 1076647 w 4496"/>
              <a:gd name="T113" fmla="*/ 693873 h 4362"/>
              <a:gd name="T114" fmla="*/ 1192744 w 4496"/>
              <a:gd name="T115" fmla="*/ 780713 h 4362"/>
              <a:gd name="T116" fmla="*/ 1256300 w 4496"/>
              <a:gd name="T117" fmla="*/ 913303 h 43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96" h="4362">
                <a:moveTo>
                  <a:pt x="4496" y="1872"/>
                </a:moveTo>
                <a:lnTo>
                  <a:pt x="4496" y="1872"/>
                </a:lnTo>
                <a:lnTo>
                  <a:pt x="4495" y="1827"/>
                </a:lnTo>
                <a:lnTo>
                  <a:pt x="4492" y="1782"/>
                </a:lnTo>
                <a:lnTo>
                  <a:pt x="4487" y="1739"/>
                </a:lnTo>
                <a:lnTo>
                  <a:pt x="4478" y="1696"/>
                </a:lnTo>
                <a:lnTo>
                  <a:pt x="4469" y="1654"/>
                </a:lnTo>
                <a:lnTo>
                  <a:pt x="4457" y="1612"/>
                </a:lnTo>
                <a:lnTo>
                  <a:pt x="4444" y="1572"/>
                </a:lnTo>
                <a:lnTo>
                  <a:pt x="4428" y="1532"/>
                </a:lnTo>
                <a:lnTo>
                  <a:pt x="4410" y="1493"/>
                </a:lnTo>
                <a:lnTo>
                  <a:pt x="4391" y="1456"/>
                </a:lnTo>
                <a:lnTo>
                  <a:pt x="4370" y="1420"/>
                </a:lnTo>
                <a:lnTo>
                  <a:pt x="4347" y="1384"/>
                </a:lnTo>
                <a:lnTo>
                  <a:pt x="4323" y="1349"/>
                </a:lnTo>
                <a:lnTo>
                  <a:pt x="4298" y="1317"/>
                </a:lnTo>
                <a:lnTo>
                  <a:pt x="4270" y="1285"/>
                </a:lnTo>
                <a:lnTo>
                  <a:pt x="4241" y="1255"/>
                </a:lnTo>
                <a:lnTo>
                  <a:pt x="4210" y="1226"/>
                </a:lnTo>
                <a:lnTo>
                  <a:pt x="4179" y="1199"/>
                </a:lnTo>
                <a:lnTo>
                  <a:pt x="4146" y="1173"/>
                </a:lnTo>
                <a:lnTo>
                  <a:pt x="4112" y="1149"/>
                </a:lnTo>
                <a:lnTo>
                  <a:pt x="4077" y="1126"/>
                </a:lnTo>
                <a:lnTo>
                  <a:pt x="4040" y="1105"/>
                </a:lnTo>
                <a:lnTo>
                  <a:pt x="4002" y="1086"/>
                </a:lnTo>
                <a:lnTo>
                  <a:pt x="3963" y="1068"/>
                </a:lnTo>
                <a:lnTo>
                  <a:pt x="3924" y="1052"/>
                </a:lnTo>
                <a:lnTo>
                  <a:pt x="3884" y="1038"/>
                </a:lnTo>
                <a:lnTo>
                  <a:pt x="3843" y="1027"/>
                </a:lnTo>
                <a:lnTo>
                  <a:pt x="3800" y="1017"/>
                </a:lnTo>
                <a:lnTo>
                  <a:pt x="3757" y="1010"/>
                </a:lnTo>
                <a:lnTo>
                  <a:pt x="3713" y="1004"/>
                </a:lnTo>
                <a:lnTo>
                  <a:pt x="3669" y="1000"/>
                </a:lnTo>
                <a:lnTo>
                  <a:pt x="3624" y="999"/>
                </a:lnTo>
                <a:lnTo>
                  <a:pt x="3585" y="1000"/>
                </a:lnTo>
                <a:lnTo>
                  <a:pt x="3546" y="1003"/>
                </a:lnTo>
                <a:lnTo>
                  <a:pt x="3508" y="1007"/>
                </a:lnTo>
                <a:lnTo>
                  <a:pt x="3470" y="1013"/>
                </a:lnTo>
                <a:lnTo>
                  <a:pt x="3433" y="1020"/>
                </a:lnTo>
                <a:lnTo>
                  <a:pt x="3396" y="1030"/>
                </a:lnTo>
                <a:lnTo>
                  <a:pt x="3360" y="1040"/>
                </a:lnTo>
                <a:lnTo>
                  <a:pt x="3324" y="1052"/>
                </a:lnTo>
                <a:lnTo>
                  <a:pt x="3290" y="1066"/>
                </a:lnTo>
                <a:lnTo>
                  <a:pt x="3256" y="1080"/>
                </a:lnTo>
                <a:lnTo>
                  <a:pt x="3223" y="1097"/>
                </a:lnTo>
                <a:lnTo>
                  <a:pt x="3191" y="1115"/>
                </a:lnTo>
                <a:lnTo>
                  <a:pt x="3159" y="1134"/>
                </a:lnTo>
                <a:lnTo>
                  <a:pt x="3129" y="1154"/>
                </a:lnTo>
                <a:lnTo>
                  <a:pt x="3099" y="1176"/>
                </a:lnTo>
                <a:lnTo>
                  <a:pt x="3070" y="1198"/>
                </a:lnTo>
                <a:lnTo>
                  <a:pt x="3085" y="1160"/>
                </a:lnTo>
                <a:lnTo>
                  <a:pt x="3097" y="1120"/>
                </a:lnTo>
                <a:lnTo>
                  <a:pt x="3109" y="1080"/>
                </a:lnTo>
                <a:lnTo>
                  <a:pt x="3117" y="1040"/>
                </a:lnTo>
                <a:lnTo>
                  <a:pt x="3125" y="999"/>
                </a:lnTo>
                <a:lnTo>
                  <a:pt x="3130" y="957"/>
                </a:lnTo>
                <a:lnTo>
                  <a:pt x="3133" y="914"/>
                </a:lnTo>
                <a:lnTo>
                  <a:pt x="3134" y="872"/>
                </a:lnTo>
                <a:lnTo>
                  <a:pt x="3133" y="827"/>
                </a:lnTo>
                <a:lnTo>
                  <a:pt x="3130" y="783"/>
                </a:lnTo>
                <a:lnTo>
                  <a:pt x="3123" y="739"/>
                </a:lnTo>
                <a:lnTo>
                  <a:pt x="3116" y="696"/>
                </a:lnTo>
                <a:lnTo>
                  <a:pt x="3107" y="654"/>
                </a:lnTo>
                <a:lnTo>
                  <a:pt x="3095" y="613"/>
                </a:lnTo>
                <a:lnTo>
                  <a:pt x="3081" y="572"/>
                </a:lnTo>
                <a:lnTo>
                  <a:pt x="3066" y="532"/>
                </a:lnTo>
                <a:lnTo>
                  <a:pt x="3048" y="494"/>
                </a:lnTo>
                <a:lnTo>
                  <a:pt x="3029" y="456"/>
                </a:lnTo>
                <a:lnTo>
                  <a:pt x="3008" y="419"/>
                </a:lnTo>
                <a:lnTo>
                  <a:pt x="2985" y="384"/>
                </a:lnTo>
                <a:lnTo>
                  <a:pt x="2961" y="350"/>
                </a:lnTo>
                <a:lnTo>
                  <a:pt x="2934" y="316"/>
                </a:lnTo>
                <a:lnTo>
                  <a:pt x="2907" y="285"/>
                </a:lnTo>
                <a:lnTo>
                  <a:pt x="2879" y="255"/>
                </a:lnTo>
                <a:lnTo>
                  <a:pt x="2848" y="226"/>
                </a:lnTo>
                <a:lnTo>
                  <a:pt x="2817" y="199"/>
                </a:lnTo>
                <a:lnTo>
                  <a:pt x="2784" y="172"/>
                </a:lnTo>
                <a:lnTo>
                  <a:pt x="2749" y="148"/>
                </a:lnTo>
                <a:lnTo>
                  <a:pt x="2714" y="126"/>
                </a:lnTo>
                <a:lnTo>
                  <a:pt x="2678" y="105"/>
                </a:lnTo>
                <a:lnTo>
                  <a:pt x="2640" y="85"/>
                </a:lnTo>
                <a:lnTo>
                  <a:pt x="2601" y="68"/>
                </a:lnTo>
                <a:lnTo>
                  <a:pt x="2561" y="52"/>
                </a:lnTo>
                <a:lnTo>
                  <a:pt x="2521" y="39"/>
                </a:lnTo>
                <a:lnTo>
                  <a:pt x="2479" y="27"/>
                </a:lnTo>
                <a:lnTo>
                  <a:pt x="2437" y="17"/>
                </a:lnTo>
                <a:lnTo>
                  <a:pt x="2394" y="9"/>
                </a:lnTo>
                <a:lnTo>
                  <a:pt x="2351" y="4"/>
                </a:lnTo>
                <a:lnTo>
                  <a:pt x="2307" y="1"/>
                </a:lnTo>
                <a:lnTo>
                  <a:pt x="2262" y="0"/>
                </a:lnTo>
                <a:lnTo>
                  <a:pt x="2216" y="1"/>
                </a:lnTo>
                <a:lnTo>
                  <a:pt x="2172" y="4"/>
                </a:lnTo>
                <a:lnTo>
                  <a:pt x="2129" y="9"/>
                </a:lnTo>
                <a:lnTo>
                  <a:pt x="2086" y="17"/>
                </a:lnTo>
                <a:lnTo>
                  <a:pt x="2044" y="27"/>
                </a:lnTo>
                <a:lnTo>
                  <a:pt x="2002" y="39"/>
                </a:lnTo>
                <a:lnTo>
                  <a:pt x="1962" y="52"/>
                </a:lnTo>
                <a:lnTo>
                  <a:pt x="1922" y="68"/>
                </a:lnTo>
                <a:lnTo>
                  <a:pt x="1883" y="85"/>
                </a:lnTo>
                <a:lnTo>
                  <a:pt x="1845" y="105"/>
                </a:lnTo>
                <a:lnTo>
                  <a:pt x="1810" y="126"/>
                </a:lnTo>
                <a:lnTo>
                  <a:pt x="1774" y="148"/>
                </a:lnTo>
                <a:lnTo>
                  <a:pt x="1740" y="172"/>
                </a:lnTo>
                <a:lnTo>
                  <a:pt x="1706" y="199"/>
                </a:lnTo>
                <a:lnTo>
                  <a:pt x="1675" y="226"/>
                </a:lnTo>
                <a:lnTo>
                  <a:pt x="1644" y="255"/>
                </a:lnTo>
                <a:lnTo>
                  <a:pt x="1616" y="285"/>
                </a:lnTo>
                <a:lnTo>
                  <a:pt x="1589" y="316"/>
                </a:lnTo>
                <a:lnTo>
                  <a:pt x="1562" y="350"/>
                </a:lnTo>
                <a:lnTo>
                  <a:pt x="1538" y="384"/>
                </a:lnTo>
                <a:lnTo>
                  <a:pt x="1515" y="419"/>
                </a:lnTo>
                <a:lnTo>
                  <a:pt x="1494" y="456"/>
                </a:lnTo>
                <a:lnTo>
                  <a:pt x="1475" y="494"/>
                </a:lnTo>
                <a:lnTo>
                  <a:pt x="1457" y="532"/>
                </a:lnTo>
                <a:lnTo>
                  <a:pt x="1443" y="572"/>
                </a:lnTo>
                <a:lnTo>
                  <a:pt x="1429" y="613"/>
                </a:lnTo>
                <a:lnTo>
                  <a:pt x="1416" y="654"/>
                </a:lnTo>
                <a:lnTo>
                  <a:pt x="1407" y="696"/>
                </a:lnTo>
                <a:lnTo>
                  <a:pt x="1400" y="739"/>
                </a:lnTo>
                <a:lnTo>
                  <a:pt x="1394" y="783"/>
                </a:lnTo>
                <a:lnTo>
                  <a:pt x="1390" y="827"/>
                </a:lnTo>
                <a:lnTo>
                  <a:pt x="1389" y="872"/>
                </a:lnTo>
                <a:lnTo>
                  <a:pt x="1390" y="896"/>
                </a:lnTo>
                <a:lnTo>
                  <a:pt x="1391" y="921"/>
                </a:lnTo>
                <a:lnTo>
                  <a:pt x="1392" y="945"/>
                </a:lnTo>
                <a:lnTo>
                  <a:pt x="1394" y="968"/>
                </a:lnTo>
                <a:lnTo>
                  <a:pt x="1397" y="992"/>
                </a:lnTo>
                <a:lnTo>
                  <a:pt x="1402" y="1015"/>
                </a:lnTo>
                <a:lnTo>
                  <a:pt x="1406" y="1038"/>
                </a:lnTo>
                <a:lnTo>
                  <a:pt x="1410" y="1061"/>
                </a:lnTo>
                <a:lnTo>
                  <a:pt x="1416" y="1085"/>
                </a:lnTo>
                <a:lnTo>
                  <a:pt x="1422" y="1107"/>
                </a:lnTo>
                <a:lnTo>
                  <a:pt x="1436" y="1152"/>
                </a:lnTo>
                <a:lnTo>
                  <a:pt x="1452" y="1195"/>
                </a:lnTo>
                <a:lnTo>
                  <a:pt x="1471" y="1237"/>
                </a:lnTo>
                <a:lnTo>
                  <a:pt x="1441" y="1211"/>
                </a:lnTo>
                <a:lnTo>
                  <a:pt x="1409" y="1184"/>
                </a:lnTo>
                <a:lnTo>
                  <a:pt x="1377" y="1160"/>
                </a:lnTo>
                <a:lnTo>
                  <a:pt x="1344" y="1138"/>
                </a:lnTo>
                <a:lnTo>
                  <a:pt x="1309" y="1117"/>
                </a:lnTo>
                <a:lnTo>
                  <a:pt x="1273" y="1097"/>
                </a:lnTo>
                <a:lnTo>
                  <a:pt x="1238" y="1079"/>
                </a:lnTo>
                <a:lnTo>
                  <a:pt x="1200" y="1064"/>
                </a:lnTo>
                <a:lnTo>
                  <a:pt x="1162" y="1049"/>
                </a:lnTo>
                <a:lnTo>
                  <a:pt x="1123" y="1036"/>
                </a:lnTo>
                <a:lnTo>
                  <a:pt x="1083" y="1025"/>
                </a:lnTo>
                <a:lnTo>
                  <a:pt x="1042" y="1016"/>
                </a:lnTo>
                <a:lnTo>
                  <a:pt x="1001" y="1009"/>
                </a:lnTo>
                <a:lnTo>
                  <a:pt x="959" y="1004"/>
                </a:lnTo>
                <a:lnTo>
                  <a:pt x="916" y="1000"/>
                </a:lnTo>
                <a:lnTo>
                  <a:pt x="873" y="999"/>
                </a:lnTo>
                <a:lnTo>
                  <a:pt x="829" y="1000"/>
                </a:lnTo>
                <a:lnTo>
                  <a:pt x="785" y="1004"/>
                </a:lnTo>
                <a:lnTo>
                  <a:pt x="740" y="1010"/>
                </a:lnTo>
                <a:lnTo>
                  <a:pt x="697" y="1017"/>
                </a:lnTo>
                <a:lnTo>
                  <a:pt x="655" y="1027"/>
                </a:lnTo>
                <a:lnTo>
                  <a:pt x="614" y="1038"/>
                </a:lnTo>
                <a:lnTo>
                  <a:pt x="573" y="1052"/>
                </a:lnTo>
                <a:lnTo>
                  <a:pt x="533" y="1068"/>
                </a:lnTo>
                <a:lnTo>
                  <a:pt x="494" y="1086"/>
                </a:lnTo>
                <a:lnTo>
                  <a:pt x="458" y="1105"/>
                </a:lnTo>
                <a:lnTo>
                  <a:pt x="421" y="1126"/>
                </a:lnTo>
                <a:lnTo>
                  <a:pt x="385" y="1149"/>
                </a:lnTo>
                <a:lnTo>
                  <a:pt x="352" y="1173"/>
                </a:lnTo>
                <a:lnTo>
                  <a:pt x="318" y="1199"/>
                </a:lnTo>
                <a:lnTo>
                  <a:pt x="286" y="1226"/>
                </a:lnTo>
                <a:lnTo>
                  <a:pt x="256" y="1255"/>
                </a:lnTo>
                <a:lnTo>
                  <a:pt x="227" y="1285"/>
                </a:lnTo>
                <a:lnTo>
                  <a:pt x="200" y="1317"/>
                </a:lnTo>
                <a:lnTo>
                  <a:pt x="174" y="1349"/>
                </a:lnTo>
                <a:lnTo>
                  <a:pt x="150" y="1384"/>
                </a:lnTo>
                <a:lnTo>
                  <a:pt x="128" y="1420"/>
                </a:lnTo>
                <a:lnTo>
                  <a:pt x="107" y="1456"/>
                </a:lnTo>
                <a:lnTo>
                  <a:pt x="87" y="1493"/>
                </a:lnTo>
                <a:lnTo>
                  <a:pt x="70" y="1532"/>
                </a:lnTo>
                <a:lnTo>
                  <a:pt x="54" y="1572"/>
                </a:lnTo>
                <a:lnTo>
                  <a:pt x="40" y="1612"/>
                </a:lnTo>
                <a:lnTo>
                  <a:pt x="29" y="1654"/>
                </a:lnTo>
                <a:lnTo>
                  <a:pt x="18" y="1696"/>
                </a:lnTo>
                <a:lnTo>
                  <a:pt x="11" y="1739"/>
                </a:lnTo>
                <a:lnTo>
                  <a:pt x="6" y="1782"/>
                </a:lnTo>
                <a:lnTo>
                  <a:pt x="3" y="1827"/>
                </a:lnTo>
                <a:lnTo>
                  <a:pt x="0" y="1872"/>
                </a:lnTo>
                <a:lnTo>
                  <a:pt x="3" y="1917"/>
                </a:lnTo>
                <a:lnTo>
                  <a:pt x="6" y="1961"/>
                </a:lnTo>
                <a:lnTo>
                  <a:pt x="11" y="2004"/>
                </a:lnTo>
                <a:lnTo>
                  <a:pt x="18" y="2047"/>
                </a:lnTo>
                <a:lnTo>
                  <a:pt x="29" y="2089"/>
                </a:lnTo>
                <a:lnTo>
                  <a:pt x="40" y="2131"/>
                </a:lnTo>
                <a:lnTo>
                  <a:pt x="54" y="2171"/>
                </a:lnTo>
                <a:lnTo>
                  <a:pt x="70" y="2211"/>
                </a:lnTo>
                <a:lnTo>
                  <a:pt x="87" y="2250"/>
                </a:lnTo>
                <a:lnTo>
                  <a:pt x="107" y="2288"/>
                </a:lnTo>
                <a:lnTo>
                  <a:pt x="128" y="2324"/>
                </a:lnTo>
                <a:lnTo>
                  <a:pt x="150" y="2359"/>
                </a:lnTo>
                <a:lnTo>
                  <a:pt x="174" y="2394"/>
                </a:lnTo>
                <a:lnTo>
                  <a:pt x="200" y="2427"/>
                </a:lnTo>
                <a:lnTo>
                  <a:pt x="227" y="2458"/>
                </a:lnTo>
                <a:lnTo>
                  <a:pt x="256" y="2489"/>
                </a:lnTo>
                <a:lnTo>
                  <a:pt x="286" y="2517"/>
                </a:lnTo>
                <a:lnTo>
                  <a:pt x="318" y="2544"/>
                </a:lnTo>
                <a:lnTo>
                  <a:pt x="352" y="2571"/>
                </a:lnTo>
                <a:lnTo>
                  <a:pt x="385" y="2595"/>
                </a:lnTo>
                <a:lnTo>
                  <a:pt x="421" y="2618"/>
                </a:lnTo>
                <a:lnTo>
                  <a:pt x="458" y="2639"/>
                </a:lnTo>
                <a:lnTo>
                  <a:pt x="494" y="2658"/>
                </a:lnTo>
                <a:lnTo>
                  <a:pt x="533" y="2676"/>
                </a:lnTo>
                <a:lnTo>
                  <a:pt x="573" y="2692"/>
                </a:lnTo>
                <a:lnTo>
                  <a:pt x="614" y="2705"/>
                </a:lnTo>
                <a:lnTo>
                  <a:pt x="655" y="2717"/>
                </a:lnTo>
                <a:lnTo>
                  <a:pt x="697" y="2726"/>
                </a:lnTo>
                <a:lnTo>
                  <a:pt x="740" y="2734"/>
                </a:lnTo>
                <a:lnTo>
                  <a:pt x="785" y="2740"/>
                </a:lnTo>
                <a:lnTo>
                  <a:pt x="829" y="2743"/>
                </a:lnTo>
                <a:lnTo>
                  <a:pt x="873" y="2744"/>
                </a:lnTo>
                <a:lnTo>
                  <a:pt x="917" y="2743"/>
                </a:lnTo>
                <a:lnTo>
                  <a:pt x="961" y="2740"/>
                </a:lnTo>
                <a:lnTo>
                  <a:pt x="937" y="2755"/>
                </a:lnTo>
                <a:lnTo>
                  <a:pt x="914" y="2769"/>
                </a:lnTo>
                <a:lnTo>
                  <a:pt x="891" y="2785"/>
                </a:lnTo>
                <a:lnTo>
                  <a:pt x="869" y="2802"/>
                </a:lnTo>
                <a:lnTo>
                  <a:pt x="847" y="2820"/>
                </a:lnTo>
                <a:lnTo>
                  <a:pt x="826" y="2838"/>
                </a:lnTo>
                <a:lnTo>
                  <a:pt x="806" y="2857"/>
                </a:lnTo>
                <a:lnTo>
                  <a:pt x="786" y="2876"/>
                </a:lnTo>
                <a:lnTo>
                  <a:pt x="767" y="2895"/>
                </a:lnTo>
                <a:lnTo>
                  <a:pt x="748" y="2917"/>
                </a:lnTo>
                <a:lnTo>
                  <a:pt x="730" y="2938"/>
                </a:lnTo>
                <a:lnTo>
                  <a:pt x="712" y="2960"/>
                </a:lnTo>
                <a:lnTo>
                  <a:pt x="696" y="2982"/>
                </a:lnTo>
                <a:lnTo>
                  <a:pt x="679" y="3005"/>
                </a:lnTo>
                <a:lnTo>
                  <a:pt x="665" y="3028"/>
                </a:lnTo>
                <a:lnTo>
                  <a:pt x="650" y="3052"/>
                </a:lnTo>
                <a:lnTo>
                  <a:pt x="636" y="3076"/>
                </a:lnTo>
                <a:lnTo>
                  <a:pt x="624" y="3100"/>
                </a:lnTo>
                <a:lnTo>
                  <a:pt x="611" y="3127"/>
                </a:lnTo>
                <a:lnTo>
                  <a:pt x="601" y="3152"/>
                </a:lnTo>
                <a:lnTo>
                  <a:pt x="590" y="3178"/>
                </a:lnTo>
                <a:lnTo>
                  <a:pt x="580" y="3205"/>
                </a:lnTo>
                <a:lnTo>
                  <a:pt x="571" y="3232"/>
                </a:lnTo>
                <a:lnTo>
                  <a:pt x="563" y="3259"/>
                </a:lnTo>
                <a:lnTo>
                  <a:pt x="556" y="3286"/>
                </a:lnTo>
                <a:lnTo>
                  <a:pt x="550" y="3315"/>
                </a:lnTo>
                <a:lnTo>
                  <a:pt x="545" y="3343"/>
                </a:lnTo>
                <a:lnTo>
                  <a:pt x="540" y="3372"/>
                </a:lnTo>
                <a:lnTo>
                  <a:pt x="537" y="3401"/>
                </a:lnTo>
                <a:lnTo>
                  <a:pt x="534" y="3430"/>
                </a:lnTo>
                <a:lnTo>
                  <a:pt x="532" y="3460"/>
                </a:lnTo>
                <a:lnTo>
                  <a:pt x="532" y="3489"/>
                </a:lnTo>
                <a:lnTo>
                  <a:pt x="533" y="3535"/>
                </a:lnTo>
                <a:lnTo>
                  <a:pt x="537" y="3579"/>
                </a:lnTo>
                <a:lnTo>
                  <a:pt x="542" y="3623"/>
                </a:lnTo>
                <a:lnTo>
                  <a:pt x="550" y="3666"/>
                </a:lnTo>
                <a:lnTo>
                  <a:pt x="560" y="3708"/>
                </a:lnTo>
                <a:lnTo>
                  <a:pt x="571" y="3749"/>
                </a:lnTo>
                <a:lnTo>
                  <a:pt x="585" y="3790"/>
                </a:lnTo>
                <a:lnTo>
                  <a:pt x="601" y="3829"/>
                </a:lnTo>
                <a:lnTo>
                  <a:pt x="619" y="3868"/>
                </a:lnTo>
                <a:lnTo>
                  <a:pt x="637" y="3906"/>
                </a:lnTo>
                <a:lnTo>
                  <a:pt x="658" y="3941"/>
                </a:lnTo>
                <a:lnTo>
                  <a:pt x="682" y="3977"/>
                </a:lnTo>
                <a:lnTo>
                  <a:pt x="706" y="4012"/>
                </a:lnTo>
                <a:lnTo>
                  <a:pt x="731" y="4044"/>
                </a:lnTo>
                <a:lnTo>
                  <a:pt x="758" y="4076"/>
                </a:lnTo>
                <a:lnTo>
                  <a:pt x="788" y="4106"/>
                </a:lnTo>
                <a:lnTo>
                  <a:pt x="818" y="4135"/>
                </a:lnTo>
                <a:lnTo>
                  <a:pt x="850" y="4162"/>
                </a:lnTo>
                <a:lnTo>
                  <a:pt x="882" y="4188"/>
                </a:lnTo>
                <a:lnTo>
                  <a:pt x="917" y="4212"/>
                </a:lnTo>
                <a:lnTo>
                  <a:pt x="952" y="4236"/>
                </a:lnTo>
                <a:lnTo>
                  <a:pt x="989" y="4257"/>
                </a:lnTo>
                <a:lnTo>
                  <a:pt x="1026" y="4276"/>
                </a:lnTo>
                <a:lnTo>
                  <a:pt x="1065" y="4293"/>
                </a:lnTo>
                <a:lnTo>
                  <a:pt x="1104" y="4308"/>
                </a:lnTo>
                <a:lnTo>
                  <a:pt x="1145" y="4323"/>
                </a:lnTo>
                <a:lnTo>
                  <a:pt x="1186" y="4334"/>
                </a:lnTo>
                <a:lnTo>
                  <a:pt x="1228" y="4344"/>
                </a:lnTo>
                <a:lnTo>
                  <a:pt x="1271" y="4351"/>
                </a:lnTo>
                <a:lnTo>
                  <a:pt x="1315" y="4358"/>
                </a:lnTo>
                <a:lnTo>
                  <a:pt x="1360" y="4361"/>
                </a:lnTo>
                <a:lnTo>
                  <a:pt x="1405" y="4362"/>
                </a:lnTo>
                <a:lnTo>
                  <a:pt x="1445" y="4361"/>
                </a:lnTo>
                <a:lnTo>
                  <a:pt x="1484" y="4358"/>
                </a:lnTo>
                <a:lnTo>
                  <a:pt x="1523" y="4353"/>
                </a:lnTo>
                <a:lnTo>
                  <a:pt x="1561" y="4348"/>
                </a:lnTo>
                <a:lnTo>
                  <a:pt x="1599" y="4340"/>
                </a:lnTo>
                <a:lnTo>
                  <a:pt x="1636" y="4330"/>
                </a:lnTo>
                <a:lnTo>
                  <a:pt x="1673" y="4320"/>
                </a:lnTo>
                <a:lnTo>
                  <a:pt x="1709" y="4307"/>
                </a:lnTo>
                <a:lnTo>
                  <a:pt x="1743" y="4293"/>
                </a:lnTo>
                <a:lnTo>
                  <a:pt x="1778" y="4278"/>
                </a:lnTo>
                <a:lnTo>
                  <a:pt x="1812" y="4261"/>
                </a:lnTo>
                <a:lnTo>
                  <a:pt x="1844" y="4243"/>
                </a:lnTo>
                <a:lnTo>
                  <a:pt x="1876" y="4223"/>
                </a:lnTo>
                <a:lnTo>
                  <a:pt x="1906" y="4203"/>
                </a:lnTo>
                <a:lnTo>
                  <a:pt x="1937" y="4181"/>
                </a:lnTo>
                <a:lnTo>
                  <a:pt x="1965" y="4157"/>
                </a:lnTo>
                <a:lnTo>
                  <a:pt x="1993" y="4133"/>
                </a:lnTo>
                <a:lnTo>
                  <a:pt x="2020" y="4107"/>
                </a:lnTo>
                <a:lnTo>
                  <a:pt x="2046" y="4080"/>
                </a:lnTo>
                <a:lnTo>
                  <a:pt x="2070" y="4053"/>
                </a:lnTo>
                <a:lnTo>
                  <a:pt x="2093" y="4023"/>
                </a:lnTo>
                <a:lnTo>
                  <a:pt x="2115" y="3994"/>
                </a:lnTo>
                <a:lnTo>
                  <a:pt x="2136" y="3962"/>
                </a:lnTo>
                <a:lnTo>
                  <a:pt x="2156" y="3931"/>
                </a:lnTo>
                <a:lnTo>
                  <a:pt x="2174" y="3898"/>
                </a:lnTo>
                <a:lnTo>
                  <a:pt x="2191" y="3865"/>
                </a:lnTo>
                <a:lnTo>
                  <a:pt x="2207" y="3831"/>
                </a:lnTo>
                <a:lnTo>
                  <a:pt x="2221" y="3795"/>
                </a:lnTo>
                <a:lnTo>
                  <a:pt x="2233" y="3759"/>
                </a:lnTo>
                <a:lnTo>
                  <a:pt x="2245" y="3723"/>
                </a:lnTo>
                <a:lnTo>
                  <a:pt x="2254" y="3686"/>
                </a:lnTo>
                <a:lnTo>
                  <a:pt x="2262" y="3648"/>
                </a:lnTo>
                <a:lnTo>
                  <a:pt x="2269" y="3686"/>
                </a:lnTo>
                <a:lnTo>
                  <a:pt x="2278" y="3723"/>
                </a:lnTo>
                <a:lnTo>
                  <a:pt x="2290" y="3759"/>
                </a:lnTo>
                <a:lnTo>
                  <a:pt x="2303" y="3795"/>
                </a:lnTo>
                <a:lnTo>
                  <a:pt x="2316" y="3831"/>
                </a:lnTo>
                <a:lnTo>
                  <a:pt x="2332" y="3865"/>
                </a:lnTo>
                <a:lnTo>
                  <a:pt x="2349" y="3898"/>
                </a:lnTo>
                <a:lnTo>
                  <a:pt x="2367" y="3931"/>
                </a:lnTo>
                <a:lnTo>
                  <a:pt x="2387" y="3962"/>
                </a:lnTo>
                <a:lnTo>
                  <a:pt x="2408" y="3994"/>
                </a:lnTo>
                <a:lnTo>
                  <a:pt x="2430" y="4023"/>
                </a:lnTo>
                <a:lnTo>
                  <a:pt x="2453" y="4053"/>
                </a:lnTo>
                <a:lnTo>
                  <a:pt x="2477" y="4080"/>
                </a:lnTo>
                <a:lnTo>
                  <a:pt x="2503" y="4107"/>
                </a:lnTo>
                <a:lnTo>
                  <a:pt x="2530" y="4133"/>
                </a:lnTo>
                <a:lnTo>
                  <a:pt x="2558" y="4157"/>
                </a:lnTo>
                <a:lnTo>
                  <a:pt x="2586" y="4181"/>
                </a:lnTo>
                <a:lnTo>
                  <a:pt x="2617" y="4203"/>
                </a:lnTo>
                <a:lnTo>
                  <a:pt x="2647" y="4223"/>
                </a:lnTo>
                <a:lnTo>
                  <a:pt x="2680" y="4243"/>
                </a:lnTo>
                <a:lnTo>
                  <a:pt x="2712" y="4261"/>
                </a:lnTo>
                <a:lnTo>
                  <a:pt x="2746" y="4278"/>
                </a:lnTo>
                <a:lnTo>
                  <a:pt x="2780" y="4293"/>
                </a:lnTo>
                <a:lnTo>
                  <a:pt x="2815" y="4307"/>
                </a:lnTo>
                <a:lnTo>
                  <a:pt x="2851" y="4320"/>
                </a:lnTo>
                <a:lnTo>
                  <a:pt x="2887" y="4330"/>
                </a:lnTo>
                <a:lnTo>
                  <a:pt x="2925" y="4340"/>
                </a:lnTo>
                <a:lnTo>
                  <a:pt x="2963" y="4348"/>
                </a:lnTo>
                <a:lnTo>
                  <a:pt x="3001" y="4353"/>
                </a:lnTo>
                <a:lnTo>
                  <a:pt x="3039" y="4358"/>
                </a:lnTo>
                <a:lnTo>
                  <a:pt x="3079" y="4361"/>
                </a:lnTo>
                <a:lnTo>
                  <a:pt x="3119" y="4362"/>
                </a:lnTo>
                <a:lnTo>
                  <a:pt x="3163" y="4361"/>
                </a:lnTo>
                <a:lnTo>
                  <a:pt x="3208" y="4358"/>
                </a:lnTo>
                <a:lnTo>
                  <a:pt x="3252" y="4351"/>
                </a:lnTo>
                <a:lnTo>
                  <a:pt x="3295" y="4344"/>
                </a:lnTo>
                <a:lnTo>
                  <a:pt x="3337" y="4334"/>
                </a:lnTo>
                <a:lnTo>
                  <a:pt x="3378" y="4323"/>
                </a:lnTo>
                <a:lnTo>
                  <a:pt x="3419" y="4308"/>
                </a:lnTo>
                <a:lnTo>
                  <a:pt x="3458" y="4293"/>
                </a:lnTo>
                <a:lnTo>
                  <a:pt x="3497" y="4276"/>
                </a:lnTo>
                <a:lnTo>
                  <a:pt x="3535" y="4257"/>
                </a:lnTo>
                <a:lnTo>
                  <a:pt x="3571" y="4236"/>
                </a:lnTo>
                <a:lnTo>
                  <a:pt x="3606" y="4212"/>
                </a:lnTo>
                <a:lnTo>
                  <a:pt x="3641" y="4188"/>
                </a:lnTo>
                <a:lnTo>
                  <a:pt x="3673" y="4162"/>
                </a:lnTo>
                <a:lnTo>
                  <a:pt x="3705" y="4135"/>
                </a:lnTo>
                <a:lnTo>
                  <a:pt x="3735" y="4106"/>
                </a:lnTo>
                <a:lnTo>
                  <a:pt x="3765" y="4076"/>
                </a:lnTo>
                <a:lnTo>
                  <a:pt x="3792" y="4044"/>
                </a:lnTo>
                <a:lnTo>
                  <a:pt x="3817" y="4012"/>
                </a:lnTo>
                <a:lnTo>
                  <a:pt x="3843" y="3977"/>
                </a:lnTo>
                <a:lnTo>
                  <a:pt x="3865" y="3941"/>
                </a:lnTo>
                <a:lnTo>
                  <a:pt x="3886" y="3906"/>
                </a:lnTo>
                <a:lnTo>
                  <a:pt x="3905" y="3868"/>
                </a:lnTo>
                <a:lnTo>
                  <a:pt x="3922" y="3829"/>
                </a:lnTo>
                <a:lnTo>
                  <a:pt x="3938" y="3790"/>
                </a:lnTo>
                <a:lnTo>
                  <a:pt x="3952" y="3749"/>
                </a:lnTo>
                <a:lnTo>
                  <a:pt x="3963" y="3708"/>
                </a:lnTo>
                <a:lnTo>
                  <a:pt x="3973" y="3666"/>
                </a:lnTo>
                <a:lnTo>
                  <a:pt x="3981" y="3623"/>
                </a:lnTo>
                <a:lnTo>
                  <a:pt x="3987" y="3579"/>
                </a:lnTo>
                <a:lnTo>
                  <a:pt x="3990" y="3535"/>
                </a:lnTo>
                <a:lnTo>
                  <a:pt x="3991" y="3489"/>
                </a:lnTo>
                <a:lnTo>
                  <a:pt x="3991" y="3460"/>
                </a:lnTo>
                <a:lnTo>
                  <a:pt x="3989" y="3430"/>
                </a:lnTo>
                <a:lnTo>
                  <a:pt x="3987" y="3401"/>
                </a:lnTo>
                <a:lnTo>
                  <a:pt x="3983" y="3373"/>
                </a:lnTo>
                <a:lnTo>
                  <a:pt x="3979" y="3343"/>
                </a:lnTo>
                <a:lnTo>
                  <a:pt x="3974" y="3315"/>
                </a:lnTo>
                <a:lnTo>
                  <a:pt x="3968" y="3288"/>
                </a:lnTo>
                <a:lnTo>
                  <a:pt x="3960" y="3259"/>
                </a:lnTo>
                <a:lnTo>
                  <a:pt x="3953" y="3232"/>
                </a:lnTo>
                <a:lnTo>
                  <a:pt x="3943" y="3206"/>
                </a:lnTo>
                <a:lnTo>
                  <a:pt x="3934" y="3179"/>
                </a:lnTo>
                <a:lnTo>
                  <a:pt x="3923" y="3153"/>
                </a:lnTo>
                <a:lnTo>
                  <a:pt x="3912" y="3127"/>
                </a:lnTo>
                <a:lnTo>
                  <a:pt x="3900" y="3102"/>
                </a:lnTo>
                <a:lnTo>
                  <a:pt x="3888" y="3077"/>
                </a:lnTo>
                <a:lnTo>
                  <a:pt x="3874" y="3053"/>
                </a:lnTo>
                <a:lnTo>
                  <a:pt x="3859" y="3029"/>
                </a:lnTo>
                <a:lnTo>
                  <a:pt x="3845" y="3006"/>
                </a:lnTo>
                <a:lnTo>
                  <a:pt x="3828" y="2983"/>
                </a:lnTo>
                <a:lnTo>
                  <a:pt x="3812" y="2961"/>
                </a:lnTo>
                <a:lnTo>
                  <a:pt x="3794" y="2939"/>
                </a:lnTo>
                <a:lnTo>
                  <a:pt x="3776" y="2918"/>
                </a:lnTo>
                <a:lnTo>
                  <a:pt x="3758" y="2898"/>
                </a:lnTo>
                <a:lnTo>
                  <a:pt x="3739" y="2878"/>
                </a:lnTo>
                <a:lnTo>
                  <a:pt x="3720" y="2858"/>
                </a:lnTo>
                <a:lnTo>
                  <a:pt x="3698" y="2840"/>
                </a:lnTo>
                <a:lnTo>
                  <a:pt x="3677" y="2821"/>
                </a:lnTo>
                <a:lnTo>
                  <a:pt x="3656" y="2804"/>
                </a:lnTo>
                <a:lnTo>
                  <a:pt x="3634" y="2787"/>
                </a:lnTo>
                <a:lnTo>
                  <a:pt x="3611" y="2770"/>
                </a:lnTo>
                <a:lnTo>
                  <a:pt x="3588" y="2756"/>
                </a:lnTo>
                <a:lnTo>
                  <a:pt x="3565" y="2741"/>
                </a:lnTo>
                <a:lnTo>
                  <a:pt x="3594" y="2743"/>
                </a:lnTo>
                <a:lnTo>
                  <a:pt x="3624" y="2744"/>
                </a:lnTo>
                <a:lnTo>
                  <a:pt x="3669" y="2743"/>
                </a:lnTo>
                <a:lnTo>
                  <a:pt x="3713" y="2740"/>
                </a:lnTo>
                <a:lnTo>
                  <a:pt x="3757" y="2734"/>
                </a:lnTo>
                <a:lnTo>
                  <a:pt x="3800" y="2726"/>
                </a:lnTo>
                <a:lnTo>
                  <a:pt x="3843" y="2717"/>
                </a:lnTo>
                <a:lnTo>
                  <a:pt x="3884" y="2705"/>
                </a:lnTo>
                <a:lnTo>
                  <a:pt x="3924" y="2692"/>
                </a:lnTo>
                <a:lnTo>
                  <a:pt x="3963" y="2676"/>
                </a:lnTo>
                <a:lnTo>
                  <a:pt x="4002" y="2658"/>
                </a:lnTo>
                <a:lnTo>
                  <a:pt x="4040" y="2639"/>
                </a:lnTo>
                <a:lnTo>
                  <a:pt x="4077" y="2618"/>
                </a:lnTo>
                <a:lnTo>
                  <a:pt x="4112" y="2595"/>
                </a:lnTo>
                <a:lnTo>
                  <a:pt x="4146" y="2571"/>
                </a:lnTo>
                <a:lnTo>
                  <a:pt x="4179" y="2544"/>
                </a:lnTo>
                <a:lnTo>
                  <a:pt x="4210" y="2517"/>
                </a:lnTo>
                <a:lnTo>
                  <a:pt x="4241" y="2489"/>
                </a:lnTo>
                <a:lnTo>
                  <a:pt x="4270" y="2458"/>
                </a:lnTo>
                <a:lnTo>
                  <a:pt x="4298" y="2427"/>
                </a:lnTo>
                <a:lnTo>
                  <a:pt x="4323" y="2394"/>
                </a:lnTo>
                <a:lnTo>
                  <a:pt x="4347" y="2359"/>
                </a:lnTo>
                <a:lnTo>
                  <a:pt x="4370" y="2324"/>
                </a:lnTo>
                <a:lnTo>
                  <a:pt x="4391" y="2288"/>
                </a:lnTo>
                <a:lnTo>
                  <a:pt x="4410" y="2250"/>
                </a:lnTo>
                <a:lnTo>
                  <a:pt x="4428" y="2211"/>
                </a:lnTo>
                <a:lnTo>
                  <a:pt x="4444" y="2171"/>
                </a:lnTo>
                <a:lnTo>
                  <a:pt x="4457" y="2131"/>
                </a:lnTo>
                <a:lnTo>
                  <a:pt x="4469" y="2089"/>
                </a:lnTo>
                <a:lnTo>
                  <a:pt x="4478" y="2047"/>
                </a:lnTo>
                <a:lnTo>
                  <a:pt x="4487" y="2004"/>
                </a:lnTo>
                <a:lnTo>
                  <a:pt x="4492" y="1961"/>
                </a:lnTo>
                <a:lnTo>
                  <a:pt x="4495" y="1917"/>
                </a:lnTo>
                <a:lnTo>
                  <a:pt x="4496" y="1872"/>
                </a:lnTo>
                <a:close/>
                <a:moveTo>
                  <a:pt x="2979" y="2301"/>
                </a:moveTo>
                <a:lnTo>
                  <a:pt x="2979" y="2301"/>
                </a:lnTo>
                <a:lnTo>
                  <a:pt x="2978" y="2337"/>
                </a:lnTo>
                <a:lnTo>
                  <a:pt x="2976" y="2373"/>
                </a:lnTo>
                <a:lnTo>
                  <a:pt x="2971" y="2410"/>
                </a:lnTo>
                <a:lnTo>
                  <a:pt x="2965" y="2445"/>
                </a:lnTo>
                <a:lnTo>
                  <a:pt x="2957" y="2479"/>
                </a:lnTo>
                <a:lnTo>
                  <a:pt x="2948" y="2514"/>
                </a:lnTo>
                <a:lnTo>
                  <a:pt x="2936" y="2547"/>
                </a:lnTo>
                <a:lnTo>
                  <a:pt x="2924" y="2579"/>
                </a:lnTo>
                <a:lnTo>
                  <a:pt x="2909" y="2612"/>
                </a:lnTo>
                <a:lnTo>
                  <a:pt x="2893" y="2642"/>
                </a:lnTo>
                <a:lnTo>
                  <a:pt x="2875" y="2673"/>
                </a:lnTo>
                <a:lnTo>
                  <a:pt x="2858" y="2701"/>
                </a:lnTo>
                <a:lnTo>
                  <a:pt x="2837" y="2729"/>
                </a:lnTo>
                <a:lnTo>
                  <a:pt x="2815" y="2757"/>
                </a:lnTo>
                <a:lnTo>
                  <a:pt x="2793" y="2783"/>
                </a:lnTo>
                <a:lnTo>
                  <a:pt x="2769" y="2808"/>
                </a:lnTo>
                <a:lnTo>
                  <a:pt x="2744" y="2831"/>
                </a:lnTo>
                <a:lnTo>
                  <a:pt x="2719" y="2855"/>
                </a:lnTo>
                <a:lnTo>
                  <a:pt x="2691" y="2876"/>
                </a:lnTo>
                <a:lnTo>
                  <a:pt x="2663" y="2895"/>
                </a:lnTo>
                <a:lnTo>
                  <a:pt x="2634" y="2914"/>
                </a:lnTo>
                <a:lnTo>
                  <a:pt x="2604" y="2931"/>
                </a:lnTo>
                <a:lnTo>
                  <a:pt x="2573" y="2947"/>
                </a:lnTo>
                <a:lnTo>
                  <a:pt x="2541" y="2962"/>
                </a:lnTo>
                <a:lnTo>
                  <a:pt x="2509" y="2974"/>
                </a:lnTo>
                <a:lnTo>
                  <a:pt x="2475" y="2986"/>
                </a:lnTo>
                <a:lnTo>
                  <a:pt x="2441" y="2995"/>
                </a:lnTo>
                <a:lnTo>
                  <a:pt x="2407" y="3004"/>
                </a:lnTo>
                <a:lnTo>
                  <a:pt x="2371" y="3010"/>
                </a:lnTo>
                <a:lnTo>
                  <a:pt x="2335" y="3014"/>
                </a:lnTo>
                <a:lnTo>
                  <a:pt x="2298" y="3017"/>
                </a:lnTo>
                <a:lnTo>
                  <a:pt x="2262" y="3018"/>
                </a:lnTo>
                <a:lnTo>
                  <a:pt x="2225" y="3017"/>
                </a:lnTo>
                <a:lnTo>
                  <a:pt x="2188" y="3014"/>
                </a:lnTo>
                <a:lnTo>
                  <a:pt x="2152" y="3010"/>
                </a:lnTo>
                <a:lnTo>
                  <a:pt x="2116" y="3004"/>
                </a:lnTo>
                <a:lnTo>
                  <a:pt x="2082" y="2995"/>
                </a:lnTo>
                <a:lnTo>
                  <a:pt x="2048" y="2986"/>
                </a:lnTo>
                <a:lnTo>
                  <a:pt x="2014" y="2974"/>
                </a:lnTo>
                <a:lnTo>
                  <a:pt x="1982" y="2962"/>
                </a:lnTo>
                <a:lnTo>
                  <a:pt x="1950" y="2947"/>
                </a:lnTo>
                <a:lnTo>
                  <a:pt x="1920" y="2931"/>
                </a:lnTo>
                <a:lnTo>
                  <a:pt x="1889" y="2914"/>
                </a:lnTo>
                <a:lnTo>
                  <a:pt x="1860" y="2895"/>
                </a:lnTo>
                <a:lnTo>
                  <a:pt x="1832" y="2876"/>
                </a:lnTo>
                <a:lnTo>
                  <a:pt x="1805" y="2855"/>
                </a:lnTo>
                <a:lnTo>
                  <a:pt x="1779" y="2831"/>
                </a:lnTo>
                <a:lnTo>
                  <a:pt x="1754" y="2808"/>
                </a:lnTo>
                <a:lnTo>
                  <a:pt x="1731" y="2783"/>
                </a:lnTo>
                <a:lnTo>
                  <a:pt x="1708" y="2757"/>
                </a:lnTo>
                <a:lnTo>
                  <a:pt x="1687" y="2729"/>
                </a:lnTo>
                <a:lnTo>
                  <a:pt x="1667" y="2701"/>
                </a:lnTo>
                <a:lnTo>
                  <a:pt x="1648" y="2673"/>
                </a:lnTo>
                <a:lnTo>
                  <a:pt x="1631" y="2642"/>
                </a:lnTo>
                <a:lnTo>
                  <a:pt x="1615" y="2612"/>
                </a:lnTo>
                <a:lnTo>
                  <a:pt x="1600" y="2579"/>
                </a:lnTo>
                <a:lnTo>
                  <a:pt x="1588" y="2547"/>
                </a:lnTo>
                <a:lnTo>
                  <a:pt x="1576" y="2514"/>
                </a:lnTo>
                <a:lnTo>
                  <a:pt x="1567" y="2479"/>
                </a:lnTo>
                <a:lnTo>
                  <a:pt x="1558" y="2445"/>
                </a:lnTo>
                <a:lnTo>
                  <a:pt x="1552" y="2410"/>
                </a:lnTo>
                <a:lnTo>
                  <a:pt x="1548" y="2373"/>
                </a:lnTo>
                <a:lnTo>
                  <a:pt x="1545" y="2337"/>
                </a:lnTo>
                <a:lnTo>
                  <a:pt x="1544" y="2301"/>
                </a:lnTo>
                <a:lnTo>
                  <a:pt x="1545" y="2263"/>
                </a:lnTo>
                <a:lnTo>
                  <a:pt x="1548" y="2227"/>
                </a:lnTo>
                <a:lnTo>
                  <a:pt x="1552" y="2191"/>
                </a:lnTo>
                <a:lnTo>
                  <a:pt x="1558" y="2156"/>
                </a:lnTo>
                <a:lnTo>
                  <a:pt x="1567" y="2121"/>
                </a:lnTo>
                <a:lnTo>
                  <a:pt x="1576" y="2086"/>
                </a:lnTo>
                <a:lnTo>
                  <a:pt x="1588" y="2054"/>
                </a:lnTo>
                <a:lnTo>
                  <a:pt x="1600" y="2021"/>
                </a:lnTo>
                <a:lnTo>
                  <a:pt x="1615" y="1988"/>
                </a:lnTo>
                <a:lnTo>
                  <a:pt x="1631" y="1958"/>
                </a:lnTo>
                <a:lnTo>
                  <a:pt x="1648" y="1927"/>
                </a:lnTo>
                <a:lnTo>
                  <a:pt x="1667" y="1899"/>
                </a:lnTo>
                <a:lnTo>
                  <a:pt x="1687" y="1871"/>
                </a:lnTo>
                <a:lnTo>
                  <a:pt x="1708" y="1843"/>
                </a:lnTo>
                <a:lnTo>
                  <a:pt x="1731" y="1817"/>
                </a:lnTo>
                <a:lnTo>
                  <a:pt x="1754" y="1793"/>
                </a:lnTo>
                <a:lnTo>
                  <a:pt x="1779" y="1769"/>
                </a:lnTo>
                <a:lnTo>
                  <a:pt x="1805" y="1746"/>
                </a:lnTo>
                <a:lnTo>
                  <a:pt x="1832" y="1725"/>
                </a:lnTo>
                <a:lnTo>
                  <a:pt x="1860" y="1705"/>
                </a:lnTo>
                <a:lnTo>
                  <a:pt x="1889" y="1686"/>
                </a:lnTo>
                <a:lnTo>
                  <a:pt x="1920" y="1669"/>
                </a:lnTo>
                <a:lnTo>
                  <a:pt x="1950" y="1653"/>
                </a:lnTo>
                <a:lnTo>
                  <a:pt x="1982" y="1638"/>
                </a:lnTo>
                <a:lnTo>
                  <a:pt x="2014" y="1626"/>
                </a:lnTo>
                <a:lnTo>
                  <a:pt x="2048" y="1614"/>
                </a:lnTo>
                <a:lnTo>
                  <a:pt x="2082" y="1605"/>
                </a:lnTo>
                <a:lnTo>
                  <a:pt x="2116" y="1596"/>
                </a:lnTo>
                <a:lnTo>
                  <a:pt x="2152" y="1590"/>
                </a:lnTo>
                <a:lnTo>
                  <a:pt x="2188" y="1586"/>
                </a:lnTo>
                <a:lnTo>
                  <a:pt x="2225" y="1583"/>
                </a:lnTo>
                <a:lnTo>
                  <a:pt x="2262" y="1583"/>
                </a:lnTo>
                <a:lnTo>
                  <a:pt x="2298" y="1583"/>
                </a:lnTo>
                <a:lnTo>
                  <a:pt x="2335" y="1586"/>
                </a:lnTo>
                <a:lnTo>
                  <a:pt x="2371" y="1590"/>
                </a:lnTo>
                <a:lnTo>
                  <a:pt x="2407" y="1596"/>
                </a:lnTo>
                <a:lnTo>
                  <a:pt x="2441" y="1605"/>
                </a:lnTo>
                <a:lnTo>
                  <a:pt x="2475" y="1614"/>
                </a:lnTo>
                <a:lnTo>
                  <a:pt x="2509" y="1626"/>
                </a:lnTo>
                <a:lnTo>
                  <a:pt x="2541" y="1638"/>
                </a:lnTo>
                <a:lnTo>
                  <a:pt x="2573" y="1653"/>
                </a:lnTo>
                <a:lnTo>
                  <a:pt x="2604" y="1669"/>
                </a:lnTo>
                <a:lnTo>
                  <a:pt x="2634" y="1686"/>
                </a:lnTo>
                <a:lnTo>
                  <a:pt x="2663" y="1705"/>
                </a:lnTo>
                <a:lnTo>
                  <a:pt x="2691" y="1725"/>
                </a:lnTo>
                <a:lnTo>
                  <a:pt x="2719" y="1746"/>
                </a:lnTo>
                <a:lnTo>
                  <a:pt x="2744" y="1769"/>
                </a:lnTo>
                <a:lnTo>
                  <a:pt x="2769" y="1793"/>
                </a:lnTo>
                <a:lnTo>
                  <a:pt x="2793" y="1817"/>
                </a:lnTo>
                <a:lnTo>
                  <a:pt x="2815" y="1843"/>
                </a:lnTo>
                <a:lnTo>
                  <a:pt x="2837" y="1871"/>
                </a:lnTo>
                <a:lnTo>
                  <a:pt x="2858" y="1899"/>
                </a:lnTo>
                <a:lnTo>
                  <a:pt x="2875" y="1927"/>
                </a:lnTo>
                <a:lnTo>
                  <a:pt x="2893" y="1958"/>
                </a:lnTo>
                <a:lnTo>
                  <a:pt x="2909" y="1988"/>
                </a:lnTo>
                <a:lnTo>
                  <a:pt x="2924" y="2021"/>
                </a:lnTo>
                <a:lnTo>
                  <a:pt x="2936" y="2054"/>
                </a:lnTo>
                <a:lnTo>
                  <a:pt x="2948" y="2086"/>
                </a:lnTo>
                <a:lnTo>
                  <a:pt x="2957" y="2121"/>
                </a:lnTo>
                <a:lnTo>
                  <a:pt x="2965" y="2156"/>
                </a:lnTo>
                <a:lnTo>
                  <a:pt x="2971" y="2191"/>
                </a:lnTo>
                <a:lnTo>
                  <a:pt x="2976" y="2227"/>
                </a:lnTo>
                <a:lnTo>
                  <a:pt x="2978" y="2263"/>
                </a:lnTo>
                <a:lnTo>
                  <a:pt x="2979" y="2301"/>
                </a:lnTo>
                <a:close/>
              </a:path>
            </a:pathLst>
          </a:custGeom>
          <a:solidFill>
            <a:schemeClr val="accent3">
              <a:lumMod val="50000"/>
            </a:schemeClr>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eaLnBrk="0" hangingPunct="0">
              <a:buFont typeface="Arial" pitchFamily="34" charset="0"/>
              <a:buNone/>
              <a:defRPr/>
            </a:pPr>
            <a:endParaRPr lang="zh-CN" altLang="en-US">
              <a:solidFill>
                <a:srgbClr val="FFFFFF"/>
              </a:solidFill>
            </a:endParaRPr>
          </a:p>
        </p:txBody>
      </p:sp>
    </p:spTree>
    <p:extLst>
      <p:ext uri="{BB962C8B-B14F-4D97-AF65-F5344CB8AC3E}">
        <p14:creationId xmlns:p14="http://schemas.microsoft.com/office/powerpoint/2010/main" val="586309117"/>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down)">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down)">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5" grpId="0"/>
      <p:bldP spid="26"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6BBD02E-8BEA-48EB-8081-86347E87F8E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3748"/>
          <a:stretch/>
        </p:blipFill>
        <p:spPr>
          <a:xfrm flipH="1">
            <a:off x="-1" y="0"/>
            <a:ext cx="9144000" cy="5219700"/>
          </a:xfrm>
          <a:prstGeom prst="rect">
            <a:avLst/>
          </a:prstGeom>
        </p:spPr>
      </p:pic>
      <p:sp>
        <p:nvSpPr>
          <p:cNvPr id="23" name="矩形: 圆角 22">
            <a:extLst>
              <a:ext uri="{FF2B5EF4-FFF2-40B4-BE49-F238E27FC236}">
                <a16:creationId xmlns:a16="http://schemas.microsoft.com/office/drawing/2014/main" id="{1828B3B2-594C-4265-8240-C0D707FFC083}"/>
              </a:ext>
            </a:extLst>
          </p:cNvPr>
          <p:cNvSpPr/>
          <p:nvPr/>
        </p:nvSpPr>
        <p:spPr>
          <a:xfrm>
            <a:off x="1235677" y="2049678"/>
            <a:ext cx="6639696" cy="2751438"/>
          </a:xfrm>
          <a:prstGeom prst="roundRect">
            <a:avLst/>
          </a:prstGeom>
          <a:solidFill>
            <a:schemeClr val="bg1"/>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A6AE3429-136D-495C-BCF2-640812EF559B}"/>
              </a:ext>
            </a:extLst>
          </p:cNvPr>
          <p:cNvSpPr/>
          <p:nvPr/>
        </p:nvSpPr>
        <p:spPr>
          <a:xfrm>
            <a:off x="4478538" y="3349789"/>
            <a:ext cx="2876108" cy="246221"/>
          </a:xfrm>
          <a:prstGeom prst="rect">
            <a:avLst/>
          </a:prstGeom>
        </p:spPr>
        <p:txBody>
          <a:bodyPr wrap="none">
            <a:spAutoFit/>
          </a:bodyPr>
          <a:lstStyle/>
          <a:p>
            <a:r>
              <a:rPr lang="en-US" altLang="zh-CN" sz="1000" spc="300" dirty="0">
                <a:solidFill>
                  <a:schemeClr val="tx1">
                    <a:lumMod val="95000"/>
                    <a:lumOff val="5000"/>
                  </a:schemeClr>
                </a:solidFill>
                <a:latin typeface="arial" panose="020B0604020202020204" pitchFamily="34" charset="0"/>
              </a:rPr>
              <a:t>GENERAL IDEA OF ACTIVITY</a:t>
            </a:r>
            <a:endParaRPr lang="zh-CN" altLang="en-US" sz="1000" spc="300" dirty="0">
              <a:solidFill>
                <a:schemeClr val="tx1">
                  <a:lumMod val="95000"/>
                  <a:lumOff val="5000"/>
                </a:schemeClr>
              </a:solidFill>
            </a:endParaRPr>
          </a:p>
        </p:txBody>
      </p:sp>
      <p:sp>
        <p:nvSpPr>
          <p:cNvPr id="26" name="Text Placeholder 4">
            <a:extLst>
              <a:ext uri="{FF2B5EF4-FFF2-40B4-BE49-F238E27FC236}">
                <a16:creationId xmlns:a16="http://schemas.microsoft.com/office/drawing/2014/main" id="{926C0A71-D358-41CC-BD93-B614657F2096}"/>
              </a:ext>
            </a:extLst>
          </p:cNvPr>
          <p:cNvSpPr txBox="1">
            <a:spLocks/>
          </p:cNvSpPr>
          <p:nvPr/>
        </p:nvSpPr>
        <p:spPr>
          <a:xfrm>
            <a:off x="2352826" y="3631532"/>
            <a:ext cx="4935918" cy="589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u="none" strike="noStrike" kern="1200" cap="none" spc="300" normalizeH="0" baseline="0" noProof="0" dirty="0">
                <a:ln>
                  <a:noFill/>
                </a:ln>
                <a:solidFill>
                  <a:schemeClr val="tx1">
                    <a:lumMod val="95000"/>
                    <a:lumOff val="5000"/>
                  </a:schemeClr>
                </a:solidFill>
                <a:effectLst/>
                <a:uLnTx/>
                <a:uFillTx/>
                <a:latin typeface="Agency FB" panose="020B0503020202020204" pitchFamily="34" charset="0"/>
                <a:cs typeface="Calibri"/>
              </a:rPr>
              <a:t>Ut wisi enim ad minim veniam, quis nostrud exerci tation ullamcorper nibh euismod tincidunt ut</a:t>
            </a:r>
          </a:p>
        </p:txBody>
      </p:sp>
      <p:sp>
        <p:nvSpPr>
          <p:cNvPr id="8" name="矩形 7">
            <a:extLst>
              <a:ext uri="{FF2B5EF4-FFF2-40B4-BE49-F238E27FC236}">
                <a16:creationId xmlns:a16="http://schemas.microsoft.com/office/drawing/2014/main" id="{F1AF0453-875C-4732-AA01-89D293ED0F09}"/>
              </a:ext>
            </a:extLst>
          </p:cNvPr>
          <p:cNvSpPr/>
          <p:nvPr/>
        </p:nvSpPr>
        <p:spPr>
          <a:xfrm>
            <a:off x="4949642" y="2777227"/>
            <a:ext cx="2339102" cy="523220"/>
          </a:xfrm>
          <a:prstGeom prst="rect">
            <a:avLst/>
          </a:prstGeom>
        </p:spPr>
        <p:txBody>
          <a:bodyPr wrap="none">
            <a:spAutoFit/>
            <a:scene3d>
              <a:camera prst="orthographicFront"/>
              <a:lightRig rig="threePt" dir="t"/>
            </a:scene3d>
            <a:sp3d contourW="12700"/>
          </a:bodyPr>
          <a:lstStyle/>
          <a:p>
            <a:pPr algn="ct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活动执行方案</a:t>
            </a:r>
          </a:p>
        </p:txBody>
      </p:sp>
      <p:sp>
        <p:nvSpPr>
          <p:cNvPr id="9" name="矩形 8">
            <a:extLst>
              <a:ext uri="{FF2B5EF4-FFF2-40B4-BE49-F238E27FC236}">
                <a16:creationId xmlns:a16="http://schemas.microsoft.com/office/drawing/2014/main" id="{93F0DBC8-C66F-43CA-AC87-FAE639EE96B9}"/>
              </a:ext>
            </a:extLst>
          </p:cNvPr>
          <p:cNvSpPr/>
          <p:nvPr/>
        </p:nvSpPr>
        <p:spPr>
          <a:xfrm>
            <a:off x="1754518" y="2221973"/>
            <a:ext cx="2496196" cy="769441"/>
          </a:xfrm>
          <a:prstGeom prst="rect">
            <a:avLst/>
          </a:prstGeom>
        </p:spPr>
        <p:txBody>
          <a:bodyPr wrap="none" anchor="ctr">
            <a:spAutoFit/>
          </a:bodyPr>
          <a:lstStyle/>
          <a:p>
            <a:pPr algn="r"/>
            <a:r>
              <a:rPr kumimoji="1" lang="en-US" altLang="zh-CN" sz="4400" spc="600" dirty="0">
                <a:solidFill>
                  <a:schemeClr val="tx1">
                    <a:lumMod val="95000"/>
                    <a:lumOff val="5000"/>
                  </a:schemeClr>
                </a:solidFill>
                <a:latin typeface="Bernard MT Condensed" panose="02050806060905020404" pitchFamily="18" charset="0"/>
                <a:ea typeface="宋体"/>
              </a:rPr>
              <a:t>P</a:t>
            </a:r>
            <a:r>
              <a:rPr kumimoji="1" lang="en-US" altLang="zh-CN" sz="2800" spc="600" dirty="0">
                <a:solidFill>
                  <a:schemeClr val="tx1">
                    <a:lumMod val="95000"/>
                    <a:lumOff val="5000"/>
                  </a:schemeClr>
                </a:solidFill>
                <a:latin typeface="Bernard MT Condensed" panose="02050806060905020404" pitchFamily="18" charset="0"/>
                <a:ea typeface="宋体"/>
              </a:rPr>
              <a:t>ART FOUR</a:t>
            </a:r>
            <a:endParaRPr lang="zh-CN" altLang="en-US" sz="2800" spc="600" dirty="0">
              <a:solidFill>
                <a:schemeClr val="tx1">
                  <a:lumMod val="95000"/>
                  <a:lumOff val="5000"/>
                </a:schemeClr>
              </a:solidFill>
              <a:latin typeface="Bernard MT Condensed" panose="02050806060905020404" pitchFamily="18" charset="0"/>
              <a:ea typeface="宋体"/>
            </a:endParaRPr>
          </a:p>
        </p:txBody>
      </p:sp>
    </p:spTree>
    <p:extLst>
      <p:ext uri="{BB962C8B-B14F-4D97-AF65-F5344CB8AC3E}">
        <p14:creationId xmlns:p14="http://schemas.microsoft.com/office/powerpoint/2010/main" val="1909056218"/>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4" name="Freeform 13">
            <a:extLst>
              <a:ext uri="{FF2B5EF4-FFF2-40B4-BE49-F238E27FC236}">
                <a16:creationId xmlns:a16="http://schemas.microsoft.com/office/drawing/2014/main" id="{28713E42-0D72-4C42-B1F3-658FE750369C}"/>
              </a:ext>
            </a:extLst>
          </p:cNvPr>
          <p:cNvSpPr>
            <a:spLocks/>
          </p:cNvSpPr>
          <p:nvPr/>
        </p:nvSpPr>
        <p:spPr bwMode="auto">
          <a:xfrm>
            <a:off x="3540597" y="1915777"/>
            <a:ext cx="987100" cy="1937216"/>
          </a:xfrm>
          <a:custGeom>
            <a:avLst/>
            <a:gdLst>
              <a:gd name="T0" fmla="*/ 75 w 75"/>
              <a:gd name="T1" fmla="*/ 158 h 158"/>
              <a:gd name="T2" fmla="*/ 23 w 75"/>
              <a:gd name="T3" fmla="*/ 135 h 158"/>
              <a:gd name="T4" fmla="*/ 0 w 75"/>
              <a:gd name="T5" fmla="*/ 79 h 158"/>
              <a:gd name="T6" fmla="*/ 23 w 75"/>
              <a:gd name="T7" fmla="*/ 24 h 158"/>
              <a:gd name="T8" fmla="*/ 75 w 75"/>
              <a:gd name="T9" fmla="*/ 0 h 158"/>
              <a:gd name="T10" fmla="*/ 75 w 75"/>
              <a:gd name="T11" fmla="*/ 32 h 158"/>
              <a:gd name="T12" fmla="*/ 31 w 75"/>
              <a:gd name="T13" fmla="*/ 79 h 158"/>
              <a:gd name="T14" fmla="*/ 75 w 75"/>
              <a:gd name="T15" fmla="*/ 127 h 158"/>
              <a:gd name="T16" fmla="*/ 75 w 75"/>
              <a:gd name="T1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58">
                <a:moveTo>
                  <a:pt x="75" y="158"/>
                </a:moveTo>
                <a:cubicBezTo>
                  <a:pt x="55" y="157"/>
                  <a:pt x="37" y="149"/>
                  <a:pt x="23" y="135"/>
                </a:cubicBezTo>
                <a:cubicBezTo>
                  <a:pt x="8" y="120"/>
                  <a:pt x="0" y="100"/>
                  <a:pt x="0" y="79"/>
                </a:cubicBezTo>
                <a:cubicBezTo>
                  <a:pt x="0" y="58"/>
                  <a:pt x="8" y="38"/>
                  <a:pt x="23" y="24"/>
                </a:cubicBezTo>
                <a:cubicBezTo>
                  <a:pt x="37" y="9"/>
                  <a:pt x="55" y="1"/>
                  <a:pt x="75" y="0"/>
                </a:cubicBezTo>
                <a:cubicBezTo>
                  <a:pt x="75" y="32"/>
                  <a:pt x="75" y="32"/>
                  <a:pt x="75" y="32"/>
                </a:cubicBezTo>
                <a:cubicBezTo>
                  <a:pt x="51" y="33"/>
                  <a:pt x="31" y="54"/>
                  <a:pt x="31" y="79"/>
                </a:cubicBezTo>
                <a:cubicBezTo>
                  <a:pt x="31" y="104"/>
                  <a:pt x="51" y="125"/>
                  <a:pt x="75" y="127"/>
                </a:cubicBezTo>
                <a:lnTo>
                  <a:pt x="75" y="158"/>
                </a:lnTo>
                <a:close/>
              </a:path>
            </a:pathLst>
          </a:custGeom>
          <a:solidFill>
            <a:schemeClr val="bg2">
              <a:lumMod val="10000"/>
            </a:schemeClr>
          </a:solidFill>
          <a:ln>
            <a:noFill/>
          </a:ln>
          <a:extLst/>
        </p:spPr>
        <p:txBody>
          <a:bodyPr vert="horz" wrap="square" lIns="91431" tIns="45716" rIns="91431" bIns="45716" numCol="1" anchor="t" anchorCtr="0" compatLnSpc="1">
            <a:prstTxWarp prst="textNoShape">
              <a:avLst/>
            </a:prstTxWarp>
          </a:bodyPr>
          <a:lstStyle/>
          <a:p>
            <a:endParaRPr lang="zh-CN" altLang="en-US" sz="1350" dirty="0">
              <a:solidFill>
                <a:schemeClr val="tx1">
                  <a:lumMod val="50000"/>
                  <a:lumOff val="50000"/>
                </a:schemeClr>
              </a:solidFill>
            </a:endParaRPr>
          </a:p>
        </p:txBody>
      </p:sp>
      <p:sp>
        <p:nvSpPr>
          <p:cNvPr id="5" name="Freeform 17">
            <a:extLst>
              <a:ext uri="{FF2B5EF4-FFF2-40B4-BE49-F238E27FC236}">
                <a16:creationId xmlns:a16="http://schemas.microsoft.com/office/drawing/2014/main" id="{4569E917-ACA0-4588-A0B6-16CD663754CE}"/>
              </a:ext>
            </a:extLst>
          </p:cNvPr>
          <p:cNvSpPr>
            <a:spLocks/>
          </p:cNvSpPr>
          <p:nvPr/>
        </p:nvSpPr>
        <p:spPr bwMode="auto">
          <a:xfrm>
            <a:off x="4538849" y="1915777"/>
            <a:ext cx="998250" cy="1937216"/>
          </a:xfrm>
          <a:custGeom>
            <a:avLst/>
            <a:gdLst>
              <a:gd name="T0" fmla="*/ 0 w 76"/>
              <a:gd name="T1" fmla="*/ 127 h 158"/>
              <a:gd name="T2" fmla="*/ 44 w 76"/>
              <a:gd name="T3" fmla="*/ 79 h 158"/>
              <a:gd name="T4" fmla="*/ 0 w 76"/>
              <a:gd name="T5" fmla="*/ 32 h 158"/>
              <a:gd name="T6" fmla="*/ 0 w 76"/>
              <a:gd name="T7" fmla="*/ 0 h 158"/>
              <a:gd name="T8" fmla="*/ 53 w 76"/>
              <a:gd name="T9" fmla="*/ 24 h 158"/>
              <a:gd name="T10" fmla="*/ 76 w 76"/>
              <a:gd name="T11" fmla="*/ 79 h 158"/>
              <a:gd name="T12" fmla="*/ 53 w 76"/>
              <a:gd name="T13" fmla="*/ 135 h 158"/>
              <a:gd name="T14" fmla="*/ 0 w 76"/>
              <a:gd name="T15" fmla="*/ 158 h 158"/>
              <a:gd name="T16" fmla="*/ 0 w 76"/>
              <a:gd name="T17" fmla="*/ 12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58">
                <a:moveTo>
                  <a:pt x="0" y="127"/>
                </a:moveTo>
                <a:cubicBezTo>
                  <a:pt x="24" y="125"/>
                  <a:pt x="44" y="104"/>
                  <a:pt x="44" y="79"/>
                </a:cubicBezTo>
                <a:cubicBezTo>
                  <a:pt x="44" y="54"/>
                  <a:pt x="24" y="33"/>
                  <a:pt x="0" y="32"/>
                </a:cubicBezTo>
                <a:cubicBezTo>
                  <a:pt x="0" y="0"/>
                  <a:pt x="0" y="0"/>
                  <a:pt x="0" y="0"/>
                </a:cubicBezTo>
                <a:cubicBezTo>
                  <a:pt x="20" y="1"/>
                  <a:pt x="39" y="9"/>
                  <a:pt x="53" y="24"/>
                </a:cubicBezTo>
                <a:cubicBezTo>
                  <a:pt x="68" y="38"/>
                  <a:pt x="76" y="58"/>
                  <a:pt x="76" y="79"/>
                </a:cubicBezTo>
                <a:cubicBezTo>
                  <a:pt x="76" y="100"/>
                  <a:pt x="68" y="120"/>
                  <a:pt x="53" y="135"/>
                </a:cubicBezTo>
                <a:cubicBezTo>
                  <a:pt x="39" y="149"/>
                  <a:pt x="20" y="157"/>
                  <a:pt x="0" y="158"/>
                </a:cubicBezTo>
                <a:lnTo>
                  <a:pt x="0" y="127"/>
                </a:lnTo>
                <a:close/>
              </a:path>
            </a:pathLst>
          </a:custGeom>
          <a:solidFill>
            <a:srgbClr val="525878"/>
          </a:solidFill>
          <a:ln>
            <a:noFill/>
          </a:ln>
          <a:extLst/>
        </p:spPr>
        <p:txBody>
          <a:bodyPr vert="horz" wrap="square" lIns="91431" tIns="45716" rIns="91431" bIns="45716" numCol="1" anchor="t" anchorCtr="0" compatLnSpc="1">
            <a:prstTxWarp prst="textNoShape">
              <a:avLst/>
            </a:prstTxWarp>
          </a:bodyPr>
          <a:lstStyle/>
          <a:p>
            <a:endParaRPr lang="zh-CN" altLang="en-US" sz="1350">
              <a:solidFill>
                <a:schemeClr val="tx1">
                  <a:lumMod val="50000"/>
                  <a:lumOff val="50000"/>
                </a:schemeClr>
              </a:solidFill>
            </a:endParaRPr>
          </a:p>
        </p:txBody>
      </p:sp>
      <p:sp>
        <p:nvSpPr>
          <p:cNvPr id="6" name="椭圆 5">
            <a:extLst>
              <a:ext uri="{FF2B5EF4-FFF2-40B4-BE49-F238E27FC236}">
                <a16:creationId xmlns:a16="http://schemas.microsoft.com/office/drawing/2014/main" id="{44FF48CC-3BD9-418D-93C6-398C381092CD}"/>
              </a:ext>
            </a:extLst>
          </p:cNvPr>
          <p:cNvSpPr/>
          <p:nvPr/>
        </p:nvSpPr>
        <p:spPr>
          <a:xfrm>
            <a:off x="4063815" y="2420443"/>
            <a:ext cx="927761" cy="927881"/>
          </a:xfrm>
          <a:prstGeom prst="ellipse">
            <a:avLst/>
          </a:prstGeom>
          <a:solidFill>
            <a:srgbClr val="525878"/>
          </a:solidFill>
          <a:ln>
            <a:noFill/>
          </a:ln>
          <a:extLst/>
        </p:spPr>
        <p:txBody>
          <a:bodyPr vert="horz" wrap="square" lIns="91431" tIns="45716" rIns="91431" bIns="45716" numCol="1" anchor="t" anchorCtr="0" compatLnSpc="1">
            <a:prstTxWarp prst="textNoShape">
              <a:avLst/>
            </a:prstTxWarp>
          </a:bodyPr>
          <a:lstStyle/>
          <a:p>
            <a:endParaRPr lang="zh-CN" altLang="en-US" sz="1350">
              <a:solidFill>
                <a:schemeClr val="tx1">
                  <a:lumMod val="50000"/>
                  <a:lumOff val="50000"/>
                </a:schemeClr>
              </a:solidFill>
              <a:latin typeface="Calibri" pitchFamily="34" charset="0"/>
              <a:ea typeface="宋体" pitchFamily="2" charset="-122"/>
            </a:endParaRPr>
          </a:p>
        </p:txBody>
      </p:sp>
      <p:sp>
        <p:nvSpPr>
          <p:cNvPr id="7" name="椭圆 6">
            <a:extLst>
              <a:ext uri="{FF2B5EF4-FFF2-40B4-BE49-F238E27FC236}">
                <a16:creationId xmlns:a16="http://schemas.microsoft.com/office/drawing/2014/main" id="{7BB32EA0-A0DD-4967-BAFE-BCFC0D72B420}"/>
              </a:ext>
            </a:extLst>
          </p:cNvPr>
          <p:cNvSpPr/>
          <p:nvPr/>
        </p:nvSpPr>
        <p:spPr>
          <a:xfrm>
            <a:off x="4991575" y="1999134"/>
            <a:ext cx="166694" cy="166715"/>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1350">
              <a:solidFill>
                <a:schemeClr val="tx1">
                  <a:lumMod val="50000"/>
                  <a:lumOff val="50000"/>
                </a:schemeClr>
              </a:solidFill>
            </a:endParaRPr>
          </a:p>
        </p:txBody>
      </p:sp>
      <p:sp>
        <p:nvSpPr>
          <p:cNvPr id="8" name="椭圆 7">
            <a:extLst>
              <a:ext uri="{FF2B5EF4-FFF2-40B4-BE49-F238E27FC236}">
                <a16:creationId xmlns:a16="http://schemas.microsoft.com/office/drawing/2014/main" id="{13D60B4D-9DC9-4C0E-B86A-C55C48C03DF8}"/>
              </a:ext>
            </a:extLst>
          </p:cNvPr>
          <p:cNvSpPr/>
          <p:nvPr/>
        </p:nvSpPr>
        <p:spPr>
          <a:xfrm>
            <a:off x="3950799" y="2004932"/>
            <a:ext cx="166694" cy="166715"/>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1350">
              <a:solidFill>
                <a:schemeClr val="tx1">
                  <a:lumMod val="50000"/>
                  <a:lumOff val="50000"/>
                </a:schemeClr>
              </a:solidFill>
            </a:endParaRPr>
          </a:p>
        </p:txBody>
      </p:sp>
      <p:grpSp>
        <p:nvGrpSpPr>
          <p:cNvPr id="9" name="组合 8">
            <a:extLst>
              <a:ext uri="{FF2B5EF4-FFF2-40B4-BE49-F238E27FC236}">
                <a16:creationId xmlns:a16="http://schemas.microsoft.com/office/drawing/2014/main" id="{E79D3E97-9365-4120-9A19-CE9947FA75B4}"/>
              </a:ext>
            </a:extLst>
          </p:cNvPr>
          <p:cNvGrpSpPr/>
          <p:nvPr/>
        </p:nvGrpSpPr>
        <p:grpSpPr>
          <a:xfrm>
            <a:off x="745512" y="1673747"/>
            <a:ext cx="3229700" cy="355599"/>
            <a:chOff x="701719" y="1491630"/>
            <a:chExt cx="3230121" cy="355599"/>
          </a:xfrm>
        </p:grpSpPr>
        <p:cxnSp>
          <p:nvCxnSpPr>
            <p:cNvPr id="10" name="直接连接符 9">
              <a:extLst>
                <a:ext uri="{FF2B5EF4-FFF2-40B4-BE49-F238E27FC236}">
                  <a16:creationId xmlns:a16="http://schemas.microsoft.com/office/drawing/2014/main" id="{8B5525BD-D9FE-44AC-9128-0056EC773ED6}"/>
                </a:ext>
              </a:extLst>
            </p:cNvPr>
            <p:cNvCxnSpPr>
              <a:stCxn id="8" idx="1"/>
            </p:cNvCxnSpPr>
            <p:nvPr/>
          </p:nvCxnSpPr>
          <p:spPr>
            <a:xfrm flipH="1" flipV="1">
              <a:off x="3582039" y="1491630"/>
              <a:ext cx="349801" cy="355599"/>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F487AB3C-1541-43F4-A9EA-41C4541ED730}"/>
                </a:ext>
              </a:extLst>
            </p:cNvPr>
            <p:cNvCxnSpPr/>
            <p:nvPr/>
          </p:nvCxnSpPr>
          <p:spPr>
            <a:xfrm flipH="1">
              <a:off x="701719" y="1491630"/>
              <a:ext cx="288032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a16="http://schemas.microsoft.com/office/drawing/2014/main" id="{5A21ADD1-FF63-4C08-969C-DA2402FED23D}"/>
              </a:ext>
            </a:extLst>
          </p:cNvPr>
          <p:cNvGrpSpPr/>
          <p:nvPr/>
        </p:nvGrpSpPr>
        <p:grpSpPr>
          <a:xfrm>
            <a:off x="5133858" y="1708301"/>
            <a:ext cx="3225359" cy="315246"/>
            <a:chOff x="5090637" y="1526185"/>
            <a:chExt cx="3225779" cy="315246"/>
          </a:xfrm>
        </p:grpSpPr>
        <p:cxnSp>
          <p:nvCxnSpPr>
            <p:cNvPr id="13" name="直接连接符 12">
              <a:extLst>
                <a:ext uri="{FF2B5EF4-FFF2-40B4-BE49-F238E27FC236}">
                  <a16:creationId xmlns:a16="http://schemas.microsoft.com/office/drawing/2014/main" id="{A5002918-878F-49C7-B30B-59E1366D0B9B}"/>
                </a:ext>
              </a:extLst>
            </p:cNvPr>
            <p:cNvCxnSpPr>
              <a:stCxn id="7" idx="7"/>
            </p:cNvCxnSpPr>
            <p:nvPr/>
          </p:nvCxnSpPr>
          <p:spPr>
            <a:xfrm flipV="1">
              <a:off x="5090637" y="1526185"/>
              <a:ext cx="345459" cy="31524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9798FACC-05C3-4457-910F-C033D602CF78}"/>
                </a:ext>
              </a:extLst>
            </p:cNvPr>
            <p:cNvCxnSpPr/>
            <p:nvPr/>
          </p:nvCxnSpPr>
          <p:spPr>
            <a:xfrm flipH="1">
              <a:off x="5436096" y="1526185"/>
              <a:ext cx="288032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5" name="组合 14">
            <a:extLst>
              <a:ext uri="{FF2B5EF4-FFF2-40B4-BE49-F238E27FC236}">
                <a16:creationId xmlns:a16="http://schemas.microsoft.com/office/drawing/2014/main" id="{3831AAAA-805A-4D6D-B3CA-E60906925D37}"/>
              </a:ext>
            </a:extLst>
          </p:cNvPr>
          <p:cNvGrpSpPr/>
          <p:nvPr/>
        </p:nvGrpSpPr>
        <p:grpSpPr>
          <a:xfrm>
            <a:off x="745511" y="1313706"/>
            <a:ext cx="304413" cy="275292"/>
            <a:chOff x="3842185" y="3147814"/>
            <a:chExt cx="1016001" cy="958850"/>
          </a:xfrm>
          <a:solidFill>
            <a:srgbClr val="525878"/>
          </a:solidFill>
        </p:grpSpPr>
        <p:sp>
          <p:nvSpPr>
            <p:cNvPr id="16" name="Freeform 46">
              <a:extLst>
                <a:ext uri="{FF2B5EF4-FFF2-40B4-BE49-F238E27FC236}">
                  <a16:creationId xmlns:a16="http://schemas.microsoft.com/office/drawing/2014/main" id="{EBE4D5A9-60EA-41FC-B412-10551A2B4C8E}"/>
                </a:ext>
              </a:extLst>
            </p:cNvPr>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1">
                    <a:lumMod val="50000"/>
                    <a:lumOff val="50000"/>
                  </a:schemeClr>
                </a:solidFill>
              </a:endParaRPr>
            </a:p>
          </p:txBody>
        </p:sp>
        <p:sp>
          <p:nvSpPr>
            <p:cNvPr id="17" name="Freeform 47">
              <a:extLst>
                <a:ext uri="{FF2B5EF4-FFF2-40B4-BE49-F238E27FC236}">
                  <a16:creationId xmlns:a16="http://schemas.microsoft.com/office/drawing/2014/main" id="{6635BF11-AD3A-48D4-8FB8-E034ED2E4C04}"/>
                </a:ext>
              </a:extLst>
            </p:cNvPr>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1">
                    <a:lumMod val="50000"/>
                    <a:lumOff val="50000"/>
                  </a:schemeClr>
                </a:solidFill>
              </a:endParaRPr>
            </a:p>
          </p:txBody>
        </p:sp>
      </p:grpSp>
      <p:grpSp>
        <p:nvGrpSpPr>
          <p:cNvPr id="18" name="组合 17">
            <a:extLst>
              <a:ext uri="{FF2B5EF4-FFF2-40B4-BE49-F238E27FC236}">
                <a16:creationId xmlns:a16="http://schemas.microsoft.com/office/drawing/2014/main" id="{A90CC221-1908-40EA-B047-FAC108778162}"/>
              </a:ext>
            </a:extLst>
          </p:cNvPr>
          <p:cNvGrpSpPr/>
          <p:nvPr/>
        </p:nvGrpSpPr>
        <p:grpSpPr>
          <a:xfrm>
            <a:off x="8046331" y="1350691"/>
            <a:ext cx="304413" cy="275292"/>
            <a:chOff x="3842185" y="3147814"/>
            <a:chExt cx="1016001" cy="958850"/>
          </a:xfrm>
          <a:solidFill>
            <a:schemeClr val="tx1">
              <a:lumMod val="95000"/>
              <a:lumOff val="5000"/>
            </a:schemeClr>
          </a:solidFill>
        </p:grpSpPr>
        <p:sp>
          <p:nvSpPr>
            <p:cNvPr id="19" name="Freeform 46">
              <a:extLst>
                <a:ext uri="{FF2B5EF4-FFF2-40B4-BE49-F238E27FC236}">
                  <a16:creationId xmlns:a16="http://schemas.microsoft.com/office/drawing/2014/main" id="{DC25EEAF-6327-4472-95E6-52DC3CD5ACD0}"/>
                </a:ext>
              </a:extLst>
            </p:cNvPr>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1">
                    <a:lumMod val="50000"/>
                    <a:lumOff val="50000"/>
                  </a:schemeClr>
                </a:solidFill>
              </a:endParaRPr>
            </a:p>
          </p:txBody>
        </p:sp>
        <p:sp>
          <p:nvSpPr>
            <p:cNvPr id="20" name="Freeform 47">
              <a:extLst>
                <a:ext uri="{FF2B5EF4-FFF2-40B4-BE49-F238E27FC236}">
                  <a16:creationId xmlns:a16="http://schemas.microsoft.com/office/drawing/2014/main" id="{FEF4C2E0-0FE6-4297-BD8F-2F8E3ACE8B21}"/>
                </a:ext>
              </a:extLst>
            </p:cNvPr>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1">
                    <a:lumMod val="50000"/>
                    <a:lumOff val="50000"/>
                  </a:schemeClr>
                </a:solidFill>
              </a:endParaRPr>
            </a:p>
          </p:txBody>
        </p:sp>
      </p:grpSp>
      <p:sp>
        <p:nvSpPr>
          <p:cNvPr id="21" name="矩形 20">
            <a:extLst>
              <a:ext uri="{FF2B5EF4-FFF2-40B4-BE49-F238E27FC236}">
                <a16:creationId xmlns:a16="http://schemas.microsoft.com/office/drawing/2014/main" id="{C12F17A7-5FA7-4B6C-9F49-341C9BAC3130}"/>
              </a:ext>
            </a:extLst>
          </p:cNvPr>
          <p:cNvSpPr/>
          <p:nvPr/>
        </p:nvSpPr>
        <p:spPr>
          <a:xfrm>
            <a:off x="1049923" y="1385716"/>
            <a:ext cx="2015756" cy="246213"/>
          </a:xfrm>
          <a:prstGeom prst="rect">
            <a:avLst/>
          </a:prstGeom>
        </p:spPr>
        <p:txBody>
          <a:bodyPr wrap="square" lIns="91431" tIns="45716" rIns="91431" bIns="45716">
            <a:spAutoFit/>
          </a:bodyPr>
          <a:lstStyle/>
          <a:p>
            <a:pPr algn="just">
              <a:lnSpc>
                <a:spcPts val="1200"/>
              </a:lnSpc>
            </a:pPr>
            <a:r>
              <a:rPr lang="zh-CN" altLang="en-US" sz="1200" b="1" dirty="0">
                <a:solidFill>
                  <a:schemeClr val="bg2">
                    <a:lumMod val="10000"/>
                  </a:schemeClr>
                </a:solidFill>
                <a:latin typeface="微软雅黑" pitchFamily="34" charset="-122"/>
                <a:ea typeface="微软雅黑" pitchFamily="34" charset="-122"/>
              </a:rPr>
              <a:t>这里填写小标题</a:t>
            </a:r>
            <a:endParaRPr lang="en-US" altLang="zh-CN" sz="1200" b="1" dirty="0">
              <a:solidFill>
                <a:schemeClr val="bg2">
                  <a:lumMod val="10000"/>
                </a:schemeClr>
              </a:solidFill>
              <a:latin typeface="微软雅黑" pitchFamily="34" charset="-122"/>
              <a:ea typeface="微软雅黑" pitchFamily="34" charset="-122"/>
            </a:endParaRPr>
          </a:p>
        </p:txBody>
      </p:sp>
      <p:sp>
        <p:nvSpPr>
          <p:cNvPr id="22" name="矩形 21">
            <a:extLst>
              <a:ext uri="{FF2B5EF4-FFF2-40B4-BE49-F238E27FC236}">
                <a16:creationId xmlns:a16="http://schemas.microsoft.com/office/drawing/2014/main" id="{A560F6FA-D7DF-4BA9-8A95-ACCA069AB1E6}"/>
              </a:ext>
            </a:extLst>
          </p:cNvPr>
          <p:cNvSpPr/>
          <p:nvPr/>
        </p:nvSpPr>
        <p:spPr>
          <a:xfrm>
            <a:off x="6588168" y="1423295"/>
            <a:ext cx="2015756" cy="246213"/>
          </a:xfrm>
          <a:prstGeom prst="rect">
            <a:avLst/>
          </a:prstGeom>
        </p:spPr>
        <p:txBody>
          <a:bodyPr wrap="square" lIns="91431" tIns="45716" rIns="91431" bIns="45716">
            <a:spAutoFit/>
          </a:bodyPr>
          <a:lstStyle/>
          <a:p>
            <a:pPr algn="just">
              <a:lnSpc>
                <a:spcPts val="1200"/>
              </a:lnSpc>
            </a:pPr>
            <a:r>
              <a:rPr lang="zh-CN" altLang="en-US" sz="1200" b="1" dirty="0">
                <a:solidFill>
                  <a:schemeClr val="bg2">
                    <a:lumMod val="10000"/>
                  </a:schemeClr>
                </a:solidFill>
                <a:latin typeface="微软雅黑" pitchFamily="34" charset="-122"/>
                <a:ea typeface="微软雅黑" pitchFamily="34" charset="-122"/>
              </a:rPr>
              <a:t>这里填写小标题</a:t>
            </a:r>
            <a:endParaRPr lang="en-US" altLang="zh-CN" sz="1200" b="1" dirty="0">
              <a:solidFill>
                <a:schemeClr val="bg2">
                  <a:lumMod val="10000"/>
                </a:schemeClr>
              </a:solidFill>
              <a:latin typeface="微软雅黑" pitchFamily="34" charset="-122"/>
              <a:ea typeface="微软雅黑" pitchFamily="34" charset="-122"/>
            </a:endParaRPr>
          </a:p>
        </p:txBody>
      </p:sp>
      <p:grpSp>
        <p:nvGrpSpPr>
          <p:cNvPr id="25" name="组合 24">
            <a:extLst>
              <a:ext uri="{FF2B5EF4-FFF2-40B4-BE49-F238E27FC236}">
                <a16:creationId xmlns:a16="http://schemas.microsoft.com/office/drawing/2014/main" id="{677FFD33-6FAC-43E4-8F13-C19DA2D8DA0E}"/>
              </a:ext>
            </a:extLst>
          </p:cNvPr>
          <p:cNvGrpSpPr/>
          <p:nvPr/>
        </p:nvGrpSpPr>
        <p:grpSpPr>
          <a:xfrm>
            <a:off x="745511" y="4007161"/>
            <a:ext cx="304413" cy="275292"/>
            <a:chOff x="3842185" y="3147814"/>
            <a:chExt cx="1016001" cy="958850"/>
          </a:xfrm>
          <a:solidFill>
            <a:srgbClr val="525878"/>
          </a:solidFill>
        </p:grpSpPr>
        <p:sp>
          <p:nvSpPr>
            <p:cNvPr id="26" name="Freeform 46">
              <a:extLst>
                <a:ext uri="{FF2B5EF4-FFF2-40B4-BE49-F238E27FC236}">
                  <a16:creationId xmlns:a16="http://schemas.microsoft.com/office/drawing/2014/main" id="{7150BDD7-3CE4-47A3-8F31-5C4315B3D4BC}"/>
                </a:ext>
              </a:extLst>
            </p:cNvPr>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1">
                    <a:lumMod val="50000"/>
                    <a:lumOff val="50000"/>
                  </a:schemeClr>
                </a:solidFill>
              </a:endParaRPr>
            </a:p>
          </p:txBody>
        </p:sp>
        <p:sp>
          <p:nvSpPr>
            <p:cNvPr id="27" name="Freeform 47">
              <a:extLst>
                <a:ext uri="{FF2B5EF4-FFF2-40B4-BE49-F238E27FC236}">
                  <a16:creationId xmlns:a16="http://schemas.microsoft.com/office/drawing/2014/main" id="{DDC2523C-5ADE-4881-846C-5E2240E69847}"/>
                </a:ext>
              </a:extLst>
            </p:cNvPr>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1">
                    <a:lumMod val="50000"/>
                    <a:lumOff val="50000"/>
                  </a:schemeClr>
                </a:solidFill>
              </a:endParaRPr>
            </a:p>
          </p:txBody>
        </p:sp>
      </p:grpSp>
      <p:grpSp>
        <p:nvGrpSpPr>
          <p:cNvPr id="28" name="组合 27">
            <a:extLst>
              <a:ext uri="{FF2B5EF4-FFF2-40B4-BE49-F238E27FC236}">
                <a16:creationId xmlns:a16="http://schemas.microsoft.com/office/drawing/2014/main" id="{3FF7DF75-68EA-4B31-A0BB-2A97D2BFDF90}"/>
              </a:ext>
            </a:extLst>
          </p:cNvPr>
          <p:cNvGrpSpPr/>
          <p:nvPr/>
        </p:nvGrpSpPr>
        <p:grpSpPr>
          <a:xfrm>
            <a:off x="7806858" y="4007161"/>
            <a:ext cx="304413" cy="275292"/>
            <a:chOff x="3842185" y="3147814"/>
            <a:chExt cx="1016001" cy="958850"/>
          </a:xfrm>
          <a:solidFill>
            <a:schemeClr val="tx1">
              <a:lumMod val="95000"/>
              <a:lumOff val="5000"/>
            </a:schemeClr>
          </a:solidFill>
        </p:grpSpPr>
        <p:sp>
          <p:nvSpPr>
            <p:cNvPr id="29" name="Freeform 46">
              <a:extLst>
                <a:ext uri="{FF2B5EF4-FFF2-40B4-BE49-F238E27FC236}">
                  <a16:creationId xmlns:a16="http://schemas.microsoft.com/office/drawing/2014/main" id="{802CDDD2-AC2E-4BAC-8354-540953D0204A}"/>
                </a:ext>
              </a:extLst>
            </p:cNvPr>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1">
                    <a:lumMod val="50000"/>
                    <a:lumOff val="50000"/>
                  </a:schemeClr>
                </a:solidFill>
              </a:endParaRPr>
            </a:p>
          </p:txBody>
        </p:sp>
        <p:sp>
          <p:nvSpPr>
            <p:cNvPr id="30" name="Freeform 47">
              <a:extLst>
                <a:ext uri="{FF2B5EF4-FFF2-40B4-BE49-F238E27FC236}">
                  <a16:creationId xmlns:a16="http://schemas.microsoft.com/office/drawing/2014/main" id="{18334E72-1454-442D-9437-E887B59C2DFE}"/>
                </a:ext>
              </a:extLst>
            </p:cNvPr>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1">
                    <a:lumMod val="50000"/>
                    <a:lumOff val="50000"/>
                  </a:schemeClr>
                </a:solidFill>
              </a:endParaRPr>
            </a:p>
          </p:txBody>
        </p:sp>
      </p:grpSp>
      <p:sp>
        <p:nvSpPr>
          <p:cNvPr id="31" name="矩形 30">
            <a:extLst>
              <a:ext uri="{FF2B5EF4-FFF2-40B4-BE49-F238E27FC236}">
                <a16:creationId xmlns:a16="http://schemas.microsoft.com/office/drawing/2014/main" id="{CD6526A9-A040-4B88-A6EA-0337A080F2DF}"/>
              </a:ext>
            </a:extLst>
          </p:cNvPr>
          <p:cNvSpPr/>
          <p:nvPr/>
        </p:nvSpPr>
        <p:spPr>
          <a:xfrm>
            <a:off x="1049923" y="4079171"/>
            <a:ext cx="2015756" cy="246213"/>
          </a:xfrm>
          <a:prstGeom prst="rect">
            <a:avLst/>
          </a:prstGeom>
        </p:spPr>
        <p:txBody>
          <a:bodyPr wrap="square" lIns="91431" tIns="45716" rIns="91431" bIns="45716">
            <a:spAutoFit/>
          </a:bodyPr>
          <a:lstStyle/>
          <a:p>
            <a:pPr algn="just">
              <a:lnSpc>
                <a:spcPts val="1200"/>
              </a:lnSpc>
            </a:pPr>
            <a:r>
              <a:rPr lang="zh-CN" altLang="en-US" sz="1200" b="1" dirty="0">
                <a:solidFill>
                  <a:schemeClr val="bg2">
                    <a:lumMod val="10000"/>
                  </a:schemeClr>
                </a:solidFill>
                <a:latin typeface="微软雅黑" pitchFamily="34" charset="-122"/>
                <a:ea typeface="微软雅黑" pitchFamily="34" charset="-122"/>
              </a:rPr>
              <a:t>这里填写小标题</a:t>
            </a:r>
            <a:endParaRPr lang="en-US" altLang="zh-CN" sz="1200" b="1" dirty="0">
              <a:solidFill>
                <a:schemeClr val="bg2">
                  <a:lumMod val="10000"/>
                </a:schemeClr>
              </a:solidFill>
              <a:latin typeface="微软雅黑" pitchFamily="34" charset="-122"/>
              <a:ea typeface="微软雅黑" pitchFamily="34" charset="-122"/>
            </a:endParaRPr>
          </a:p>
        </p:txBody>
      </p:sp>
      <p:sp>
        <p:nvSpPr>
          <p:cNvPr id="32" name="矩形 31">
            <a:extLst>
              <a:ext uri="{FF2B5EF4-FFF2-40B4-BE49-F238E27FC236}">
                <a16:creationId xmlns:a16="http://schemas.microsoft.com/office/drawing/2014/main" id="{81351F2B-77C2-4D38-AE64-C198FA15478F}"/>
              </a:ext>
            </a:extLst>
          </p:cNvPr>
          <p:cNvSpPr/>
          <p:nvPr/>
        </p:nvSpPr>
        <p:spPr>
          <a:xfrm>
            <a:off x="6348695" y="4079765"/>
            <a:ext cx="2015756" cy="246213"/>
          </a:xfrm>
          <a:prstGeom prst="rect">
            <a:avLst/>
          </a:prstGeom>
        </p:spPr>
        <p:txBody>
          <a:bodyPr wrap="square" lIns="91431" tIns="45716" rIns="91431" bIns="45716">
            <a:spAutoFit/>
          </a:bodyPr>
          <a:lstStyle/>
          <a:p>
            <a:pPr algn="just">
              <a:lnSpc>
                <a:spcPts val="1200"/>
              </a:lnSpc>
            </a:pPr>
            <a:r>
              <a:rPr lang="zh-CN" altLang="en-US" sz="1200" b="1" dirty="0">
                <a:solidFill>
                  <a:schemeClr val="bg2">
                    <a:lumMod val="10000"/>
                  </a:schemeClr>
                </a:solidFill>
                <a:latin typeface="微软雅黑" pitchFamily="34" charset="-122"/>
                <a:ea typeface="微软雅黑" pitchFamily="34" charset="-122"/>
              </a:rPr>
              <a:t>这里填写小标题</a:t>
            </a:r>
            <a:endParaRPr lang="en-US" altLang="zh-CN" sz="1200" b="1" dirty="0">
              <a:solidFill>
                <a:schemeClr val="bg2">
                  <a:lumMod val="10000"/>
                </a:schemeClr>
              </a:solidFill>
              <a:latin typeface="微软雅黑" pitchFamily="34" charset="-122"/>
              <a:ea typeface="微软雅黑" pitchFamily="34" charset="-122"/>
            </a:endParaRPr>
          </a:p>
        </p:txBody>
      </p:sp>
      <p:grpSp>
        <p:nvGrpSpPr>
          <p:cNvPr id="33" name="组合 32">
            <a:extLst>
              <a:ext uri="{FF2B5EF4-FFF2-40B4-BE49-F238E27FC236}">
                <a16:creationId xmlns:a16="http://schemas.microsoft.com/office/drawing/2014/main" id="{8498CC41-5926-4FE1-9FAB-9F152BCFBEF2}"/>
              </a:ext>
            </a:extLst>
          </p:cNvPr>
          <p:cNvGrpSpPr/>
          <p:nvPr/>
        </p:nvGrpSpPr>
        <p:grpSpPr>
          <a:xfrm flipV="1">
            <a:off x="721099" y="3661855"/>
            <a:ext cx="3229700" cy="280293"/>
            <a:chOff x="701719" y="1491630"/>
            <a:chExt cx="3230121" cy="355599"/>
          </a:xfrm>
        </p:grpSpPr>
        <p:cxnSp>
          <p:nvCxnSpPr>
            <p:cNvPr id="34" name="直接连接符 33">
              <a:extLst>
                <a:ext uri="{FF2B5EF4-FFF2-40B4-BE49-F238E27FC236}">
                  <a16:creationId xmlns:a16="http://schemas.microsoft.com/office/drawing/2014/main" id="{B4896B3E-02EA-4848-9C42-C9B42240170C}"/>
                </a:ext>
              </a:extLst>
            </p:cNvPr>
            <p:cNvCxnSpPr/>
            <p:nvPr/>
          </p:nvCxnSpPr>
          <p:spPr>
            <a:xfrm flipH="1" flipV="1">
              <a:off x="3582039" y="1491630"/>
              <a:ext cx="349801" cy="355599"/>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31D7456B-15D1-4806-8A70-895BE697EE76}"/>
                </a:ext>
              </a:extLst>
            </p:cNvPr>
            <p:cNvCxnSpPr/>
            <p:nvPr/>
          </p:nvCxnSpPr>
          <p:spPr>
            <a:xfrm flipH="1">
              <a:off x="701719" y="1491630"/>
              <a:ext cx="288032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36" name="组合 35">
            <a:extLst>
              <a:ext uri="{FF2B5EF4-FFF2-40B4-BE49-F238E27FC236}">
                <a16:creationId xmlns:a16="http://schemas.microsoft.com/office/drawing/2014/main" id="{1DA30BE7-3F0D-451B-B55E-5DA29F0CF51F}"/>
              </a:ext>
            </a:extLst>
          </p:cNvPr>
          <p:cNvGrpSpPr/>
          <p:nvPr/>
        </p:nvGrpSpPr>
        <p:grpSpPr>
          <a:xfrm flipV="1">
            <a:off x="5109445" y="3656056"/>
            <a:ext cx="3225359" cy="248486"/>
            <a:chOff x="5090637" y="1526185"/>
            <a:chExt cx="3225779" cy="315246"/>
          </a:xfrm>
        </p:grpSpPr>
        <p:cxnSp>
          <p:nvCxnSpPr>
            <p:cNvPr id="37" name="直接连接符 36">
              <a:extLst>
                <a:ext uri="{FF2B5EF4-FFF2-40B4-BE49-F238E27FC236}">
                  <a16:creationId xmlns:a16="http://schemas.microsoft.com/office/drawing/2014/main" id="{3D0EE059-220C-4073-B5CD-E63A86C1A032}"/>
                </a:ext>
              </a:extLst>
            </p:cNvPr>
            <p:cNvCxnSpPr/>
            <p:nvPr/>
          </p:nvCxnSpPr>
          <p:spPr>
            <a:xfrm flipV="1">
              <a:off x="5090637" y="1526185"/>
              <a:ext cx="345459" cy="31524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E96EB5E0-7503-4056-A945-A63BA351A510}"/>
                </a:ext>
              </a:extLst>
            </p:cNvPr>
            <p:cNvCxnSpPr/>
            <p:nvPr/>
          </p:nvCxnSpPr>
          <p:spPr>
            <a:xfrm flipH="1">
              <a:off x="5436096" y="1526185"/>
              <a:ext cx="288032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39" name="椭圆 38">
            <a:extLst>
              <a:ext uri="{FF2B5EF4-FFF2-40B4-BE49-F238E27FC236}">
                <a16:creationId xmlns:a16="http://schemas.microsoft.com/office/drawing/2014/main" id="{5A4D0768-DF4F-4793-BCF6-AF4BC5E34119}"/>
              </a:ext>
            </a:extLst>
          </p:cNvPr>
          <p:cNvSpPr/>
          <p:nvPr/>
        </p:nvSpPr>
        <p:spPr>
          <a:xfrm>
            <a:off x="4967163" y="3555799"/>
            <a:ext cx="166694" cy="166715"/>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1350">
              <a:solidFill>
                <a:schemeClr val="tx1">
                  <a:lumMod val="50000"/>
                  <a:lumOff val="50000"/>
                </a:schemeClr>
              </a:solidFill>
            </a:endParaRPr>
          </a:p>
        </p:txBody>
      </p:sp>
      <p:sp>
        <p:nvSpPr>
          <p:cNvPr id="40" name="椭圆 39">
            <a:extLst>
              <a:ext uri="{FF2B5EF4-FFF2-40B4-BE49-F238E27FC236}">
                <a16:creationId xmlns:a16="http://schemas.microsoft.com/office/drawing/2014/main" id="{6673B0E8-26DF-401E-B709-3472EBA1A259}"/>
              </a:ext>
            </a:extLst>
          </p:cNvPr>
          <p:cNvSpPr/>
          <p:nvPr/>
        </p:nvSpPr>
        <p:spPr>
          <a:xfrm>
            <a:off x="3926387" y="3561597"/>
            <a:ext cx="166694" cy="166715"/>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1350">
              <a:solidFill>
                <a:schemeClr val="tx1">
                  <a:lumMod val="50000"/>
                  <a:lumOff val="50000"/>
                </a:schemeClr>
              </a:solidFill>
            </a:endParaRPr>
          </a:p>
        </p:txBody>
      </p:sp>
      <p:sp>
        <p:nvSpPr>
          <p:cNvPr id="41" name="文本框 40">
            <a:extLst>
              <a:ext uri="{FF2B5EF4-FFF2-40B4-BE49-F238E27FC236}">
                <a16:creationId xmlns:a16="http://schemas.microsoft.com/office/drawing/2014/main" id="{9F37D54E-281C-4C42-AA6C-BD38B9C9CFE7}"/>
              </a:ext>
            </a:extLst>
          </p:cNvPr>
          <p:cNvSpPr txBox="1"/>
          <p:nvPr/>
        </p:nvSpPr>
        <p:spPr>
          <a:xfrm>
            <a:off x="562537" y="3256029"/>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42" name="文本框 41">
            <a:extLst>
              <a:ext uri="{FF2B5EF4-FFF2-40B4-BE49-F238E27FC236}">
                <a16:creationId xmlns:a16="http://schemas.microsoft.com/office/drawing/2014/main" id="{B55EABAD-A2D1-44A9-BB14-E845397CBDC5}"/>
              </a:ext>
            </a:extLst>
          </p:cNvPr>
          <p:cNvSpPr txBox="1"/>
          <p:nvPr/>
        </p:nvSpPr>
        <p:spPr>
          <a:xfrm>
            <a:off x="6240877" y="1915777"/>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a:latin typeface="微软雅黑" panose="020B0503020204020204" pitchFamily="34" charset="-122"/>
                <a:ea typeface="微软雅黑" panose="020B0503020204020204" pitchFamily="34" charset="-122"/>
                <a:cs typeface="Hiragino Sans GB W3" charset="-122"/>
              </a:rPr>
              <a:t>轻办</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a:latin typeface="微软雅黑" panose="020B0503020204020204" pitchFamily="34" charset="-122"/>
                <a:ea typeface="微软雅黑" panose="020B0503020204020204" pitchFamily="34" charset="-122"/>
                <a:cs typeface="Hiragino Sans GB W3" charset="-122"/>
              </a:rPr>
              <a:t>轻办</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43" name="文本框 42">
            <a:extLst>
              <a:ext uri="{FF2B5EF4-FFF2-40B4-BE49-F238E27FC236}">
                <a16:creationId xmlns:a16="http://schemas.microsoft.com/office/drawing/2014/main" id="{09F81761-3118-4853-8B4F-53783A4E1D12}"/>
              </a:ext>
            </a:extLst>
          </p:cNvPr>
          <p:cNvSpPr txBox="1"/>
          <p:nvPr/>
        </p:nvSpPr>
        <p:spPr>
          <a:xfrm>
            <a:off x="637261" y="1851546"/>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a:latin typeface="微软雅黑" panose="020B0503020204020204" pitchFamily="34" charset="-122"/>
                <a:ea typeface="微软雅黑" panose="020B0503020204020204" pitchFamily="34" charset="-122"/>
                <a:cs typeface="Hiragino Sans GB W3" charset="-122"/>
              </a:rPr>
              <a:t>轻办</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latin typeface="微软雅黑" panose="020B0503020204020204" pitchFamily="34" charset="-122"/>
                <a:ea typeface="微软雅黑" panose="020B0503020204020204" pitchFamily="34" charset="-122"/>
                <a:cs typeface="Hiragino Sans GB W3" charset="-122"/>
              </a:rPr>
              <a:t>内</a:t>
            </a:r>
            <a:r>
              <a:rPr lang="zh-CN" altLang="en-US" sz="1000" dirty="0" smtClean="0">
                <a:latin typeface="微软雅黑" panose="020B0503020204020204" pitchFamily="34" charset="-122"/>
                <a:ea typeface="微软雅黑" panose="020B0503020204020204" pitchFamily="34" charset="-122"/>
                <a:cs typeface="Hiragino Sans GB W3" charset="-122"/>
              </a:rPr>
              <a:t>容</a:t>
            </a:r>
            <a:r>
              <a:rPr lang="zh-CN" altLang="en-US" sz="1000" dirty="0">
                <a:latin typeface="微软雅黑" panose="020B0503020204020204" pitchFamily="34" charset="-122"/>
                <a:ea typeface="微软雅黑" panose="020B0503020204020204" pitchFamily="34" charset="-122"/>
                <a:cs typeface="Hiragino Sans GB W3" charset="-122"/>
              </a:rPr>
              <a:t>轻办</a:t>
            </a:r>
            <a:r>
              <a:rPr lang="zh-CN" altLang="en-US" sz="1000" dirty="0" smtClean="0">
                <a:latin typeface="微软雅黑" panose="020B0503020204020204" pitchFamily="34" charset="-122"/>
                <a:ea typeface="微软雅黑" panose="020B0503020204020204" pitchFamily="34" charset="-122"/>
                <a:cs typeface="Hiragino Sans GB W3" charset="-122"/>
              </a:rPr>
              <a:t>素</a:t>
            </a:r>
            <a:r>
              <a:rPr lang="zh-CN" altLang="en-US" sz="1000" dirty="0" smtClean="0">
                <a:latin typeface="微软雅黑" panose="020B0503020204020204" pitchFamily="34" charset="-122"/>
                <a:ea typeface="微软雅黑" panose="020B0503020204020204" pitchFamily="34" charset="-122"/>
                <a:cs typeface="Hiragino Sans GB W3" charset="-122"/>
              </a:rPr>
              <a:t>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
        <p:nvSpPr>
          <p:cNvPr id="44" name="文本框 43">
            <a:extLst>
              <a:ext uri="{FF2B5EF4-FFF2-40B4-BE49-F238E27FC236}">
                <a16:creationId xmlns:a16="http://schemas.microsoft.com/office/drawing/2014/main" id="{50693B8A-E6FD-4061-B764-CB116E1305BC}"/>
              </a:ext>
            </a:extLst>
          </p:cNvPr>
          <p:cNvSpPr txBox="1"/>
          <p:nvPr/>
        </p:nvSpPr>
        <p:spPr>
          <a:xfrm>
            <a:off x="6246080" y="3295315"/>
            <a:ext cx="1963844" cy="477054"/>
          </a:xfrm>
          <a:prstGeom prst="rect">
            <a:avLst/>
          </a:prstGeom>
          <a:noFill/>
        </p:spPr>
        <p:txBody>
          <a:bodyPr wrap="square" rtlCol="0">
            <a:spAutoFit/>
          </a:bodyPr>
          <a:lstStyle/>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latin typeface="微软雅黑" panose="020B0503020204020204" pitchFamily="34" charset="-122"/>
                <a:ea typeface="微软雅黑" panose="020B0503020204020204" pitchFamily="34" charset="-122"/>
                <a:cs typeface="Hiragino Sans GB W3" charset="-122"/>
              </a:rPr>
              <a:t>输入替换内容轻办素材</a:t>
            </a:r>
            <a:endParaRPr lang="en-US" altLang="zh-CN" sz="10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1095529868"/>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3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8" dur="3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3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3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300" fill="hold"/>
                                            <p:tgtEl>
                                              <p:spTgt spid="6"/>
                                            </p:tgtEl>
                                            <p:attrNameLst>
                                              <p:attrName>ppt_w</p:attrName>
                                            </p:attrNameLst>
                                          </p:cBhvr>
                                          <p:tavLst>
                                            <p:tav tm="0">
                                              <p:val>
                                                <p:fltVal val="0"/>
                                              </p:val>
                                            </p:tav>
                                            <p:tav tm="100000">
                                              <p:val>
                                                <p:strVal val="#ppt_w"/>
                                              </p:val>
                                            </p:tav>
                                          </p:tavLst>
                                        </p:anim>
                                        <p:anim calcmode="lin" valueType="num">
                                          <p:cBhvr>
                                            <p:cTn id="16" dur="300" fill="hold"/>
                                            <p:tgtEl>
                                              <p:spTgt spid="6"/>
                                            </p:tgtEl>
                                            <p:attrNameLst>
                                              <p:attrName>ppt_h</p:attrName>
                                            </p:attrNameLst>
                                          </p:cBhvr>
                                          <p:tavLst>
                                            <p:tav tm="0">
                                              <p:val>
                                                <p:fltVal val="0"/>
                                              </p:val>
                                            </p:tav>
                                            <p:tav tm="100000">
                                              <p:val>
                                                <p:strVal val="#ppt_h"/>
                                              </p:val>
                                            </p:tav>
                                          </p:tavLst>
                                        </p:anim>
                                        <p:animEffect transition="in" filter="fade">
                                          <p:cBhvr>
                                            <p:cTn id="17" dur="300"/>
                                            <p:tgtEl>
                                              <p:spTgt spid="6"/>
                                            </p:tgtEl>
                                          </p:cBhvr>
                                        </p:animEffect>
                                      </p:childTnLst>
                                    </p:cTn>
                                  </p:par>
                                </p:childTnLst>
                              </p:cTn>
                            </p:par>
                            <p:par>
                              <p:cTn id="18" fill="hold">
                                <p:stCondLst>
                                  <p:cond delay="300"/>
                                </p:stCondLst>
                                <p:childTnLst>
                                  <p:par>
                                    <p:cTn id="19" presetID="10" presetClass="entr" presetSubtype="0" repeatCount="300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
                                            <p:tgtEl>
                                              <p:spTgt spid="8"/>
                                            </p:tgtEl>
                                          </p:cBhvr>
                                        </p:animEffect>
                                      </p:childTnLst>
                                    </p:cTn>
                                  </p:par>
                                  <p:par>
                                    <p:cTn id="22" presetID="10" presetClass="entr" presetSubtype="0" repeatCount="300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50"/>
                                            <p:tgtEl>
                                              <p:spTgt spid="7"/>
                                            </p:tgtEl>
                                          </p:cBhvr>
                                        </p:animEffect>
                                      </p:childTnLst>
                                    </p:cTn>
                                  </p:par>
                                </p:childTnLst>
                              </p:cTn>
                            </p:par>
                            <p:par>
                              <p:cTn id="25" fill="hold">
                                <p:stCondLst>
                                  <p:cond delay="750"/>
                                </p:stCondLst>
                                <p:childTnLst>
                                  <p:par>
                                    <p:cTn id="26" presetID="22" presetClass="entr" presetSubtype="2"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300"/>
                                            <p:tgtEl>
                                              <p:spTgt spid="9"/>
                                            </p:tgtEl>
                                          </p:cBhvr>
                                        </p:animEffect>
                                      </p:childTnLst>
                                    </p:cTn>
                                  </p:par>
                                  <p:par>
                                    <p:cTn id="29" presetID="22" presetClass="entr" presetSubtype="8"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300"/>
                                            <p:tgtEl>
                                              <p:spTgt spid="12"/>
                                            </p:tgtEl>
                                          </p:cBhvr>
                                        </p:animEffect>
                                      </p:childTnLst>
                                    </p:cTn>
                                  </p:par>
                                </p:childTnLst>
                              </p:cTn>
                            </p:par>
                            <p:par>
                              <p:cTn id="32" fill="hold">
                                <p:stCondLst>
                                  <p:cond delay="1050"/>
                                </p:stCondLst>
                                <p:childTnLst>
                                  <p:par>
                                    <p:cTn id="33" presetID="2" presetClass="entr" presetSubtype="8" fill="hold" nodeType="afterEffect" p14:presetBounceEnd="37500">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14:bounceEnd="37500">
                                          <p:cBhvr additive="base">
                                            <p:cTn id="35" dur="300" fill="hold"/>
                                            <p:tgtEl>
                                              <p:spTgt spid="15"/>
                                            </p:tgtEl>
                                            <p:attrNameLst>
                                              <p:attrName>ppt_x</p:attrName>
                                            </p:attrNameLst>
                                          </p:cBhvr>
                                          <p:tavLst>
                                            <p:tav tm="0">
                                              <p:val>
                                                <p:strVal val="0-#ppt_w/2"/>
                                              </p:val>
                                            </p:tav>
                                            <p:tav tm="100000">
                                              <p:val>
                                                <p:strVal val="#ppt_x"/>
                                              </p:val>
                                            </p:tav>
                                          </p:tavLst>
                                        </p:anim>
                                        <p:anim calcmode="lin" valueType="num" p14:bounceEnd="37500">
                                          <p:cBhvr additive="base">
                                            <p:cTn id="36" dur="3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1350"/>
                                </p:stCondLst>
                                <p:childTnLst>
                                  <p:par>
                                    <p:cTn id="38" presetID="6" presetClass="emph" presetSubtype="0" fill="hold" nodeType="afterEffect" p14:presetBounceEnd="40000">
                                      <p:stCondLst>
                                        <p:cond delay="0"/>
                                      </p:stCondLst>
                                      <p:childTnLst>
                                        <p:animScale p14:bounceEnd="40000">
                                          <p:cBhvr>
                                            <p:cTn id="39" dur="100" fill="hold"/>
                                            <p:tgtEl>
                                              <p:spTgt spid="15"/>
                                            </p:tgtEl>
                                          </p:cBhvr>
                                          <p:by x="105000" y="105000"/>
                                        </p:animScale>
                                      </p:childTnLst>
                                    </p:cTn>
                                  </p:par>
                                </p:childTnLst>
                              </p:cTn>
                            </p:par>
                            <p:par>
                              <p:cTn id="40" fill="hold">
                                <p:stCondLst>
                                  <p:cond delay="1450"/>
                                </p:stCondLst>
                                <p:childTnLst>
                                  <p:par>
                                    <p:cTn id="41" presetID="6" presetClass="emph" presetSubtype="0" decel="100000" fill="hold" nodeType="afterEffect">
                                      <p:stCondLst>
                                        <p:cond delay="0"/>
                                      </p:stCondLst>
                                      <p:childTnLst>
                                        <p:animScale>
                                          <p:cBhvr>
                                            <p:cTn id="42" dur="100" fill="hold"/>
                                            <p:tgtEl>
                                              <p:spTgt spid="15"/>
                                            </p:tgtEl>
                                          </p:cBhvr>
                                          <p:by x="95000" y="95000"/>
                                        </p:animScale>
                                      </p:childTnLst>
                                    </p:cTn>
                                  </p:par>
                                </p:childTnLst>
                              </p:cTn>
                            </p:par>
                            <p:par>
                              <p:cTn id="43" fill="hold">
                                <p:stCondLst>
                                  <p:cond delay="1550"/>
                                </p:stCondLst>
                                <p:childTnLst>
                                  <p:par>
                                    <p:cTn id="44" presetID="2" presetClass="entr" presetSubtype="2" fill="hold" nodeType="afterEffect" p14:presetBounceEnd="37500">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14:bounceEnd="37500">
                                          <p:cBhvr additive="base">
                                            <p:cTn id="46" dur="300" fill="hold"/>
                                            <p:tgtEl>
                                              <p:spTgt spid="18"/>
                                            </p:tgtEl>
                                            <p:attrNameLst>
                                              <p:attrName>ppt_x</p:attrName>
                                            </p:attrNameLst>
                                          </p:cBhvr>
                                          <p:tavLst>
                                            <p:tav tm="0">
                                              <p:val>
                                                <p:strVal val="1+#ppt_w/2"/>
                                              </p:val>
                                            </p:tav>
                                            <p:tav tm="100000">
                                              <p:val>
                                                <p:strVal val="#ppt_x"/>
                                              </p:val>
                                            </p:tav>
                                          </p:tavLst>
                                        </p:anim>
                                        <p:anim calcmode="lin" valueType="num" p14:bounceEnd="37500">
                                          <p:cBhvr additive="base">
                                            <p:cTn id="47" dur="300" fill="hold"/>
                                            <p:tgtEl>
                                              <p:spTgt spid="18"/>
                                            </p:tgtEl>
                                            <p:attrNameLst>
                                              <p:attrName>ppt_y</p:attrName>
                                            </p:attrNameLst>
                                          </p:cBhvr>
                                          <p:tavLst>
                                            <p:tav tm="0">
                                              <p:val>
                                                <p:strVal val="#ppt_y"/>
                                              </p:val>
                                            </p:tav>
                                            <p:tav tm="100000">
                                              <p:val>
                                                <p:strVal val="#ppt_y"/>
                                              </p:val>
                                            </p:tav>
                                          </p:tavLst>
                                        </p:anim>
                                      </p:childTnLst>
                                    </p:cTn>
                                  </p:par>
                                </p:childTnLst>
                              </p:cTn>
                            </p:par>
                            <p:par>
                              <p:cTn id="48" fill="hold">
                                <p:stCondLst>
                                  <p:cond delay="1850"/>
                                </p:stCondLst>
                                <p:childTnLst>
                                  <p:par>
                                    <p:cTn id="49" presetID="6" presetClass="emph" presetSubtype="0" fill="hold" nodeType="afterEffect" p14:presetBounceEnd="40000">
                                      <p:stCondLst>
                                        <p:cond delay="0"/>
                                      </p:stCondLst>
                                      <p:childTnLst>
                                        <p:animScale p14:bounceEnd="40000">
                                          <p:cBhvr>
                                            <p:cTn id="50" dur="100" fill="hold"/>
                                            <p:tgtEl>
                                              <p:spTgt spid="18"/>
                                            </p:tgtEl>
                                          </p:cBhvr>
                                          <p:by x="105000" y="105000"/>
                                        </p:animScale>
                                      </p:childTnLst>
                                    </p:cTn>
                                  </p:par>
                                </p:childTnLst>
                              </p:cTn>
                            </p:par>
                            <p:par>
                              <p:cTn id="51" fill="hold">
                                <p:stCondLst>
                                  <p:cond delay="1950"/>
                                </p:stCondLst>
                                <p:childTnLst>
                                  <p:par>
                                    <p:cTn id="52" presetID="6" presetClass="emph" presetSubtype="0" decel="100000" fill="hold" nodeType="afterEffect">
                                      <p:stCondLst>
                                        <p:cond delay="0"/>
                                      </p:stCondLst>
                                      <p:childTnLst>
                                        <p:animScale>
                                          <p:cBhvr>
                                            <p:cTn id="53" dur="100" fill="hold"/>
                                            <p:tgtEl>
                                              <p:spTgt spid="18"/>
                                            </p:tgtEl>
                                          </p:cBhvr>
                                          <p:by x="95000" y="95000"/>
                                        </p:animScale>
                                      </p:childTnLst>
                                    </p:cTn>
                                  </p:par>
                                </p:childTnLst>
                              </p:cTn>
                            </p:par>
                            <p:par>
                              <p:cTn id="54" fill="hold">
                                <p:stCondLst>
                                  <p:cond delay="2050"/>
                                </p:stCondLst>
                                <p:childTnLst>
                                  <p:par>
                                    <p:cTn id="55" presetID="42"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300"/>
                                            <p:tgtEl>
                                              <p:spTgt spid="21"/>
                                            </p:tgtEl>
                                          </p:cBhvr>
                                        </p:animEffect>
                                        <p:anim calcmode="lin" valueType="num">
                                          <p:cBhvr>
                                            <p:cTn id="58" dur="300" fill="hold"/>
                                            <p:tgtEl>
                                              <p:spTgt spid="21"/>
                                            </p:tgtEl>
                                            <p:attrNameLst>
                                              <p:attrName>ppt_x</p:attrName>
                                            </p:attrNameLst>
                                          </p:cBhvr>
                                          <p:tavLst>
                                            <p:tav tm="0">
                                              <p:val>
                                                <p:strVal val="#ppt_x"/>
                                              </p:val>
                                            </p:tav>
                                            <p:tav tm="100000">
                                              <p:val>
                                                <p:strVal val="#ppt_x"/>
                                              </p:val>
                                            </p:tav>
                                          </p:tavLst>
                                        </p:anim>
                                        <p:anim calcmode="lin" valueType="num">
                                          <p:cBhvr>
                                            <p:cTn id="59" dur="300" fill="hold"/>
                                            <p:tgtEl>
                                              <p:spTgt spid="2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300"/>
                                            <p:tgtEl>
                                              <p:spTgt spid="22"/>
                                            </p:tgtEl>
                                          </p:cBhvr>
                                        </p:animEffect>
                                        <p:anim calcmode="lin" valueType="num">
                                          <p:cBhvr>
                                            <p:cTn id="63" dur="300" fill="hold"/>
                                            <p:tgtEl>
                                              <p:spTgt spid="22"/>
                                            </p:tgtEl>
                                            <p:attrNameLst>
                                              <p:attrName>ppt_x</p:attrName>
                                            </p:attrNameLst>
                                          </p:cBhvr>
                                          <p:tavLst>
                                            <p:tav tm="0">
                                              <p:val>
                                                <p:strVal val="#ppt_x"/>
                                              </p:val>
                                            </p:tav>
                                            <p:tav tm="100000">
                                              <p:val>
                                                <p:strVal val="#ppt_x"/>
                                              </p:val>
                                            </p:tav>
                                          </p:tavLst>
                                        </p:anim>
                                        <p:anim calcmode="lin" valueType="num">
                                          <p:cBhvr>
                                            <p:cTn id="64" dur="300" fill="hold"/>
                                            <p:tgtEl>
                                              <p:spTgt spid="22"/>
                                            </p:tgtEl>
                                            <p:attrNameLst>
                                              <p:attrName>ppt_y</p:attrName>
                                            </p:attrNameLst>
                                          </p:cBhvr>
                                          <p:tavLst>
                                            <p:tav tm="0">
                                              <p:val>
                                                <p:strVal val="#ppt_y+.1"/>
                                              </p:val>
                                            </p:tav>
                                            <p:tav tm="100000">
                                              <p:val>
                                                <p:strVal val="#ppt_y"/>
                                              </p:val>
                                            </p:tav>
                                          </p:tavLst>
                                        </p:anim>
                                      </p:childTnLst>
                                    </p:cTn>
                                  </p:par>
                                </p:childTnLst>
                              </p:cTn>
                            </p:par>
                            <p:par>
                              <p:cTn id="65" fill="hold">
                                <p:stCondLst>
                                  <p:cond delay="2350"/>
                                </p:stCondLst>
                                <p:childTnLst>
                                  <p:par>
                                    <p:cTn id="66" presetID="2" presetClass="entr" presetSubtype="8" fill="hold" nodeType="afterEffect" p14:presetBounceEnd="37500">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14:bounceEnd="37500">
                                          <p:cBhvr additive="base">
                                            <p:cTn id="68" dur="300" fill="hold"/>
                                            <p:tgtEl>
                                              <p:spTgt spid="25"/>
                                            </p:tgtEl>
                                            <p:attrNameLst>
                                              <p:attrName>ppt_x</p:attrName>
                                            </p:attrNameLst>
                                          </p:cBhvr>
                                          <p:tavLst>
                                            <p:tav tm="0">
                                              <p:val>
                                                <p:strVal val="0-#ppt_w/2"/>
                                              </p:val>
                                            </p:tav>
                                            <p:tav tm="100000">
                                              <p:val>
                                                <p:strVal val="#ppt_x"/>
                                              </p:val>
                                            </p:tav>
                                          </p:tavLst>
                                        </p:anim>
                                        <p:anim calcmode="lin" valueType="num" p14:bounceEnd="37500">
                                          <p:cBhvr additive="base">
                                            <p:cTn id="69" dur="300" fill="hold"/>
                                            <p:tgtEl>
                                              <p:spTgt spid="25"/>
                                            </p:tgtEl>
                                            <p:attrNameLst>
                                              <p:attrName>ppt_y</p:attrName>
                                            </p:attrNameLst>
                                          </p:cBhvr>
                                          <p:tavLst>
                                            <p:tav tm="0">
                                              <p:val>
                                                <p:strVal val="#ppt_y"/>
                                              </p:val>
                                            </p:tav>
                                            <p:tav tm="100000">
                                              <p:val>
                                                <p:strVal val="#ppt_y"/>
                                              </p:val>
                                            </p:tav>
                                          </p:tavLst>
                                        </p:anim>
                                      </p:childTnLst>
                                    </p:cTn>
                                  </p:par>
                                </p:childTnLst>
                              </p:cTn>
                            </p:par>
                            <p:par>
                              <p:cTn id="70" fill="hold">
                                <p:stCondLst>
                                  <p:cond delay="2650"/>
                                </p:stCondLst>
                                <p:childTnLst>
                                  <p:par>
                                    <p:cTn id="71" presetID="6" presetClass="emph" presetSubtype="0" fill="hold" nodeType="afterEffect" p14:presetBounceEnd="40000">
                                      <p:stCondLst>
                                        <p:cond delay="0"/>
                                      </p:stCondLst>
                                      <p:childTnLst>
                                        <p:animScale p14:bounceEnd="40000">
                                          <p:cBhvr>
                                            <p:cTn id="72" dur="100" fill="hold"/>
                                            <p:tgtEl>
                                              <p:spTgt spid="25"/>
                                            </p:tgtEl>
                                          </p:cBhvr>
                                          <p:by x="105000" y="105000"/>
                                        </p:animScale>
                                      </p:childTnLst>
                                    </p:cTn>
                                  </p:par>
                                </p:childTnLst>
                              </p:cTn>
                            </p:par>
                            <p:par>
                              <p:cTn id="73" fill="hold">
                                <p:stCondLst>
                                  <p:cond delay="2750"/>
                                </p:stCondLst>
                                <p:childTnLst>
                                  <p:par>
                                    <p:cTn id="74" presetID="6" presetClass="emph" presetSubtype="0" decel="100000" fill="hold" nodeType="afterEffect">
                                      <p:stCondLst>
                                        <p:cond delay="0"/>
                                      </p:stCondLst>
                                      <p:childTnLst>
                                        <p:animScale>
                                          <p:cBhvr>
                                            <p:cTn id="75" dur="100" fill="hold"/>
                                            <p:tgtEl>
                                              <p:spTgt spid="25"/>
                                            </p:tgtEl>
                                          </p:cBhvr>
                                          <p:by x="95000" y="95000"/>
                                        </p:animScale>
                                      </p:childTnLst>
                                    </p:cTn>
                                  </p:par>
                                </p:childTnLst>
                              </p:cTn>
                            </p:par>
                            <p:par>
                              <p:cTn id="76" fill="hold">
                                <p:stCondLst>
                                  <p:cond delay="2850"/>
                                </p:stCondLst>
                                <p:childTnLst>
                                  <p:par>
                                    <p:cTn id="77" presetID="2" presetClass="entr" presetSubtype="2" fill="hold" nodeType="afterEffect" p14:presetBounceEnd="37500">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14:bounceEnd="37500">
                                          <p:cBhvr additive="base">
                                            <p:cTn id="79" dur="300" fill="hold"/>
                                            <p:tgtEl>
                                              <p:spTgt spid="28"/>
                                            </p:tgtEl>
                                            <p:attrNameLst>
                                              <p:attrName>ppt_x</p:attrName>
                                            </p:attrNameLst>
                                          </p:cBhvr>
                                          <p:tavLst>
                                            <p:tav tm="0">
                                              <p:val>
                                                <p:strVal val="1+#ppt_w/2"/>
                                              </p:val>
                                            </p:tav>
                                            <p:tav tm="100000">
                                              <p:val>
                                                <p:strVal val="#ppt_x"/>
                                              </p:val>
                                            </p:tav>
                                          </p:tavLst>
                                        </p:anim>
                                        <p:anim calcmode="lin" valueType="num" p14:bounceEnd="37500">
                                          <p:cBhvr additive="base">
                                            <p:cTn id="80" dur="300" fill="hold"/>
                                            <p:tgtEl>
                                              <p:spTgt spid="28"/>
                                            </p:tgtEl>
                                            <p:attrNameLst>
                                              <p:attrName>ppt_y</p:attrName>
                                            </p:attrNameLst>
                                          </p:cBhvr>
                                          <p:tavLst>
                                            <p:tav tm="0">
                                              <p:val>
                                                <p:strVal val="#ppt_y"/>
                                              </p:val>
                                            </p:tav>
                                            <p:tav tm="100000">
                                              <p:val>
                                                <p:strVal val="#ppt_y"/>
                                              </p:val>
                                            </p:tav>
                                          </p:tavLst>
                                        </p:anim>
                                      </p:childTnLst>
                                    </p:cTn>
                                  </p:par>
                                </p:childTnLst>
                              </p:cTn>
                            </p:par>
                            <p:par>
                              <p:cTn id="81" fill="hold">
                                <p:stCondLst>
                                  <p:cond delay="3150"/>
                                </p:stCondLst>
                                <p:childTnLst>
                                  <p:par>
                                    <p:cTn id="82" presetID="6" presetClass="emph" presetSubtype="0" fill="hold" nodeType="afterEffect" p14:presetBounceEnd="40000">
                                      <p:stCondLst>
                                        <p:cond delay="0"/>
                                      </p:stCondLst>
                                      <p:childTnLst>
                                        <p:animScale p14:bounceEnd="40000">
                                          <p:cBhvr>
                                            <p:cTn id="83" dur="100" fill="hold"/>
                                            <p:tgtEl>
                                              <p:spTgt spid="28"/>
                                            </p:tgtEl>
                                          </p:cBhvr>
                                          <p:by x="105000" y="105000"/>
                                        </p:animScale>
                                      </p:childTnLst>
                                    </p:cTn>
                                  </p:par>
                                </p:childTnLst>
                              </p:cTn>
                            </p:par>
                            <p:par>
                              <p:cTn id="84" fill="hold">
                                <p:stCondLst>
                                  <p:cond delay="3250"/>
                                </p:stCondLst>
                                <p:childTnLst>
                                  <p:par>
                                    <p:cTn id="85" presetID="6" presetClass="emph" presetSubtype="0" decel="100000" fill="hold" nodeType="afterEffect">
                                      <p:stCondLst>
                                        <p:cond delay="0"/>
                                      </p:stCondLst>
                                      <p:childTnLst>
                                        <p:animScale>
                                          <p:cBhvr>
                                            <p:cTn id="86" dur="100" fill="hold"/>
                                            <p:tgtEl>
                                              <p:spTgt spid="28"/>
                                            </p:tgtEl>
                                          </p:cBhvr>
                                          <p:by x="95000" y="95000"/>
                                        </p:animScale>
                                      </p:childTnLst>
                                    </p:cTn>
                                  </p:par>
                                </p:childTnLst>
                              </p:cTn>
                            </p:par>
                            <p:par>
                              <p:cTn id="87" fill="hold">
                                <p:stCondLst>
                                  <p:cond delay="3350"/>
                                </p:stCondLst>
                                <p:childTnLst>
                                  <p:par>
                                    <p:cTn id="88" presetID="42" presetClass="entr" presetSubtype="0"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300"/>
                                            <p:tgtEl>
                                              <p:spTgt spid="31"/>
                                            </p:tgtEl>
                                          </p:cBhvr>
                                        </p:animEffect>
                                        <p:anim calcmode="lin" valueType="num">
                                          <p:cBhvr>
                                            <p:cTn id="91" dur="300" fill="hold"/>
                                            <p:tgtEl>
                                              <p:spTgt spid="31"/>
                                            </p:tgtEl>
                                            <p:attrNameLst>
                                              <p:attrName>ppt_x</p:attrName>
                                            </p:attrNameLst>
                                          </p:cBhvr>
                                          <p:tavLst>
                                            <p:tav tm="0">
                                              <p:val>
                                                <p:strVal val="#ppt_x"/>
                                              </p:val>
                                            </p:tav>
                                            <p:tav tm="100000">
                                              <p:val>
                                                <p:strVal val="#ppt_x"/>
                                              </p:val>
                                            </p:tav>
                                          </p:tavLst>
                                        </p:anim>
                                        <p:anim calcmode="lin" valueType="num">
                                          <p:cBhvr>
                                            <p:cTn id="92" dur="300" fill="hold"/>
                                            <p:tgtEl>
                                              <p:spTgt spid="3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300"/>
                                            <p:tgtEl>
                                              <p:spTgt spid="32"/>
                                            </p:tgtEl>
                                          </p:cBhvr>
                                        </p:animEffect>
                                        <p:anim calcmode="lin" valueType="num">
                                          <p:cBhvr>
                                            <p:cTn id="96" dur="300" fill="hold"/>
                                            <p:tgtEl>
                                              <p:spTgt spid="32"/>
                                            </p:tgtEl>
                                            <p:attrNameLst>
                                              <p:attrName>ppt_x</p:attrName>
                                            </p:attrNameLst>
                                          </p:cBhvr>
                                          <p:tavLst>
                                            <p:tav tm="0">
                                              <p:val>
                                                <p:strVal val="#ppt_x"/>
                                              </p:val>
                                            </p:tav>
                                            <p:tav tm="100000">
                                              <p:val>
                                                <p:strVal val="#ppt_x"/>
                                              </p:val>
                                            </p:tav>
                                          </p:tavLst>
                                        </p:anim>
                                        <p:anim calcmode="lin" valueType="num">
                                          <p:cBhvr>
                                            <p:cTn id="97" dur="300" fill="hold"/>
                                            <p:tgtEl>
                                              <p:spTgt spid="32"/>
                                            </p:tgtEl>
                                            <p:attrNameLst>
                                              <p:attrName>ppt_y</p:attrName>
                                            </p:attrNameLst>
                                          </p:cBhvr>
                                          <p:tavLst>
                                            <p:tav tm="0">
                                              <p:val>
                                                <p:strVal val="#ppt_y+.1"/>
                                              </p:val>
                                            </p:tav>
                                            <p:tav tm="100000">
                                              <p:val>
                                                <p:strVal val="#ppt_y"/>
                                              </p:val>
                                            </p:tav>
                                          </p:tavLst>
                                        </p:anim>
                                      </p:childTnLst>
                                    </p:cTn>
                                  </p:par>
                                </p:childTnLst>
                              </p:cTn>
                            </p:par>
                            <p:par>
                              <p:cTn id="98" fill="hold">
                                <p:stCondLst>
                                  <p:cond delay="3650"/>
                                </p:stCondLst>
                                <p:childTnLst>
                                  <p:par>
                                    <p:cTn id="99" presetID="22" presetClass="entr" presetSubtype="2" fill="hold" nodeType="after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wipe(right)">
                                          <p:cBhvr>
                                            <p:cTn id="101" dur="300"/>
                                            <p:tgtEl>
                                              <p:spTgt spid="33"/>
                                            </p:tgtEl>
                                          </p:cBhvr>
                                        </p:animEffect>
                                      </p:childTnLst>
                                    </p:cTn>
                                  </p:par>
                                  <p:par>
                                    <p:cTn id="102" presetID="22" presetClass="entr" presetSubtype="8" fill="hold"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wipe(left)">
                                          <p:cBhvr>
                                            <p:cTn id="104" dur="300"/>
                                            <p:tgtEl>
                                              <p:spTgt spid="36"/>
                                            </p:tgtEl>
                                          </p:cBhvr>
                                        </p:animEffect>
                                      </p:childTnLst>
                                    </p:cTn>
                                  </p:par>
                                </p:childTnLst>
                              </p:cTn>
                            </p:par>
                            <p:par>
                              <p:cTn id="105" fill="hold">
                                <p:stCondLst>
                                  <p:cond delay="3950"/>
                                </p:stCondLst>
                                <p:childTnLst>
                                  <p:par>
                                    <p:cTn id="106" presetID="10" presetClass="entr" presetSubtype="0" repeatCount="3000" fill="hold" grpId="0" nodeType="after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fade">
                                          <p:cBhvr>
                                            <p:cTn id="108" dur="150"/>
                                            <p:tgtEl>
                                              <p:spTgt spid="40"/>
                                            </p:tgtEl>
                                          </p:cBhvr>
                                        </p:animEffect>
                                      </p:childTnLst>
                                    </p:cTn>
                                  </p:par>
                                  <p:par>
                                    <p:cTn id="109" presetID="10" presetClass="entr" presetSubtype="0" repeatCount="3000" fill="hold" grpId="0"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150"/>
                                            <p:tgtEl>
                                              <p:spTgt spid="39"/>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4" fill="hold" grpId="0" nodeType="clickEffect">
                                      <p:stCondLst>
                                        <p:cond delay="0"/>
                                      </p:stCondLst>
                                      <p:childTnLst>
                                        <p:set>
                                          <p:cBhvr>
                                            <p:cTn id="115" dur="1" fill="hold">
                                              <p:stCondLst>
                                                <p:cond delay="0"/>
                                              </p:stCondLst>
                                            </p:cTn>
                                            <p:tgtEl>
                                              <p:spTgt spid="41"/>
                                            </p:tgtEl>
                                            <p:attrNameLst>
                                              <p:attrName>style.visibility</p:attrName>
                                            </p:attrNameLst>
                                          </p:cBhvr>
                                          <p:to>
                                            <p:strVal val="visible"/>
                                          </p:to>
                                        </p:set>
                                        <p:animEffect transition="in" filter="wipe(down)">
                                          <p:cBhvr>
                                            <p:cTn id="116" dur="500"/>
                                            <p:tgtEl>
                                              <p:spTgt spid="41"/>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4" fill="hold" grpId="0" nodeType="click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down)">
                                          <p:cBhvr>
                                            <p:cTn id="121" dur="500"/>
                                            <p:tgtEl>
                                              <p:spTgt spid="42"/>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4" fill="hold" grpId="0" nodeType="click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wipe(down)">
                                          <p:cBhvr>
                                            <p:cTn id="126" dur="500"/>
                                            <p:tgtEl>
                                              <p:spTgt spid="43"/>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4" fill="hold" grpId="0" nodeType="clickEffect">
                                      <p:stCondLst>
                                        <p:cond delay="0"/>
                                      </p:stCondLst>
                                      <p:childTnLst>
                                        <p:set>
                                          <p:cBhvr>
                                            <p:cTn id="130" dur="1" fill="hold">
                                              <p:stCondLst>
                                                <p:cond delay="0"/>
                                              </p:stCondLst>
                                            </p:cTn>
                                            <p:tgtEl>
                                              <p:spTgt spid="44"/>
                                            </p:tgtEl>
                                            <p:attrNameLst>
                                              <p:attrName>style.visibility</p:attrName>
                                            </p:attrNameLst>
                                          </p:cBhvr>
                                          <p:to>
                                            <p:strVal val="visible"/>
                                          </p:to>
                                        </p:set>
                                        <p:animEffect transition="in" filter="wipe(down)">
                                          <p:cBhvr>
                                            <p:cTn id="13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21" grpId="0"/>
          <p:bldP spid="22" grpId="0"/>
          <p:bldP spid="31" grpId="0"/>
          <p:bldP spid="32" grpId="0"/>
          <p:bldP spid="39" grpId="0" animBg="1"/>
          <p:bldP spid="40" grpId="0" animBg="1"/>
          <p:bldP spid="41" grpId="0"/>
          <p:bldP spid="42" grpId="0"/>
          <p:bldP spid="43" grpId="0"/>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 fill="hold"/>
                                            <p:tgtEl>
                                              <p:spTgt spid="4"/>
                                            </p:tgtEl>
                                            <p:attrNameLst>
                                              <p:attrName>ppt_x</p:attrName>
                                            </p:attrNameLst>
                                          </p:cBhvr>
                                          <p:tavLst>
                                            <p:tav tm="0">
                                              <p:val>
                                                <p:strVal val="0-#ppt_w/2"/>
                                              </p:val>
                                            </p:tav>
                                            <p:tav tm="100000">
                                              <p:val>
                                                <p:strVal val="#ppt_x"/>
                                              </p:val>
                                            </p:tav>
                                          </p:tavLst>
                                        </p:anim>
                                        <p:anim calcmode="lin" valueType="num">
                                          <p:cBhvr additive="base">
                                            <p:cTn id="8" dur="3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fill="hold"/>
                                            <p:tgtEl>
                                              <p:spTgt spid="5"/>
                                            </p:tgtEl>
                                            <p:attrNameLst>
                                              <p:attrName>ppt_x</p:attrName>
                                            </p:attrNameLst>
                                          </p:cBhvr>
                                          <p:tavLst>
                                            <p:tav tm="0">
                                              <p:val>
                                                <p:strVal val="1+#ppt_w/2"/>
                                              </p:val>
                                            </p:tav>
                                            <p:tav tm="100000">
                                              <p:val>
                                                <p:strVal val="#ppt_x"/>
                                              </p:val>
                                            </p:tav>
                                          </p:tavLst>
                                        </p:anim>
                                        <p:anim calcmode="lin" valueType="num">
                                          <p:cBhvr additive="base">
                                            <p:cTn id="12" dur="3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300" fill="hold"/>
                                            <p:tgtEl>
                                              <p:spTgt spid="6"/>
                                            </p:tgtEl>
                                            <p:attrNameLst>
                                              <p:attrName>ppt_w</p:attrName>
                                            </p:attrNameLst>
                                          </p:cBhvr>
                                          <p:tavLst>
                                            <p:tav tm="0">
                                              <p:val>
                                                <p:fltVal val="0"/>
                                              </p:val>
                                            </p:tav>
                                            <p:tav tm="100000">
                                              <p:val>
                                                <p:strVal val="#ppt_w"/>
                                              </p:val>
                                            </p:tav>
                                          </p:tavLst>
                                        </p:anim>
                                        <p:anim calcmode="lin" valueType="num">
                                          <p:cBhvr>
                                            <p:cTn id="16" dur="300" fill="hold"/>
                                            <p:tgtEl>
                                              <p:spTgt spid="6"/>
                                            </p:tgtEl>
                                            <p:attrNameLst>
                                              <p:attrName>ppt_h</p:attrName>
                                            </p:attrNameLst>
                                          </p:cBhvr>
                                          <p:tavLst>
                                            <p:tav tm="0">
                                              <p:val>
                                                <p:fltVal val="0"/>
                                              </p:val>
                                            </p:tav>
                                            <p:tav tm="100000">
                                              <p:val>
                                                <p:strVal val="#ppt_h"/>
                                              </p:val>
                                            </p:tav>
                                          </p:tavLst>
                                        </p:anim>
                                        <p:animEffect transition="in" filter="fade">
                                          <p:cBhvr>
                                            <p:cTn id="17" dur="300"/>
                                            <p:tgtEl>
                                              <p:spTgt spid="6"/>
                                            </p:tgtEl>
                                          </p:cBhvr>
                                        </p:animEffect>
                                      </p:childTnLst>
                                    </p:cTn>
                                  </p:par>
                                </p:childTnLst>
                              </p:cTn>
                            </p:par>
                            <p:par>
                              <p:cTn id="18" fill="hold">
                                <p:stCondLst>
                                  <p:cond delay="300"/>
                                </p:stCondLst>
                                <p:childTnLst>
                                  <p:par>
                                    <p:cTn id="19" presetID="10" presetClass="entr" presetSubtype="0" repeatCount="300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
                                            <p:tgtEl>
                                              <p:spTgt spid="8"/>
                                            </p:tgtEl>
                                          </p:cBhvr>
                                        </p:animEffect>
                                      </p:childTnLst>
                                    </p:cTn>
                                  </p:par>
                                  <p:par>
                                    <p:cTn id="22" presetID="10" presetClass="entr" presetSubtype="0" repeatCount="300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50"/>
                                            <p:tgtEl>
                                              <p:spTgt spid="7"/>
                                            </p:tgtEl>
                                          </p:cBhvr>
                                        </p:animEffect>
                                      </p:childTnLst>
                                    </p:cTn>
                                  </p:par>
                                </p:childTnLst>
                              </p:cTn>
                            </p:par>
                            <p:par>
                              <p:cTn id="25" fill="hold">
                                <p:stCondLst>
                                  <p:cond delay="750"/>
                                </p:stCondLst>
                                <p:childTnLst>
                                  <p:par>
                                    <p:cTn id="26" presetID="22" presetClass="entr" presetSubtype="2"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300"/>
                                            <p:tgtEl>
                                              <p:spTgt spid="9"/>
                                            </p:tgtEl>
                                          </p:cBhvr>
                                        </p:animEffect>
                                      </p:childTnLst>
                                    </p:cTn>
                                  </p:par>
                                  <p:par>
                                    <p:cTn id="29" presetID="22" presetClass="entr" presetSubtype="8"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300"/>
                                            <p:tgtEl>
                                              <p:spTgt spid="12"/>
                                            </p:tgtEl>
                                          </p:cBhvr>
                                        </p:animEffect>
                                      </p:childTnLst>
                                    </p:cTn>
                                  </p:par>
                                </p:childTnLst>
                              </p:cTn>
                            </p:par>
                            <p:par>
                              <p:cTn id="32" fill="hold">
                                <p:stCondLst>
                                  <p:cond delay="1050"/>
                                </p:stCondLst>
                                <p:childTnLst>
                                  <p:par>
                                    <p:cTn id="33" presetID="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300" fill="hold"/>
                                            <p:tgtEl>
                                              <p:spTgt spid="15"/>
                                            </p:tgtEl>
                                            <p:attrNameLst>
                                              <p:attrName>ppt_x</p:attrName>
                                            </p:attrNameLst>
                                          </p:cBhvr>
                                          <p:tavLst>
                                            <p:tav tm="0">
                                              <p:val>
                                                <p:strVal val="0-#ppt_w/2"/>
                                              </p:val>
                                            </p:tav>
                                            <p:tav tm="100000">
                                              <p:val>
                                                <p:strVal val="#ppt_x"/>
                                              </p:val>
                                            </p:tav>
                                          </p:tavLst>
                                        </p:anim>
                                        <p:anim calcmode="lin" valueType="num">
                                          <p:cBhvr additive="base">
                                            <p:cTn id="36" dur="3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1350"/>
                                </p:stCondLst>
                                <p:childTnLst>
                                  <p:par>
                                    <p:cTn id="38" presetID="6" presetClass="emph" presetSubtype="0" fill="hold" nodeType="afterEffect">
                                      <p:stCondLst>
                                        <p:cond delay="0"/>
                                      </p:stCondLst>
                                      <p:childTnLst>
                                        <p:animScale>
                                          <p:cBhvr>
                                            <p:cTn id="39" dur="100" fill="hold"/>
                                            <p:tgtEl>
                                              <p:spTgt spid="15"/>
                                            </p:tgtEl>
                                          </p:cBhvr>
                                          <p:by x="105000" y="105000"/>
                                        </p:animScale>
                                      </p:childTnLst>
                                    </p:cTn>
                                  </p:par>
                                </p:childTnLst>
                              </p:cTn>
                            </p:par>
                            <p:par>
                              <p:cTn id="40" fill="hold">
                                <p:stCondLst>
                                  <p:cond delay="1450"/>
                                </p:stCondLst>
                                <p:childTnLst>
                                  <p:par>
                                    <p:cTn id="41" presetID="6" presetClass="emph" presetSubtype="0" decel="100000" fill="hold" nodeType="afterEffect">
                                      <p:stCondLst>
                                        <p:cond delay="0"/>
                                      </p:stCondLst>
                                      <p:childTnLst>
                                        <p:animScale>
                                          <p:cBhvr>
                                            <p:cTn id="42" dur="100" fill="hold"/>
                                            <p:tgtEl>
                                              <p:spTgt spid="15"/>
                                            </p:tgtEl>
                                          </p:cBhvr>
                                          <p:by x="95000" y="95000"/>
                                        </p:animScale>
                                      </p:childTnLst>
                                    </p:cTn>
                                  </p:par>
                                </p:childTnLst>
                              </p:cTn>
                            </p:par>
                            <p:par>
                              <p:cTn id="43" fill="hold">
                                <p:stCondLst>
                                  <p:cond delay="1550"/>
                                </p:stCondLst>
                                <p:childTnLst>
                                  <p:par>
                                    <p:cTn id="44" presetID="2" presetClass="entr" presetSubtype="2"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300" fill="hold"/>
                                            <p:tgtEl>
                                              <p:spTgt spid="18"/>
                                            </p:tgtEl>
                                            <p:attrNameLst>
                                              <p:attrName>ppt_x</p:attrName>
                                            </p:attrNameLst>
                                          </p:cBhvr>
                                          <p:tavLst>
                                            <p:tav tm="0">
                                              <p:val>
                                                <p:strVal val="1+#ppt_w/2"/>
                                              </p:val>
                                            </p:tav>
                                            <p:tav tm="100000">
                                              <p:val>
                                                <p:strVal val="#ppt_x"/>
                                              </p:val>
                                            </p:tav>
                                          </p:tavLst>
                                        </p:anim>
                                        <p:anim calcmode="lin" valueType="num">
                                          <p:cBhvr additive="base">
                                            <p:cTn id="47" dur="300" fill="hold"/>
                                            <p:tgtEl>
                                              <p:spTgt spid="18"/>
                                            </p:tgtEl>
                                            <p:attrNameLst>
                                              <p:attrName>ppt_y</p:attrName>
                                            </p:attrNameLst>
                                          </p:cBhvr>
                                          <p:tavLst>
                                            <p:tav tm="0">
                                              <p:val>
                                                <p:strVal val="#ppt_y"/>
                                              </p:val>
                                            </p:tav>
                                            <p:tav tm="100000">
                                              <p:val>
                                                <p:strVal val="#ppt_y"/>
                                              </p:val>
                                            </p:tav>
                                          </p:tavLst>
                                        </p:anim>
                                      </p:childTnLst>
                                    </p:cTn>
                                  </p:par>
                                </p:childTnLst>
                              </p:cTn>
                            </p:par>
                            <p:par>
                              <p:cTn id="48" fill="hold">
                                <p:stCondLst>
                                  <p:cond delay="1850"/>
                                </p:stCondLst>
                                <p:childTnLst>
                                  <p:par>
                                    <p:cTn id="49" presetID="6" presetClass="emph" presetSubtype="0" fill="hold" nodeType="afterEffect">
                                      <p:stCondLst>
                                        <p:cond delay="0"/>
                                      </p:stCondLst>
                                      <p:childTnLst>
                                        <p:animScale>
                                          <p:cBhvr>
                                            <p:cTn id="50" dur="100" fill="hold"/>
                                            <p:tgtEl>
                                              <p:spTgt spid="18"/>
                                            </p:tgtEl>
                                          </p:cBhvr>
                                          <p:by x="105000" y="105000"/>
                                        </p:animScale>
                                      </p:childTnLst>
                                    </p:cTn>
                                  </p:par>
                                </p:childTnLst>
                              </p:cTn>
                            </p:par>
                            <p:par>
                              <p:cTn id="51" fill="hold">
                                <p:stCondLst>
                                  <p:cond delay="1950"/>
                                </p:stCondLst>
                                <p:childTnLst>
                                  <p:par>
                                    <p:cTn id="52" presetID="6" presetClass="emph" presetSubtype="0" decel="100000" fill="hold" nodeType="afterEffect">
                                      <p:stCondLst>
                                        <p:cond delay="0"/>
                                      </p:stCondLst>
                                      <p:childTnLst>
                                        <p:animScale>
                                          <p:cBhvr>
                                            <p:cTn id="53" dur="100" fill="hold"/>
                                            <p:tgtEl>
                                              <p:spTgt spid="18"/>
                                            </p:tgtEl>
                                          </p:cBhvr>
                                          <p:by x="95000" y="95000"/>
                                        </p:animScale>
                                      </p:childTnLst>
                                    </p:cTn>
                                  </p:par>
                                </p:childTnLst>
                              </p:cTn>
                            </p:par>
                            <p:par>
                              <p:cTn id="54" fill="hold">
                                <p:stCondLst>
                                  <p:cond delay="2050"/>
                                </p:stCondLst>
                                <p:childTnLst>
                                  <p:par>
                                    <p:cTn id="55" presetID="42"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300"/>
                                            <p:tgtEl>
                                              <p:spTgt spid="21"/>
                                            </p:tgtEl>
                                          </p:cBhvr>
                                        </p:animEffect>
                                        <p:anim calcmode="lin" valueType="num">
                                          <p:cBhvr>
                                            <p:cTn id="58" dur="300" fill="hold"/>
                                            <p:tgtEl>
                                              <p:spTgt spid="21"/>
                                            </p:tgtEl>
                                            <p:attrNameLst>
                                              <p:attrName>ppt_x</p:attrName>
                                            </p:attrNameLst>
                                          </p:cBhvr>
                                          <p:tavLst>
                                            <p:tav tm="0">
                                              <p:val>
                                                <p:strVal val="#ppt_x"/>
                                              </p:val>
                                            </p:tav>
                                            <p:tav tm="100000">
                                              <p:val>
                                                <p:strVal val="#ppt_x"/>
                                              </p:val>
                                            </p:tav>
                                          </p:tavLst>
                                        </p:anim>
                                        <p:anim calcmode="lin" valueType="num">
                                          <p:cBhvr>
                                            <p:cTn id="59" dur="300" fill="hold"/>
                                            <p:tgtEl>
                                              <p:spTgt spid="2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300"/>
                                            <p:tgtEl>
                                              <p:spTgt spid="22"/>
                                            </p:tgtEl>
                                          </p:cBhvr>
                                        </p:animEffect>
                                        <p:anim calcmode="lin" valueType="num">
                                          <p:cBhvr>
                                            <p:cTn id="63" dur="300" fill="hold"/>
                                            <p:tgtEl>
                                              <p:spTgt spid="22"/>
                                            </p:tgtEl>
                                            <p:attrNameLst>
                                              <p:attrName>ppt_x</p:attrName>
                                            </p:attrNameLst>
                                          </p:cBhvr>
                                          <p:tavLst>
                                            <p:tav tm="0">
                                              <p:val>
                                                <p:strVal val="#ppt_x"/>
                                              </p:val>
                                            </p:tav>
                                            <p:tav tm="100000">
                                              <p:val>
                                                <p:strVal val="#ppt_x"/>
                                              </p:val>
                                            </p:tav>
                                          </p:tavLst>
                                        </p:anim>
                                        <p:anim calcmode="lin" valueType="num">
                                          <p:cBhvr>
                                            <p:cTn id="64" dur="300" fill="hold"/>
                                            <p:tgtEl>
                                              <p:spTgt spid="22"/>
                                            </p:tgtEl>
                                            <p:attrNameLst>
                                              <p:attrName>ppt_y</p:attrName>
                                            </p:attrNameLst>
                                          </p:cBhvr>
                                          <p:tavLst>
                                            <p:tav tm="0">
                                              <p:val>
                                                <p:strVal val="#ppt_y+.1"/>
                                              </p:val>
                                            </p:tav>
                                            <p:tav tm="100000">
                                              <p:val>
                                                <p:strVal val="#ppt_y"/>
                                              </p:val>
                                            </p:tav>
                                          </p:tavLst>
                                        </p:anim>
                                      </p:childTnLst>
                                    </p:cTn>
                                  </p:par>
                                </p:childTnLst>
                              </p:cTn>
                            </p:par>
                            <p:par>
                              <p:cTn id="65" fill="hold">
                                <p:stCondLst>
                                  <p:cond delay="2350"/>
                                </p:stCondLst>
                                <p:childTnLst>
                                  <p:par>
                                    <p:cTn id="66" presetID="2" presetClass="entr" presetSubtype="8"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300" fill="hold"/>
                                            <p:tgtEl>
                                              <p:spTgt spid="25"/>
                                            </p:tgtEl>
                                            <p:attrNameLst>
                                              <p:attrName>ppt_x</p:attrName>
                                            </p:attrNameLst>
                                          </p:cBhvr>
                                          <p:tavLst>
                                            <p:tav tm="0">
                                              <p:val>
                                                <p:strVal val="0-#ppt_w/2"/>
                                              </p:val>
                                            </p:tav>
                                            <p:tav tm="100000">
                                              <p:val>
                                                <p:strVal val="#ppt_x"/>
                                              </p:val>
                                            </p:tav>
                                          </p:tavLst>
                                        </p:anim>
                                        <p:anim calcmode="lin" valueType="num">
                                          <p:cBhvr additive="base">
                                            <p:cTn id="69" dur="300" fill="hold"/>
                                            <p:tgtEl>
                                              <p:spTgt spid="25"/>
                                            </p:tgtEl>
                                            <p:attrNameLst>
                                              <p:attrName>ppt_y</p:attrName>
                                            </p:attrNameLst>
                                          </p:cBhvr>
                                          <p:tavLst>
                                            <p:tav tm="0">
                                              <p:val>
                                                <p:strVal val="#ppt_y"/>
                                              </p:val>
                                            </p:tav>
                                            <p:tav tm="100000">
                                              <p:val>
                                                <p:strVal val="#ppt_y"/>
                                              </p:val>
                                            </p:tav>
                                          </p:tavLst>
                                        </p:anim>
                                      </p:childTnLst>
                                    </p:cTn>
                                  </p:par>
                                </p:childTnLst>
                              </p:cTn>
                            </p:par>
                            <p:par>
                              <p:cTn id="70" fill="hold">
                                <p:stCondLst>
                                  <p:cond delay="2650"/>
                                </p:stCondLst>
                                <p:childTnLst>
                                  <p:par>
                                    <p:cTn id="71" presetID="6" presetClass="emph" presetSubtype="0" fill="hold" nodeType="afterEffect">
                                      <p:stCondLst>
                                        <p:cond delay="0"/>
                                      </p:stCondLst>
                                      <p:childTnLst>
                                        <p:animScale>
                                          <p:cBhvr>
                                            <p:cTn id="72" dur="100" fill="hold"/>
                                            <p:tgtEl>
                                              <p:spTgt spid="25"/>
                                            </p:tgtEl>
                                          </p:cBhvr>
                                          <p:by x="105000" y="105000"/>
                                        </p:animScale>
                                      </p:childTnLst>
                                    </p:cTn>
                                  </p:par>
                                </p:childTnLst>
                              </p:cTn>
                            </p:par>
                            <p:par>
                              <p:cTn id="73" fill="hold">
                                <p:stCondLst>
                                  <p:cond delay="2750"/>
                                </p:stCondLst>
                                <p:childTnLst>
                                  <p:par>
                                    <p:cTn id="74" presetID="6" presetClass="emph" presetSubtype="0" decel="100000" fill="hold" nodeType="afterEffect">
                                      <p:stCondLst>
                                        <p:cond delay="0"/>
                                      </p:stCondLst>
                                      <p:childTnLst>
                                        <p:animScale>
                                          <p:cBhvr>
                                            <p:cTn id="75" dur="100" fill="hold"/>
                                            <p:tgtEl>
                                              <p:spTgt spid="25"/>
                                            </p:tgtEl>
                                          </p:cBhvr>
                                          <p:by x="95000" y="95000"/>
                                        </p:animScale>
                                      </p:childTnLst>
                                    </p:cTn>
                                  </p:par>
                                </p:childTnLst>
                              </p:cTn>
                            </p:par>
                            <p:par>
                              <p:cTn id="76" fill="hold">
                                <p:stCondLst>
                                  <p:cond delay="2850"/>
                                </p:stCondLst>
                                <p:childTnLst>
                                  <p:par>
                                    <p:cTn id="77" presetID="2" presetClass="entr" presetSubtype="2"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300" fill="hold"/>
                                            <p:tgtEl>
                                              <p:spTgt spid="28"/>
                                            </p:tgtEl>
                                            <p:attrNameLst>
                                              <p:attrName>ppt_x</p:attrName>
                                            </p:attrNameLst>
                                          </p:cBhvr>
                                          <p:tavLst>
                                            <p:tav tm="0">
                                              <p:val>
                                                <p:strVal val="1+#ppt_w/2"/>
                                              </p:val>
                                            </p:tav>
                                            <p:tav tm="100000">
                                              <p:val>
                                                <p:strVal val="#ppt_x"/>
                                              </p:val>
                                            </p:tav>
                                          </p:tavLst>
                                        </p:anim>
                                        <p:anim calcmode="lin" valueType="num">
                                          <p:cBhvr additive="base">
                                            <p:cTn id="80" dur="300" fill="hold"/>
                                            <p:tgtEl>
                                              <p:spTgt spid="28"/>
                                            </p:tgtEl>
                                            <p:attrNameLst>
                                              <p:attrName>ppt_y</p:attrName>
                                            </p:attrNameLst>
                                          </p:cBhvr>
                                          <p:tavLst>
                                            <p:tav tm="0">
                                              <p:val>
                                                <p:strVal val="#ppt_y"/>
                                              </p:val>
                                            </p:tav>
                                            <p:tav tm="100000">
                                              <p:val>
                                                <p:strVal val="#ppt_y"/>
                                              </p:val>
                                            </p:tav>
                                          </p:tavLst>
                                        </p:anim>
                                      </p:childTnLst>
                                    </p:cTn>
                                  </p:par>
                                </p:childTnLst>
                              </p:cTn>
                            </p:par>
                            <p:par>
                              <p:cTn id="81" fill="hold">
                                <p:stCondLst>
                                  <p:cond delay="3150"/>
                                </p:stCondLst>
                                <p:childTnLst>
                                  <p:par>
                                    <p:cTn id="82" presetID="6" presetClass="emph" presetSubtype="0" fill="hold" nodeType="afterEffect">
                                      <p:stCondLst>
                                        <p:cond delay="0"/>
                                      </p:stCondLst>
                                      <p:childTnLst>
                                        <p:animScale>
                                          <p:cBhvr>
                                            <p:cTn id="83" dur="100" fill="hold"/>
                                            <p:tgtEl>
                                              <p:spTgt spid="28"/>
                                            </p:tgtEl>
                                          </p:cBhvr>
                                          <p:by x="105000" y="105000"/>
                                        </p:animScale>
                                      </p:childTnLst>
                                    </p:cTn>
                                  </p:par>
                                </p:childTnLst>
                              </p:cTn>
                            </p:par>
                            <p:par>
                              <p:cTn id="84" fill="hold">
                                <p:stCondLst>
                                  <p:cond delay="3250"/>
                                </p:stCondLst>
                                <p:childTnLst>
                                  <p:par>
                                    <p:cTn id="85" presetID="6" presetClass="emph" presetSubtype="0" decel="100000" fill="hold" nodeType="afterEffect">
                                      <p:stCondLst>
                                        <p:cond delay="0"/>
                                      </p:stCondLst>
                                      <p:childTnLst>
                                        <p:animScale>
                                          <p:cBhvr>
                                            <p:cTn id="86" dur="100" fill="hold"/>
                                            <p:tgtEl>
                                              <p:spTgt spid="28"/>
                                            </p:tgtEl>
                                          </p:cBhvr>
                                          <p:by x="95000" y="95000"/>
                                        </p:animScale>
                                      </p:childTnLst>
                                    </p:cTn>
                                  </p:par>
                                </p:childTnLst>
                              </p:cTn>
                            </p:par>
                            <p:par>
                              <p:cTn id="87" fill="hold">
                                <p:stCondLst>
                                  <p:cond delay="3350"/>
                                </p:stCondLst>
                                <p:childTnLst>
                                  <p:par>
                                    <p:cTn id="88" presetID="42" presetClass="entr" presetSubtype="0"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300"/>
                                            <p:tgtEl>
                                              <p:spTgt spid="31"/>
                                            </p:tgtEl>
                                          </p:cBhvr>
                                        </p:animEffect>
                                        <p:anim calcmode="lin" valueType="num">
                                          <p:cBhvr>
                                            <p:cTn id="91" dur="300" fill="hold"/>
                                            <p:tgtEl>
                                              <p:spTgt spid="31"/>
                                            </p:tgtEl>
                                            <p:attrNameLst>
                                              <p:attrName>ppt_x</p:attrName>
                                            </p:attrNameLst>
                                          </p:cBhvr>
                                          <p:tavLst>
                                            <p:tav tm="0">
                                              <p:val>
                                                <p:strVal val="#ppt_x"/>
                                              </p:val>
                                            </p:tav>
                                            <p:tav tm="100000">
                                              <p:val>
                                                <p:strVal val="#ppt_x"/>
                                              </p:val>
                                            </p:tav>
                                          </p:tavLst>
                                        </p:anim>
                                        <p:anim calcmode="lin" valueType="num">
                                          <p:cBhvr>
                                            <p:cTn id="92" dur="300" fill="hold"/>
                                            <p:tgtEl>
                                              <p:spTgt spid="3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300"/>
                                            <p:tgtEl>
                                              <p:spTgt spid="32"/>
                                            </p:tgtEl>
                                          </p:cBhvr>
                                        </p:animEffect>
                                        <p:anim calcmode="lin" valueType="num">
                                          <p:cBhvr>
                                            <p:cTn id="96" dur="300" fill="hold"/>
                                            <p:tgtEl>
                                              <p:spTgt spid="32"/>
                                            </p:tgtEl>
                                            <p:attrNameLst>
                                              <p:attrName>ppt_x</p:attrName>
                                            </p:attrNameLst>
                                          </p:cBhvr>
                                          <p:tavLst>
                                            <p:tav tm="0">
                                              <p:val>
                                                <p:strVal val="#ppt_x"/>
                                              </p:val>
                                            </p:tav>
                                            <p:tav tm="100000">
                                              <p:val>
                                                <p:strVal val="#ppt_x"/>
                                              </p:val>
                                            </p:tav>
                                          </p:tavLst>
                                        </p:anim>
                                        <p:anim calcmode="lin" valueType="num">
                                          <p:cBhvr>
                                            <p:cTn id="97" dur="300" fill="hold"/>
                                            <p:tgtEl>
                                              <p:spTgt spid="32"/>
                                            </p:tgtEl>
                                            <p:attrNameLst>
                                              <p:attrName>ppt_y</p:attrName>
                                            </p:attrNameLst>
                                          </p:cBhvr>
                                          <p:tavLst>
                                            <p:tav tm="0">
                                              <p:val>
                                                <p:strVal val="#ppt_y+.1"/>
                                              </p:val>
                                            </p:tav>
                                            <p:tav tm="100000">
                                              <p:val>
                                                <p:strVal val="#ppt_y"/>
                                              </p:val>
                                            </p:tav>
                                          </p:tavLst>
                                        </p:anim>
                                      </p:childTnLst>
                                    </p:cTn>
                                  </p:par>
                                </p:childTnLst>
                              </p:cTn>
                            </p:par>
                            <p:par>
                              <p:cTn id="98" fill="hold">
                                <p:stCondLst>
                                  <p:cond delay="3650"/>
                                </p:stCondLst>
                                <p:childTnLst>
                                  <p:par>
                                    <p:cTn id="99" presetID="22" presetClass="entr" presetSubtype="2" fill="hold" nodeType="after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wipe(right)">
                                          <p:cBhvr>
                                            <p:cTn id="101" dur="300"/>
                                            <p:tgtEl>
                                              <p:spTgt spid="33"/>
                                            </p:tgtEl>
                                          </p:cBhvr>
                                        </p:animEffect>
                                      </p:childTnLst>
                                    </p:cTn>
                                  </p:par>
                                  <p:par>
                                    <p:cTn id="102" presetID="22" presetClass="entr" presetSubtype="8" fill="hold"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wipe(left)">
                                          <p:cBhvr>
                                            <p:cTn id="104" dur="300"/>
                                            <p:tgtEl>
                                              <p:spTgt spid="36"/>
                                            </p:tgtEl>
                                          </p:cBhvr>
                                        </p:animEffect>
                                      </p:childTnLst>
                                    </p:cTn>
                                  </p:par>
                                </p:childTnLst>
                              </p:cTn>
                            </p:par>
                            <p:par>
                              <p:cTn id="105" fill="hold">
                                <p:stCondLst>
                                  <p:cond delay="3950"/>
                                </p:stCondLst>
                                <p:childTnLst>
                                  <p:par>
                                    <p:cTn id="106" presetID="10" presetClass="entr" presetSubtype="0" repeatCount="3000" fill="hold" grpId="0" nodeType="after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fade">
                                          <p:cBhvr>
                                            <p:cTn id="108" dur="150"/>
                                            <p:tgtEl>
                                              <p:spTgt spid="40"/>
                                            </p:tgtEl>
                                          </p:cBhvr>
                                        </p:animEffect>
                                      </p:childTnLst>
                                    </p:cTn>
                                  </p:par>
                                  <p:par>
                                    <p:cTn id="109" presetID="10" presetClass="entr" presetSubtype="0" repeatCount="3000" fill="hold" grpId="0"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150"/>
                                            <p:tgtEl>
                                              <p:spTgt spid="39"/>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4" fill="hold" grpId="0" nodeType="clickEffect">
                                      <p:stCondLst>
                                        <p:cond delay="0"/>
                                      </p:stCondLst>
                                      <p:childTnLst>
                                        <p:set>
                                          <p:cBhvr>
                                            <p:cTn id="115" dur="1" fill="hold">
                                              <p:stCondLst>
                                                <p:cond delay="0"/>
                                              </p:stCondLst>
                                            </p:cTn>
                                            <p:tgtEl>
                                              <p:spTgt spid="41"/>
                                            </p:tgtEl>
                                            <p:attrNameLst>
                                              <p:attrName>style.visibility</p:attrName>
                                            </p:attrNameLst>
                                          </p:cBhvr>
                                          <p:to>
                                            <p:strVal val="visible"/>
                                          </p:to>
                                        </p:set>
                                        <p:animEffect transition="in" filter="wipe(down)">
                                          <p:cBhvr>
                                            <p:cTn id="116" dur="500"/>
                                            <p:tgtEl>
                                              <p:spTgt spid="41"/>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4" fill="hold" grpId="0" nodeType="click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down)">
                                          <p:cBhvr>
                                            <p:cTn id="121" dur="500"/>
                                            <p:tgtEl>
                                              <p:spTgt spid="42"/>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4" fill="hold" grpId="0" nodeType="click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wipe(down)">
                                          <p:cBhvr>
                                            <p:cTn id="126" dur="500"/>
                                            <p:tgtEl>
                                              <p:spTgt spid="43"/>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4" fill="hold" grpId="0" nodeType="clickEffect">
                                      <p:stCondLst>
                                        <p:cond delay="0"/>
                                      </p:stCondLst>
                                      <p:childTnLst>
                                        <p:set>
                                          <p:cBhvr>
                                            <p:cTn id="130" dur="1" fill="hold">
                                              <p:stCondLst>
                                                <p:cond delay="0"/>
                                              </p:stCondLst>
                                            </p:cTn>
                                            <p:tgtEl>
                                              <p:spTgt spid="44"/>
                                            </p:tgtEl>
                                            <p:attrNameLst>
                                              <p:attrName>style.visibility</p:attrName>
                                            </p:attrNameLst>
                                          </p:cBhvr>
                                          <p:to>
                                            <p:strVal val="visible"/>
                                          </p:to>
                                        </p:set>
                                        <p:animEffect transition="in" filter="wipe(down)">
                                          <p:cBhvr>
                                            <p:cTn id="13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21" grpId="0"/>
          <p:bldP spid="22" grpId="0"/>
          <p:bldP spid="31" grpId="0"/>
          <p:bldP spid="32" grpId="0"/>
          <p:bldP spid="39" grpId="0" animBg="1"/>
          <p:bldP spid="40" grpId="0" animBg="1"/>
          <p:bldP spid="41" grpId="0"/>
          <p:bldP spid="42" grpId="0"/>
          <p:bldP spid="43" grpId="0"/>
          <p:bldP spid="4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4" name="Oval 14">
            <a:extLst>
              <a:ext uri="{FF2B5EF4-FFF2-40B4-BE49-F238E27FC236}">
                <a16:creationId xmlns:a16="http://schemas.microsoft.com/office/drawing/2014/main" id="{06A98842-DCC3-4645-84F9-58FDF7EC983C}"/>
              </a:ext>
            </a:extLst>
          </p:cNvPr>
          <p:cNvSpPr/>
          <p:nvPr/>
        </p:nvSpPr>
        <p:spPr>
          <a:xfrm>
            <a:off x="4839078" y="1481914"/>
            <a:ext cx="436843" cy="436841"/>
          </a:xfrm>
          <a:prstGeom prst="ellipse">
            <a:avLst/>
          </a:prstGeom>
          <a:noFill/>
          <a:ln>
            <a:solidFill>
              <a:srgbClr val="6963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Oval 23">
            <a:extLst>
              <a:ext uri="{FF2B5EF4-FFF2-40B4-BE49-F238E27FC236}">
                <a16:creationId xmlns:a16="http://schemas.microsoft.com/office/drawing/2014/main" id="{51D8E4CE-20F0-4115-AE33-521B22857280}"/>
              </a:ext>
            </a:extLst>
          </p:cNvPr>
          <p:cNvSpPr/>
          <p:nvPr/>
        </p:nvSpPr>
        <p:spPr>
          <a:xfrm>
            <a:off x="4839076" y="3430283"/>
            <a:ext cx="436843" cy="436841"/>
          </a:xfrm>
          <a:prstGeom prst="ellipse">
            <a:avLst/>
          </a:prstGeom>
          <a:noFill/>
          <a:ln>
            <a:solidFill>
              <a:srgbClr val="3E4B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Oval 33">
            <a:extLst>
              <a:ext uri="{FF2B5EF4-FFF2-40B4-BE49-F238E27FC236}">
                <a16:creationId xmlns:a16="http://schemas.microsoft.com/office/drawing/2014/main" id="{FE120AA8-F75A-40B0-AA63-63516361FEEF}"/>
              </a:ext>
            </a:extLst>
          </p:cNvPr>
          <p:cNvSpPr/>
          <p:nvPr/>
        </p:nvSpPr>
        <p:spPr>
          <a:xfrm>
            <a:off x="4839078" y="2761189"/>
            <a:ext cx="436843" cy="436841"/>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Oval 40">
            <a:extLst>
              <a:ext uri="{FF2B5EF4-FFF2-40B4-BE49-F238E27FC236}">
                <a16:creationId xmlns:a16="http://schemas.microsoft.com/office/drawing/2014/main" id="{88A006BD-DF60-4FDA-B4C0-9EA07C018340}"/>
              </a:ext>
            </a:extLst>
          </p:cNvPr>
          <p:cNvSpPr/>
          <p:nvPr/>
        </p:nvSpPr>
        <p:spPr>
          <a:xfrm>
            <a:off x="4839078" y="2152163"/>
            <a:ext cx="436843" cy="436841"/>
          </a:xfrm>
          <a:prstGeom prst="ellipse">
            <a:avLst/>
          </a:prstGeom>
          <a:noFill/>
          <a:ln>
            <a:solidFill>
              <a:srgbClr val="3E4B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Group 41">
            <a:extLst>
              <a:ext uri="{FF2B5EF4-FFF2-40B4-BE49-F238E27FC236}">
                <a16:creationId xmlns:a16="http://schemas.microsoft.com/office/drawing/2014/main" id="{EA52BB43-CE53-42C8-B502-529531AA61DD}"/>
              </a:ext>
            </a:extLst>
          </p:cNvPr>
          <p:cNvGrpSpPr/>
          <p:nvPr/>
        </p:nvGrpSpPr>
        <p:grpSpPr>
          <a:xfrm>
            <a:off x="3598324" y="1752472"/>
            <a:ext cx="1181658" cy="1851286"/>
            <a:chOff x="4832354" y="2627863"/>
            <a:chExt cx="1290716" cy="2882302"/>
          </a:xfrm>
        </p:grpSpPr>
        <p:grpSp>
          <p:nvGrpSpPr>
            <p:cNvPr id="9" name="Group 42">
              <a:extLst>
                <a:ext uri="{FF2B5EF4-FFF2-40B4-BE49-F238E27FC236}">
                  <a16:creationId xmlns:a16="http://schemas.microsoft.com/office/drawing/2014/main" id="{FB22E51C-637F-4196-BD79-374CC63FCE88}"/>
                </a:ext>
              </a:extLst>
            </p:cNvPr>
            <p:cNvGrpSpPr/>
            <p:nvPr/>
          </p:nvGrpSpPr>
          <p:grpSpPr>
            <a:xfrm>
              <a:off x="5656050" y="2627863"/>
              <a:ext cx="411375" cy="1103472"/>
              <a:chOff x="5656050" y="2477928"/>
              <a:chExt cx="411375" cy="1103472"/>
            </a:xfrm>
          </p:grpSpPr>
          <p:cxnSp>
            <p:nvCxnSpPr>
              <p:cNvPr id="17" name="Straight Connector 50">
                <a:extLst>
                  <a:ext uri="{FF2B5EF4-FFF2-40B4-BE49-F238E27FC236}">
                    <a16:creationId xmlns:a16="http://schemas.microsoft.com/office/drawing/2014/main" id="{1FD8EE71-6BA7-46E3-997C-CAC01668D72A}"/>
                  </a:ext>
                </a:extLst>
              </p:cNvPr>
              <p:cNvCxnSpPr/>
              <p:nvPr/>
            </p:nvCxnSpPr>
            <p:spPr>
              <a:xfrm flipH="1">
                <a:off x="5656052" y="2477928"/>
                <a:ext cx="411373" cy="0"/>
              </a:xfrm>
              <a:prstGeom prst="line">
                <a:avLst/>
              </a:prstGeom>
              <a:ln w="19050">
                <a:solidFill>
                  <a:schemeClr val="bg1">
                    <a:lumMod val="50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18" name="Straight Connector 51">
                <a:extLst>
                  <a:ext uri="{FF2B5EF4-FFF2-40B4-BE49-F238E27FC236}">
                    <a16:creationId xmlns:a16="http://schemas.microsoft.com/office/drawing/2014/main" id="{DA8D5172-B7E5-4B8A-8F7D-C4921608A919}"/>
                  </a:ext>
                </a:extLst>
              </p:cNvPr>
              <p:cNvCxnSpPr/>
              <p:nvPr/>
            </p:nvCxnSpPr>
            <p:spPr>
              <a:xfrm>
                <a:off x="5656050" y="2477928"/>
                <a:ext cx="0" cy="1103472"/>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cxnSp>
          <p:nvCxnSpPr>
            <p:cNvPr id="10" name="Straight Connector 43">
              <a:extLst>
                <a:ext uri="{FF2B5EF4-FFF2-40B4-BE49-F238E27FC236}">
                  <a16:creationId xmlns:a16="http://schemas.microsoft.com/office/drawing/2014/main" id="{D453029B-14AA-4C94-97CF-33A3AE47609E}"/>
                </a:ext>
              </a:extLst>
            </p:cNvPr>
            <p:cNvCxnSpPr/>
            <p:nvPr/>
          </p:nvCxnSpPr>
          <p:spPr>
            <a:xfrm flipH="1">
              <a:off x="4832354" y="3581400"/>
              <a:ext cx="1235070" cy="0"/>
            </a:xfrm>
            <a:prstGeom prst="line">
              <a:avLst/>
            </a:prstGeom>
            <a:ln w="19050">
              <a:solidFill>
                <a:schemeClr val="bg1">
                  <a:lumMod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11" name="Group 44">
              <a:extLst>
                <a:ext uri="{FF2B5EF4-FFF2-40B4-BE49-F238E27FC236}">
                  <a16:creationId xmlns:a16="http://schemas.microsoft.com/office/drawing/2014/main" id="{E70975F8-76FD-4283-A33D-3ED03BB1F5EF}"/>
                </a:ext>
              </a:extLst>
            </p:cNvPr>
            <p:cNvGrpSpPr/>
            <p:nvPr/>
          </p:nvGrpSpPr>
          <p:grpSpPr>
            <a:xfrm flipV="1">
              <a:off x="5429250" y="3250149"/>
              <a:ext cx="638175" cy="1103472"/>
              <a:chOff x="5656050" y="2477928"/>
              <a:chExt cx="411375" cy="1103472"/>
            </a:xfrm>
          </p:grpSpPr>
          <p:cxnSp>
            <p:nvCxnSpPr>
              <p:cNvPr id="15" name="Straight Connector 48">
                <a:extLst>
                  <a:ext uri="{FF2B5EF4-FFF2-40B4-BE49-F238E27FC236}">
                    <a16:creationId xmlns:a16="http://schemas.microsoft.com/office/drawing/2014/main" id="{E8137854-43F0-4076-8A2D-5572CD5871CD}"/>
                  </a:ext>
                </a:extLst>
              </p:cNvPr>
              <p:cNvCxnSpPr/>
              <p:nvPr/>
            </p:nvCxnSpPr>
            <p:spPr>
              <a:xfrm flipH="1">
                <a:off x="5656052" y="2477928"/>
                <a:ext cx="411373" cy="0"/>
              </a:xfrm>
              <a:prstGeom prst="line">
                <a:avLst/>
              </a:prstGeom>
              <a:ln w="19050">
                <a:solidFill>
                  <a:schemeClr val="bg1">
                    <a:lumMod val="50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16" name="Straight Connector 49">
                <a:extLst>
                  <a:ext uri="{FF2B5EF4-FFF2-40B4-BE49-F238E27FC236}">
                    <a16:creationId xmlns:a16="http://schemas.microsoft.com/office/drawing/2014/main" id="{CA6242F9-8E5A-4564-A0D3-FF16A65A3BD1}"/>
                  </a:ext>
                </a:extLst>
              </p:cNvPr>
              <p:cNvCxnSpPr/>
              <p:nvPr/>
            </p:nvCxnSpPr>
            <p:spPr>
              <a:xfrm>
                <a:off x="5656050" y="2477928"/>
                <a:ext cx="0" cy="1103472"/>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Group 45">
              <a:extLst>
                <a:ext uri="{FF2B5EF4-FFF2-40B4-BE49-F238E27FC236}">
                  <a16:creationId xmlns:a16="http://schemas.microsoft.com/office/drawing/2014/main" id="{5420FE51-25E7-432A-8370-46AE33750C55}"/>
                </a:ext>
              </a:extLst>
            </p:cNvPr>
            <p:cNvGrpSpPr/>
            <p:nvPr/>
          </p:nvGrpSpPr>
          <p:grpSpPr>
            <a:xfrm flipV="1">
              <a:off x="5246765" y="4406693"/>
              <a:ext cx="876305" cy="1103472"/>
              <a:chOff x="5682165" y="4387818"/>
              <a:chExt cx="411377" cy="1103472"/>
            </a:xfrm>
          </p:grpSpPr>
          <p:cxnSp>
            <p:nvCxnSpPr>
              <p:cNvPr id="13" name="Straight Connector 46">
                <a:extLst>
                  <a:ext uri="{FF2B5EF4-FFF2-40B4-BE49-F238E27FC236}">
                    <a16:creationId xmlns:a16="http://schemas.microsoft.com/office/drawing/2014/main" id="{123D3698-8C0F-409C-B8EA-8BF28192EC98}"/>
                  </a:ext>
                </a:extLst>
              </p:cNvPr>
              <p:cNvCxnSpPr/>
              <p:nvPr/>
            </p:nvCxnSpPr>
            <p:spPr>
              <a:xfrm flipH="1">
                <a:off x="5682169" y="4387818"/>
                <a:ext cx="411373" cy="0"/>
              </a:xfrm>
              <a:prstGeom prst="line">
                <a:avLst/>
              </a:prstGeom>
              <a:ln w="19050">
                <a:solidFill>
                  <a:schemeClr val="bg1">
                    <a:lumMod val="50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47">
                <a:extLst>
                  <a:ext uri="{FF2B5EF4-FFF2-40B4-BE49-F238E27FC236}">
                    <a16:creationId xmlns:a16="http://schemas.microsoft.com/office/drawing/2014/main" id="{60242CC8-46FD-471A-921B-CA828A0FAD37}"/>
                  </a:ext>
                </a:extLst>
              </p:cNvPr>
              <p:cNvCxnSpPr/>
              <p:nvPr/>
            </p:nvCxnSpPr>
            <p:spPr>
              <a:xfrm>
                <a:off x="5682165" y="4387818"/>
                <a:ext cx="0" cy="1103472"/>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sp>
        <p:nvSpPr>
          <p:cNvPr id="19" name="Freeform: Shape 81">
            <a:extLst>
              <a:ext uri="{FF2B5EF4-FFF2-40B4-BE49-F238E27FC236}">
                <a16:creationId xmlns:a16="http://schemas.microsoft.com/office/drawing/2014/main" id="{E808230F-1909-4634-B313-C6C59AB7225D}"/>
              </a:ext>
            </a:extLst>
          </p:cNvPr>
          <p:cNvSpPr>
            <a:spLocks/>
          </p:cNvSpPr>
          <p:nvPr/>
        </p:nvSpPr>
        <p:spPr bwMode="auto">
          <a:xfrm>
            <a:off x="4932361" y="1543804"/>
            <a:ext cx="283330" cy="283330"/>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2">
              <a:lumMod val="10000"/>
            </a:schemeClr>
          </a:solidFill>
          <a:ln>
            <a:noFill/>
          </a:ln>
          <a:extLst/>
        </p:spPr>
        <p:txBody>
          <a:bodyPr anchor="ctr"/>
          <a:lstStyle/>
          <a:p>
            <a:pPr algn="ctr"/>
            <a:endParaRPr>
              <a:cs typeface="+mn-ea"/>
              <a:sym typeface="+mn-lt"/>
            </a:endParaRPr>
          </a:p>
        </p:txBody>
      </p:sp>
      <p:sp>
        <p:nvSpPr>
          <p:cNvPr id="20" name="Freeform: Shape 82">
            <a:extLst>
              <a:ext uri="{FF2B5EF4-FFF2-40B4-BE49-F238E27FC236}">
                <a16:creationId xmlns:a16="http://schemas.microsoft.com/office/drawing/2014/main" id="{C1920B5D-9E15-4CA8-849C-35FE0D07FB94}"/>
              </a:ext>
            </a:extLst>
          </p:cNvPr>
          <p:cNvSpPr>
            <a:spLocks/>
          </p:cNvSpPr>
          <p:nvPr/>
        </p:nvSpPr>
        <p:spPr bwMode="auto">
          <a:xfrm>
            <a:off x="4912294" y="3498235"/>
            <a:ext cx="283330" cy="283330"/>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rgbClr val="09345E"/>
          </a:solidFill>
          <a:ln>
            <a:noFill/>
          </a:ln>
          <a:extLst/>
        </p:spPr>
        <p:txBody>
          <a:bodyPr anchor="ctr"/>
          <a:lstStyle/>
          <a:p>
            <a:pPr algn="ctr"/>
            <a:endParaRPr dirty="0">
              <a:cs typeface="+mn-ea"/>
              <a:sym typeface="+mn-lt"/>
            </a:endParaRPr>
          </a:p>
        </p:txBody>
      </p:sp>
      <p:sp>
        <p:nvSpPr>
          <p:cNvPr id="21" name="Freeform: Shape 83">
            <a:extLst>
              <a:ext uri="{FF2B5EF4-FFF2-40B4-BE49-F238E27FC236}">
                <a16:creationId xmlns:a16="http://schemas.microsoft.com/office/drawing/2014/main" id="{FBF907EE-EF3C-4CFA-9C85-B83DF6FE5785}"/>
              </a:ext>
            </a:extLst>
          </p:cNvPr>
          <p:cNvSpPr>
            <a:spLocks/>
          </p:cNvSpPr>
          <p:nvPr/>
        </p:nvSpPr>
        <p:spPr bwMode="auto">
          <a:xfrm>
            <a:off x="4912294" y="2228915"/>
            <a:ext cx="283330" cy="283330"/>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09345E"/>
          </a:solidFill>
          <a:ln>
            <a:noFill/>
          </a:ln>
          <a:extLst/>
        </p:spPr>
        <p:txBody>
          <a:bodyPr anchor="ctr"/>
          <a:lstStyle/>
          <a:p>
            <a:pPr algn="ctr"/>
            <a:endParaRPr>
              <a:cs typeface="+mn-ea"/>
              <a:sym typeface="+mn-lt"/>
            </a:endParaRPr>
          </a:p>
        </p:txBody>
      </p:sp>
      <p:sp>
        <p:nvSpPr>
          <p:cNvPr id="22" name="Freeform: Shape 84">
            <a:extLst>
              <a:ext uri="{FF2B5EF4-FFF2-40B4-BE49-F238E27FC236}">
                <a16:creationId xmlns:a16="http://schemas.microsoft.com/office/drawing/2014/main" id="{41515178-3470-4E1C-BB23-E8CE94FB64FB}"/>
              </a:ext>
            </a:extLst>
          </p:cNvPr>
          <p:cNvSpPr>
            <a:spLocks/>
          </p:cNvSpPr>
          <p:nvPr/>
        </p:nvSpPr>
        <p:spPr bwMode="auto">
          <a:xfrm>
            <a:off x="4912294" y="2837943"/>
            <a:ext cx="283330" cy="28333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2">
              <a:lumMod val="10000"/>
            </a:schemeClr>
          </a:solidFill>
          <a:ln>
            <a:noFill/>
          </a:ln>
          <a:extLst/>
        </p:spPr>
        <p:txBody>
          <a:bodyPr anchor="ctr"/>
          <a:lstStyle/>
          <a:p>
            <a:pPr algn="ctr"/>
            <a:endParaRPr>
              <a:cs typeface="+mn-ea"/>
              <a:sym typeface="+mn-lt"/>
            </a:endParaRPr>
          </a:p>
        </p:txBody>
      </p:sp>
      <p:grpSp>
        <p:nvGrpSpPr>
          <p:cNvPr id="25" name="组合 24">
            <a:extLst>
              <a:ext uri="{FF2B5EF4-FFF2-40B4-BE49-F238E27FC236}">
                <a16:creationId xmlns:a16="http://schemas.microsoft.com/office/drawing/2014/main" id="{0D08E179-4D16-48E1-B4D1-EB09AE254443}"/>
              </a:ext>
            </a:extLst>
          </p:cNvPr>
          <p:cNvGrpSpPr/>
          <p:nvPr/>
        </p:nvGrpSpPr>
        <p:grpSpPr>
          <a:xfrm>
            <a:off x="1127244" y="1408630"/>
            <a:ext cx="2595251" cy="2411581"/>
            <a:chOff x="1073455" y="1166133"/>
            <a:chExt cx="2595251" cy="2411581"/>
          </a:xfrm>
        </p:grpSpPr>
        <p:sp>
          <p:nvSpPr>
            <p:cNvPr id="26" name="Freeform: Shape 2">
              <a:extLst>
                <a:ext uri="{FF2B5EF4-FFF2-40B4-BE49-F238E27FC236}">
                  <a16:creationId xmlns:a16="http://schemas.microsoft.com/office/drawing/2014/main" id="{F5FA809B-6305-4CC4-AA0B-29EFA648FD37}"/>
                </a:ext>
              </a:extLst>
            </p:cNvPr>
            <p:cNvSpPr/>
            <p:nvPr/>
          </p:nvSpPr>
          <p:spPr>
            <a:xfrm>
              <a:off x="1073455" y="1166133"/>
              <a:ext cx="2595251" cy="524971"/>
            </a:xfrm>
            <a:custGeom>
              <a:avLst/>
              <a:gdLst>
                <a:gd name="connsiteX0" fmla="*/ 406399 w 4018173"/>
                <a:gd name="connsiteY0" fmla="*/ 0 h 812801"/>
                <a:gd name="connsiteX1" fmla="*/ 757974 w 4018173"/>
                <a:gd name="connsiteY1" fmla="*/ 0 h 812801"/>
                <a:gd name="connsiteX2" fmla="*/ 757984 w 4018173"/>
                <a:gd name="connsiteY2" fmla="*/ 1 h 812801"/>
                <a:gd name="connsiteX3" fmla="*/ 4018173 w 4018173"/>
                <a:gd name="connsiteY3" fmla="*/ 1 h 812801"/>
                <a:gd name="connsiteX4" fmla="*/ 4018173 w 4018173"/>
                <a:gd name="connsiteY4" fmla="*/ 812801 h 812801"/>
                <a:gd name="connsiteX5" fmla="*/ 449473 w 4018173"/>
                <a:gd name="connsiteY5" fmla="*/ 812801 h 812801"/>
                <a:gd name="connsiteX6" fmla="*/ 449473 w 4018173"/>
                <a:gd name="connsiteY6" fmla="*/ 812798 h 812801"/>
                <a:gd name="connsiteX7" fmla="*/ 406399 w 4018173"/>
                <a:gd name="connsiteY7" fmla="*/ 812798 h 812801"/>
                <a:gd name="connsiteX8" fmla="*/ 0 w 4018173"/>
                <a:gd name="connsiteY8" fmla="*/ 406399 h 812801"/>
                <a:gd name="connsiteX9" fmla="*/ 406399 w 4018173"/>
                <a:gd name="connsiteY9"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8173" h="812801">
                  <a:moveTo>
                    <a:pt x="406399" y="0"/>
                  </a:moveTo>
                  <a:lnTo>
                    <a:pt x="757974" y="0"/>
                  </a:lnTo>
                  <a:lnTo>
                    <a:pt x="757984" y="1"/>
                  </a:lnTo>
                  <a:lnTo>
                    <a:pt x="4018173" y="1"/>
                  </a:lnTo>
                  <a:lnTo>
                    <a:pt x="4018173" y="812801"/>
                  </a:lnTo>
                  <a:lnTo>
                    <a:pt x="449473" y="812801"/>
                  </a:lnTo>
                  <a:lnTo>
                    <a:pt x="449473" y="812798"/>
                  </a:lnTo>
                  <a:lnTo>
                    <a:pt x="406399" y="812798"/>
                  </a:lnTo>
                  <a:cubicBezTo>
                    <a:pt x="181951" y="812798"/>
                    <a:pt x="0" y="630847"/>
                    <a:pt x="0" y="406399"/>
                  </a:cubicBezTo>
                  <a:cubicBezTo>
                    <a:pt x="0" y="181951"/>
                    <a:pt x="181951" y="0"/>
                    <a:pt x="406399" y="0"/>
                  </a:cubicBezTo>
                  <a:close/>
                </a:path>
              </a:pathLst>
            </a:custGeom>
            <a:solidFill>
              <a:schemeClr val="bg2">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7" name="Rectangle 3">
              <a:extLst>
                <a:ext uri="{FF2B5EF4-FFF2-40B4-BE49-F238E27FC236}">
                  <a16:creationId xmlns:a16="http://schemas.microsoft.com/office/drawing/2014/main" id="{3990A2E4-A6A9-42AC-B98E-73B1F17CC73D}"/>
                </a:ext>
              </a:extLst>
            </p:cNvPr>
            <p:cNvSpPr/>
            <p:nvPr/>
          </p:nvSpPr>
          <p:spPr>
            <a:xfrm>
              <a:off x="1363760" y="1874296"/>
              <a:ext cx="2091677" cy="500362"/>
            </a:xfrm>
            <a:prstGeom prst="rect">
              <a:avLst/>
            </a:prstGeom>
            <a:solidFill>
              <a:srgbClr val="52587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8" name="Rectangle 4">
              <a:extLst>
                <a:ext uri="{FF2B5EF4-FFF2-40B4-BE49-F238E27FC236}">
                  <a16:creationId xmlns:a16="http://schemas.microsoft.com/office/drawing/2014/main" id="{A8B3537A-373B-4AD7-AED6-9167422142F5}"/>
                </a:ext>
              </a:extLst>
            </p:cNvPr>
            <p:cNvSpPr/>
            <p:nvPr/>
          </p:nvSpPr>
          <p:spPr>
            <a:xfrm>
              <a:off x="1544218" y="2557850"/>
              <a:ext cx="1730761" cy="434741"/>
            </a:xfrm>
            <a:prstGeom prst="rect">
              <a:avLst/>
            </a:prstGeom>
            <a:solidFill>
              <a:schemeClr val="bg2">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9" name="Parallelogram 5">
              <a:extLst>
                <a:ext uri="{FF2B5EF4-FFF2-40B4-BE49-F238E27FC236}">
                  <a16:creationId xmlns:a16="http://schemas.microsoft.com/office/drawing/2014/main" id="{F7B211E8-10EB-473E-AD7F-701FB2A7E7E1}"/>
                </a:ext>
              </a:extLst>
            </p:cNvPr>
            <p:cNvSpPr/>
            <p:nvPr/>
          </p:nvSpPr>
          <p:spPr>
            <a:xfrm>
              <a:off x="1363759" y="1691102"/>
              <a:ext cx="2304947" cy="183194"/>
            </a:xfrm>
            <a:prstGeom prst="parallelogram">
              <a:avLst>
                <a:gd name="adj" fmla="val 49237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 name="Parallelogram 6">
              <a:extLst>
                <a:ext uri="{FF2B5EF4-FFF2-40B4-BE49-F238E27FC236}">
                  <a16:creationId xmlns:a16="http://schemas.microsoft.com/office/drawing/2014/main" id="{C70BBD67-675D-4E63-B1C8-46740803FF3C}"/>
                </a:ext>
              </a:extLst>
            </p:cNvPr>
            <p:cNvSpPr/>
            <p:nvPr/>
          </p:nvSpPr>
          <p:spPr>
            <a:xfrm>
              <a:off x="1544217" y="2374657"/>
              <a:ext cx="1911219" cy="183194"/>
            </a:xfrm>
            <a:prstGeom prst="parallelogram">
              <a:avLst>
                <a:gd name="adj" fmla="val 45655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Parallelogram 7">
              <a:extLst>
                <a:ext uri="{FF2B5EF4-FFF2-40B4-BE49-F238E27FC236}">
                  <a16:creationId xmlns:a16="http://schemas.microsoft.com/office/drawing/2014/main" id="{0701BE9E-9054-4CCF-87F5-3F110D366A2B}"/>
                </a:ext>
              </a:extLst>
            </p:cNvPr>
            <p:cNvSpPr/>
            <p:nvPr/>
          </p:nvSpPr>
          <p:spPr>
            <a:xfrm>
              <a:off x="1823107" y="2992591"/>
              <a:ext cx="1451870" cy="183194"/>
            </a:xfrm>
            <a:prstGeom prst="parallelogram">
              <a:avLst>
                <a:gd name="adj" fmla="val 36699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Freeform: Shape 8">
              <a:extLst>
                <a:ext uri="{FF2B5EF4-FFF2-40B4-BE49-F238E27FC236}">
                  <a16:creationId xmlns:a16="http://schemas.microsoft.com/office/drawing/2014/main" id="{4A827F63-1A92-4846-94A8-50A0A1EC0ADF}"/>
                </a:ext>
              </a:extLst>
            </p:cNvPr>
            <p:cNvSpPr/>
            <p:nvPr/>
          </p:nvSpPr>
          <p:spPr>
            <a:xfrm>
              <a:off x="1823107" y="3175782"/>
              <a:ext cx="1282109" cy="401932"/>
            </a:xfrm>
            <a:custGeom>
              <a:avLst/>
              <a:gdLst>
                <a:gd name="connsiteX0" fmla="*/ 1131839 w 1985062"/>
                <a:gd name="connsiteY0" fmla="*/ 0 h 622302"/>
                <a:gd name="connsiteX1" fmla="*/ 1673911 w 1985062"/>
                <a:gd name="connsiteY1" fmla="*/ 0 h 622302"/>
                <a:gd name="connsiteX2" fmla="*/ 1985062 w 1985062"/>
                <a:gd name="connsiteY2" fmla="*/ 311151 h 622302"/>
                <a:gd name="connsiteX3" fmla="*/ 1985061 w 1985062"/>
                <a:gd name="connsiteY3" fmla="*/ 311151 h 622302"/>
                <a:gd name="connsiteX4" fmla="*/ 1673910 w 1985062"/>
                <a:gd name="connsiteY4" fmla="*/ 622302 h 622302"/>
                <a:gd name="connsiteX5" fmla="*/ 1564054 w 1985062"/>
                <a:gd name="connsiteY5" fmla="*/ 622302 h 622302"/>
                <a:gd name="connsiteX6" fmla="*/ 1564054 w 1985062"/>
                <a:gd name="connsiteY6" fmla="*/ 622302 h 622302"/>
                <a:gd name="connsiteX7" fmla="*/ 0 w 1985062"/>
                <a:gd name="connsiteY7" fmla="*/ 622302 h 622302"/>
                <a:gd name="connsiteX8" fmla="*/ 0 w 1985062"/>
                <a:gd name="connsiteY8" fmla="*/ 2 h 622302"/>
                <a:gd name="connsiteX9" fmla="*/ 1131819 w 1985062"/>
                <a:gd name="connsiteY9" fmla="*/ 2 h 62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5062" h="622302">
                  <a:moveTo>
                    <a:pt x="1131839" y="0"/>
                  </a:moveTo>
                  <a:lnTo>
                    <a:pt x="1673911" y="0"/>
                  </a:lnTo>
                  <a:cubicBezTo>
                    <a:pt x="1845755" y="0"/>
                    <a:pt x="1985062" y="139307"/>
                    <a:pt x="1985062" y="311151"/>
                  </a:cubicBezTo>
                  <a:lnTo>
                    <a:pt x="1985061" y="311151"/>
                  </a:lnTo>
                  <a:cubicBezTo>
                    <a:pt x="1985061" y="482995"/>
                    <a:pt x="1845754" y="622302"/>
                    <a:pt x="1673910" y="622302"/>
                  </a:cubicBezTo>
                  <a:lnTo>
                    <a:pt x="1564054" y="622302"/>
                  </a:lnTo>
                  <a:lnTo>
                    <a:pt x="1564054" y="622302"/>
                  </a:lnTo>
                  <a:lnTo>
                    <a:pt x="0" y="622302"/>
                  </a:lnTo>
                  <a:lnTo>
                    <a:pt x="0" y="2"/>
                  </a:lnTo>
                  <a:lnTo>
                    <a:pt x="1131819" y="2"/>
                  </a:lnTo>
                  <a:close/>
                </a:path>
              </a:pathLst>
            </a:custGeom>
            <a:solidFill>
              <a:srgbClr val="52587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b="1" dirty="0">
                <a:latin typeface="微软雅黑" panose="020B0503020204020204" pitchFamily="34" charset="-122"/>
                <a:ea typeface="微软雅黑" panose="020B0503020204020204" pitchFamily="34" charset="-122"/>
                <a:cs typeface="+mn-ea"/>
                <a:sym typeface="+mn-lt"/>
              </a:endParaRPr>
            </a:p>
          </p:txBody>
        </p:sp>
        <p:sp>
          <p:nvSpPr>
            <p:cNvPr id="33" name="TextBox 85">
              <a:extLst>
                <a:ext uri="{FF2B5EF4-FFF2-40B4-BE49-F238E27FC236}">
                  <a16:creationId xmlns:a16="http://schemas.microsoft.com/office/drawing/2014/main" id="{0706BF3E-1700-432D-BD71-A9C992E538C4}"/>
                </a:ext>
              </a:extLst>
            </p:cNvPr>
            <p:cNvSpPr txBox="1"/>
            <p:nvPr/>
          </p:nvSpPr>
          <p:spPr>
            <a:xfrm>
              <a:off x="1776606" y="1275603"/>
              <a:ext cx="1188949" cy="276999"/>
            </a:xfrm>
            <a:prstGeom prst="rect">
              <a:avLst/>
            </a:prstGeom>
          </p:spPr>
          <p:txBody>
            <a:bodyPr wrap="none">
              <a:normAutofit/>
            </a:bodyPr>
            <a:lstStyle/>
            <a:p>
              <a:pPr algn="ctr">
                <a:buClr>
                  <a:schemeClr val="tx1">
                    <a:lumMod val="85000"/>
                    <a:lumOff val="15000"/>
                  </a:schemeClr>
                </a:buClr>
                <a:buSzPct val="105000"/>
              </a:pPr>
              <a:r>
                <a:rPr lang="zh-CN" altLang="en-US" sz="1200" b="1" dirty="0">
                  <a:solidFill>
                    <a:schemeClr val="bg1"/>
                  </a:solidFill>
                  <a:latin typeface="微软雅黑" panose="020B0503020204020204" pitchFamily="34" charset="-122"/>
                  <a:ea typeface="微软雅黑" panose="020B0503020204020204" pitchFamily="34" charset="-122"/>
                  <a:cs typeface="+mn-ea"/>
                  <a:sym typeface="+mn-lt"/>
                </a:rPr>
                <a:t>标题文本预设</a:t>
              </a:r>
            </a:p>
          </p:txBody>
        </p:sp>
        <p:sp>
          <p:nvSpPr>
            <p:cNvPr id="34" name="TextBox 86">
              <a:extLst>
                <a:ext uri="{FF2B5EF4-FFF2-40B4-BE49-F238E27FC236}">
                  <a16:creationId xmlns:a16="http://schemas.microsoft.com/office/drawing/2014/main" id="{D6310E2E-DCC3-4C73-9B39-1DFE0780197F}"/>
                </a:ext>
              </a:extLst>
            </p:cNvPr>
            <p:cNvSpPr txBox="1"/>
            <p:nvPr/>
          </p:nvSpPr>
          <p:spPr>
            <a:xfrm>
              <a:off x="1815124" y="1987306"/>
              <a:ext cx="1188949" cy="276999"/>
            </a:xfrm>
            <a:prstGeom prst="rect">
              <a:avLst/>
            </a:prstGeom>
          </p:spPr>
          <p:txBody>
            <a:bodyPr wrap="none">
              <a:normAutofit/>
            </a:bodyPr>
            <a:lstStyle/>
            <a:p>
              <a:pPr algn="ctr">
                <a:buClr>
                  <a:schemeClr val="tx1">
                    <a:lumMod val="85000"/>
                    <a:lumOff val="15000"/>
                  </a:schemeClr>
                </a:buClr>
                <a:buSzPct val="105000"/>
              </a:pPr>
              <a:r>
                <a:rPr lang="zh-CN" altLang="en-US" sz="1200" b="1">
                  <a:solidFill>
                    <a:schemeClr val="bg1"/>
                  </a:solidFill>
                  <a:latin typeface="微软雅黑" panose="020B0503020204020204" pitchFamily="34" charset="-122"/>
                  <a:ea typeface="微软雅黑" panose="020B0503020204020204" pitchFamily="34" charset="-122"/>
                  <a:cs typeface="+mn-ea"/>
                  <a:sym typeface="+mn-lt"/>
                </a:rPr>
                <a:t>标题文本预设</a:t>
              </a:r>
            </a:p>
          </p:txBody>
        </p:sp>
        <p:sp>
          <p:nvSpPr>
            <p:cNvPr id="35" name="TextBox 87">
              <a:extLst>
                <a:ext uri="{FF2B5EF4-FFF2-40B4-BE49-F238E27FC236}">
                  <a16:creationId xmlns:a16="http://schemas.microsoft.com/office/drawing/2014/main" id="{30E4F25A-1CB2-432C-ACA6-3B17C87029F7}"/>
                </a:ext>
              </a:extLst>
            </p:cNvPr>
            <p:cNvSpPr txBox="1"/>
            <p:nvPr/>
          </p:nvSpPr>
          <p:spPr>
            <a:xfrm>
              <a:off x="1815124" y="2623997"/>
              <a:ext cx="1188949" cy="276999"/>
            </a:xfrm>
            <a:prstGeom prst="rect">
              <a:avLst/>
            </a:prstGeom>
          </p:spPr>
          <p:txBody>
            <a:bodyPr wrap="none">
              <a:normAutofit/>
            </a:bodyPr>
            <a:lstStyle/>
            <a:p>
              <a:pPr algn="ctr">
                <a:buClr>
                  <a:schemeClr val="tx1">
                    <a:lumMod val="85000"/>
                    <a:lumOff val="15000"/>
                  </a:schemeClr>
                </a:buClr>
                <a:buSzPct val="105000"/>
              </a:pPr>
              <a:r>
                <a:rPr lang="zh-CN" altLang="en-US" sz="1200" b="1" dirty="0">
                  <a:solidFill>
                    <a:schemeClr val="bg1"/>
                  </a:solidFill>
                  <a:latin typeface="微软雅黑" panose="020B0503020204020204" pitchFamily="34" charset="-122"/>
                  <a:ea typeface="微软雅黑" panose="020B0503020204020204" pitchFamily="34" charset="-122"/>
                  <a:cs typeface="+mn-ea"/>
                  <a:sym typeface="+mn-lt"/>
                </a:rPr>
                <a:t>标题文本预设</a:t>
              </a:r>
            </a:p>
          </p:txBody>
        </p:sp>
        <p:sp>
          <p:nvSpPr>
            <p:cNvPr id="36" name="TextBox 88">
              <a:extLst>
                <a:ext uri="{FF2B5EF4-FFF2-40B4-BE49-F238E27FC236}">
                  <a16:creationId xmlns:a16="http://schemas.microsoft.com/office/drawing/2014/main" id="{937B8FC3-6431-4BAF-B1B2-04F135E6771B}"/>
                </a:ext>
              </a:extLst>
            </p:cNvPr>
            <p:cNvSpPr txBox="1"/>
            <p:nvPr/>
          </p:nvSpPr>
          <p:spPr>
            <a:xfrm>
              <a:off x="1878683" y="3235083"/>
              <a:ext cx="1061829" cy="253916"/>
            </a:xfrm>
            <a:prstGeom prst="rect">
              <a:avLst/>
            </a:prstGeom>
          </p:spPr>
          <p:txBody>
            <a:bodyPr wrap="none">
              <a:normAutofit fontScale="77500" lnSpcReduction="20000"/>
            </a:bodyPr>
            <a:lstStyle/>
            <a:p>
              <a:pPr algn="ctr">
                <a:buClr>
                  <a:schemeClr val="tx1">
                    <a:lumMod val="85000"/>
                    <a:lumOff val="15000"/>
                  </a:schemeClr>
                </a:buClr>
                <a:buSzPct val="105000"/>
              </a:pPr>
              <a:r>
                <a:rPr lang="zh-CN" altLang="en-US" sz="1600" b="1">
                  <a:solidFill>
                    <a:schemeClr val="bg1"/>
                  </a:solidFill>
                  <a:cs typeface="+mn-ea"/>
                  <a:sym typeface="+mn-lt"/>
                </a:rPr>
                <a:t>标题文本预设</a:t>
              </a:r>
            </a:p>
          </p:txBody>
        </p:sp>
      </p:grpSp>
      <p:sp>
        <p:nvSpPr>
          <p:cNvPr id="37" name="文本框 36">
            <a:extLst>
              <a:ext uri="{FF2B5EF4-FFF2-40B4-BE49-F238E27FC236}">
                <a16:creationId xmlns:a16="http://schemas.microsoft.com/office/drawing/2014/main" id="{4C7CE532-AD59-4711-A9C3-595A657B1FAF}"/>
              </a:ext>
            </a:extLst>
          </p:cNvPr>
          <p:cNvSpPr txBox="1"/>
          <p:nvPr/>
        </p:nvSpPr>
        <p:spPr>
          <a:xfrm>
            <a:off x="5443747" y="1436928"/>
            <a:ext cx="2711566" cy="553998"/>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容</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轻办</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素</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材输入替</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换</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轻办</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素</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材输入</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容</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轻办</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素</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材输入替</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换</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轻办</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素</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8" name="文本框 37">
            <a:extLst>
              <a:ext uri="{FF2B5EF4-FFF2-40B4-BE49-F238E27FC236}">
                <a16:creationId xmlns:a16="http://schemas.microsoft.com/office/drawing/2014/main" id="{95D16705-AB92-45A0-BD4A-B429665ADD37}"/>
              </a:ext>
            </a:extLst>
          </p:cNvPr>
          <p:cNvSpPr txBox="1"/>
          <p:nvPr/>
        </p:nvSpPr>
        <p:spPr>
          <a:xfrm>
            <a:off x="5456645" y="2057780"/>
            <a:ext cx="2711566" cy="526811"/>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输入替换内容轻办素材输入替换轻办素材输入替换内容轻办素材输入替换轻办素材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9" name="文本框 38">
            <a:extLst>
              <a:ext uri="{FF2B5EF4-FFF2-40B4-BE49-F238E27FC236}">
                <a16:creationId xmlns:a16="http://schemas.microsoft.com/office/drawing/2014/main" id="{5BD7AE4B-081B-43EC-A5C0-A3A31F3D5918}"/>
              </a:ext>
            </a:extLst>
          </p:cNvPr>
          <p:cNvSpPr txBox="1"/>
          <p:nvPr/>
        </p:nvSpPr>
        <p:spPr>
          <a:xfrm>
            <a:off x="5443747" y="2671219"/>
            <a:ext cx="2711566" cy="526811"/>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输入替换内容轻办素材输入替换轻办素材输入替换内容轻办素材输入替换轻办素材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40" name="文本框 39">
            <a:extLst>
              <a:ext uri="{FF2B5EF4-FFF2-40B4-BE49-F238E27FC236}">
                <a16:creationId xmlns:a16="http://schemas.microsoft.com/office/drawing/2014/main" id="{011D6604-6D04-4D34-944B-D652F53A9B4D}"/>
              </a:ext>
            </a:extLst>
          </p:cNvPr>
          <p:cNvSpPr txBox="1"/>
          <p:nvPr/>
        </p:nvSpPr>
        <p:spPr>
          <a:xfrm>
            <a:off x="5443747" y="3293884"/>
            <a:ext cx="2711566" cy="526811"/>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输入替换内容轻办素材输入替换轻办素材输入替换内容轻办素材输入替换轻办素材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49358151"/>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down)">
                                      <p:cBhvr>
                                        <p:cTn id="54" dur="500"/>
                                        <p:tgtEl>
                                          <p:spTgt spid="3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down)">
                                      <p:cBhvr>
                                        <p:cTn id="59" dur="500"/>
                                        <p:tgtEl>
                                          <p:spTgt spid="3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down)">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9" grpId="0" animBg="1"/>
      <p:bldP spid="20" grpId="0" animBg="1"/>
      <p:bldP spid="21" grpId="0" animBg="1"/>
      <p:bldP spid="22" grpId="0" animBg="1"/>
      <p:bldP spid="37" grpId="0"/>
      <p:bldP spid="38" grpId="0"/>
      <p:bldP spid="39"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cxnSp>
        <p:nvCxnSpPr>
          <p:cNvPr id="4" name="MH_Other_2">
            <a:extLst>
              <a:ext uri="{FF2B5EF4-FFF2-40B4-BE49-F238E27FC236}">
                <a16:creationId xmlns:a16="http://schemas.microsoft.com/office/drawing/2014/main" id="{B7345529-F75B-4D10-A177-2A309681395E}"/>
              </a:ext>
            </a:extLst>
          </p:cNvPr>
          <p:cNvCxnSpPr>
            <a:cxnSpLocks noChangeShapeType="1"/>
          </p:cNvCxnSpPr>
          <p:nvPr/>
        </p:nvCxnSpPr>
        <p:spPr bwMode="auto">
          <a:xfrm>
            <a:off x="574927" y="3782739"/>
            <a:ext cx="7973831" cy="0"/>
          </a:xfrm>
          <a:prstGeom prst="line">
            <a:avLst/>
          </a:prstGeom>
          <a:noFill/>
          <a:ln w="12700">
            <a:solidFill>
              <a:schemeClr val="tx1"/>
            </a:solidFill>
            <a:round/>
            <a:headEnd/>
            <a:tailEnd/>
          </a:ln>
        </p:spPr>
      </p:cxnSp>
      <p:sp>
        <p:nvSpPr>
          <p:cNvPr id="5" name="MH_Text_1">
            <a:extLst>
              <a:ext uri="{FF2B5EF4-FFF2-40B4-BE49-F238E27FC236}">
                <a16:creationId xmlns:a16="http://schemas.microsoft.com/office/drawing/2014/main" id="{BD4D84B3-EE05-48D3-809A-5A23F42BA210}"/>
              </a:ext>
            </a:extLst>
          </p:cNvPr>
          <p:cNvSpPr txBox="1">
            <a:spLocks noChangeArrowheads="1"/>
          </p:cNvSpPr>
          <p:nvPr/>
        </p:nvSpPr>
        <p:spPr bwMode="auto">
          <a:xfrm>
            <a:off x="574927" y="3817664"/>
            <a:ext cx="7973831" cy="1581150"/>
          </a:xfrm>
          <a:prstGeom prst="rect">
            <a:avLst/>
          </a:prstGeom>
          <a:noFill/>
          <a:ln>
            <a:noFill/>
          </a:ln>
          <a:extLst/>
        </p:spPr>
        <p:txBody>
          <a:bodyPr lIns="90000" tIns="46800" rIns="90000" bIns="468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50000"/>
              </a:lnSpc>
              <a:spcBef>
                <a:spcPts val="600"/>
              </a:spcBef>
              <a:spcAft>
                <a:spcPts val="600"/>
              </a:spcAft>
              <a:buClr>
                <a:schemeClr val="accent1"/>
              </a:buClr>
              <a:buSzPct val="80000"/>
              <a:buFont typeface="Arial" panose="020B0604020202020204" pitchFamily="34" charset="0"/>
              <a:buNone/>
              <a:defRPr/>
            </a:pPr>
            <a:r>
              <a:rPr lang="en-US" altLang="zh-CN" sz="1000" dirty="0">
                <a:latin typeface="+mn-lt"/>
                <a:ea typeface="+mn-ea"/>
              </a:rPr>
              <a:t>Lorem ipsum dolor sit amet consectetur adipisicing elit sed do eiusmod tempor incididunt ut labore et dolore magna aliqua Ut enim ad minim veniam quis nostrud exercitation ullamco laboris nisi ut aliquip .</a:t>
            </a:r>
            <a:endParaRPr lang="zh-CN" altLang="en-US" sz="1000" dirty="0">
              <a:latin typeface="+mn-lt"/>
              <a:ea typeface="+mn-ea"/>
            </a:endParaRPr>
          </a:p>
        </p:txBody>
      </p:sp>
      <p:graphicFrame>
        <p:nvGraphicFramePr>
          <p:cNvPr id="6" name="图表 5">
            <a:extLst>
              <a:ext uri="{FF2B5EF4-FFF2-40B4-BE49-F238E27FC236}">
                <a16:creationId xmlns:a16="http://schemas.microsoft.com/office/drawing/2014/main" id="{49C6A87D-2E4C-4EB0-A172-30542AACA16D}"/>
              </a:ext>
            </a:extLst>
          </p:cNvPr>
          <p:cNvGraphicFramePr/>
          <p:nvPr>
            <p:extLst>
              <p:ext uri="{D42A27DB-BD31-4B8C-83A1-F6EECF244321}">
                <p14:modId xmlns:p14="http://schemas.microsoft.com/office/powerpoint/2010/main" val="2794296480"/>
              </p:ext>
            </p:extLst>
          </p:nvPr>
        </p:nvGraphicFramePr>
        <p:xfrm>
          <a:off x="2960397" y="1180600"/>
          <a:ext cx="2816412" cy="1918702"/>
        </p:xfrm>
        <a:graphic>
          <a:graphicData uri="http://schemas.openxmlformats.org/drawingml/2006/chart">
            <c:chart xmlns:c="http://schemas.openxmlformats.org/drawingml/2006/chart" xmlns:r="http://schemas.openxmlformats.org/officeDocument/2006/relationships" r:id="rId3"/>
          </a:graphicData>
        </a:graphic>
      </p:graphicFrame>
      <p:sp>
        <p:nvSpPr>
          <p:cNvPr id="7" name="矩形 6">
            <a:extLst>
              <a:ext uri="{FF2B5EF4-FFF2-40B4-BE49-F238E27FC236}">
                <a16:creationId xmlns:a16="http://schemas.microsoft.com/office/drawing/2014/main" id="{41B1C632-FE97-4ECE-BAFE-AFA78636DE91}"/>
              </a:ext>
            </a:extLst>
          </p:cNvPr>
          <p:cNvSpPr/>
          <p:nvPr/>
        </p:nvSpPr>
        <p:spPr>
          <a:xfrm>
            <a:off x="3814605" y="1955285"/>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预期展望</a:t>
            </a:r>
            <a:endParaRPr lang="zh-CN" altLang="en-US" dirty="0"/>
          </a:p>
        </p:txBody>
      </p:sp>
      <p:graphicFrame>
        <p:nvGraphicFramePr>
          <p:cNvPr id="8" name="图表 7">
            <a:extLst>
              <a:ext uri="{FF2B5EF4-FFF2-40B4-BE49-F238E27FC236}">
                <a16:creationId xmlns:a16="http://schemas.microsoft.com/office/drawing/2014/main" id="{680D2FC6-6234-4057-9332-48C6C2D95D19}"/>
              </a:ext>
            </a:extLst>
          </p:cNvPr>
          <p:cNvGraphicFramePr/>
          <p:nvPr>
            <p:extLst>
              <p:ext uri="{D42A27DB-BD31-4B8C-83A1-F6EECF244321}">
                <p14:modId xmlns:p14="http://schemas.microsoft.com/office/powerpoint/2010/main" val="1197451080"/>
              </p:ext>
            </p:extLst>
          </p:nvPr>
        </p:nvGraphicFramePr>
        <p:xfrm>
          <a:off x="5028683" y="1219357"/>
          <a:ext cx="2816412" cy="1918702"/>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a:extLst>
              <a:ext uri="{FF2B5EF4-FFF2-40B4-BE49-F238E27FC236}">
                <a16:creationId xmlns:a16="http://schemas.microsoft.com/office/drawing/2014/main" id="{9865AB89-27DF-4EF7-A8C1-DAA484391128}"/>
              </a:ext>
            </a:extLst>
          </p:cNvPr>
          <p:cNvSpPr/>
          <p:nvPr/>
        </p:nvSpPr>
        <p:spPr>
          <a:xfrm>
            <a:off x="5882891" y="1994042"/>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预期展望</a:t>
            </a:r>
            <a:endParaRPr lang="zh-CN" altLang="en-US" dirty="0"/>
          </a:p>
        </p:txBody>
      </p:sp>
      <p:graphicFrame>
        <p:nvGraphicFramePr>
          <p:cNvPr id="10" name="图表 9">
            <a:extLst>
              <a:ext uri="{FF2B5EF4-FFF2-40B4-BE49-F238E27FC236}">
                <a16:creationId xmlns:a16="http://schemas.microsoft.com/office/drawing/2014/main" id="{2F1C2753-0A42-4BC7-9CB2-0EB5F312E646}"/>
              </a:ext>
            </a:extLst>
          </p:cNvPr>
          <p:cNvGraphicFramePr/>
          <p:nvPr>
            <p:extLst>
              <p:ext uri="{D42A27DB-BD31-4B8C-83A1-F6EECF244321}">
                <p14:modId xmlns:p14="http://schemas.microsoft.com/office/powerpoint/2010/main" val="175656052"/>
              </p:ext>
            </p:extLst>
          </p:nvPr>
        </p:nvGraphicFramePr>
        <p:xfrm>
          <a:off x="892111" y="1180600"/>
          <a:ext cx="2816412" cy="1918702"/>
        </p:xfrm>
        <a:graphic>
          <a:graphicData uri="http://schemas.openxmlformats.org/drawingml/2006/chart">
            <c:chart xmlns:c="http://schemas.openxmlformats.org/drawingml/2006/chart" xmlns:r="http://schemas.openxmlformats.org/officeDocument/2006/relationships" r:id="rId5"/>
          </a:graphicData>
        </a:graphic>
      </p:graphicFrame>
      <p:sp>
        <p:nvSpPr>
          <p:cNvPr id="11" name="矩形 10">
            <a:extLst>
              <a:ext uri="{FF2B5EF4-FFF2-40B4-BE49-F238E27FC236}">
                <a16:creationId xmlns:a16="http://schemas.microsoft.com/office/drawing/2014/main" id="{A0EA7DEC-F4D4-43F2-8FCF-FF96D50B5EB8}"/>
              </a:ext>
            </a:extLst>
          </p:cNvPr>
          <p:cNvSpPr/>
          <p:nvPr/>
        </p:nvSpPr>
        <p:spPr>
          <a:xfrm>
            <a:off x="1746319" y="1955285"/>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预期展望</a:t>
            </a:r>
            <a:endParaRPr lang="zh-CN" altLang="en-US" dirty="0"/>
          </a:p>
        </p:txBody>
      </p:sp>
    </p:spTree>
    <p:extLst>
      <p:ext uri="{BB962C8B-B14F-4D97-AF65-F5344CB8AC3E}">
        <p14:creationId xmlns:p14="http://schemas.microsoft.com/office/powerpoint/2010/main" val="2416420647"/>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a:extLst>
              <a:ext uri="{FF2B5EF4-FFF2-40B4-BE49-F238E27FC236}">
                <a16:creationId xmlns:a16="http://schemas.microsoft.com/office/drawing/2014/main" id="{F27E4E38-0624-4980-9A70-0AB03DB68470}"/>
              </a:ext>
            </a:extLst>
          </p:cNvPr>
          <p:cNvSpPr/>
          <p:nvPr/>
        </p:nvSpPr>
        <p:spPr>
          <a:xfrm>
            <a:off x="46300" y="51300"/>
            <a:ext cx="2749152" cy="270915"/>
          </a:xfrm>
          <a:prstGeom prst="rect">
            <a:avLst/>
          </a:prstGeom>
          <a:solidFill>
            <a:srgbClr val="5258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7">
            <a:extLst>
              <a:ext uri="{FF2B5EF4-FFF2-40B4-BE49-F238E27FC236}">
                <a16:creationId xmlns:a16="http://schemas.microsoft.com/office/drawing/2014/main" id="{E460D821-8011-400D-8B9C-A2F018D66D65}"/>
              </a:ext>
            </a:extLst>
          </p:cNvPr>
          <p:cNvSpPr txBox="1"/>
          <p:nvPr/>
        </p:nvSpPr>
        <p:spPr>
          <a:xfrm>
            <a:off x="-5954" y="42593"/>
            <a:ext cx="2749152" cy="400110"/>
          </a:xfrm>
          <a:prstGeom prst="rect">
            <a:avLst/>
          </a:prstGeom>
          <a:noFill/>
        </p:spPr>
        <p:txBody>
          <a:bodyPr wrap="square" rtlCol="0">
            <a:spAutoFit/>
          </a:bodyPr>
          <a:lstStyle/>
          <a:p>
            <a:pPr algn="ctr"/>
            <a:r>
              <a:rPr lang="en-US" sz="1000" b="1" spc="300" dirty="0">
                <a:solidFill>
                  <a:schemeClr val="bg1"/>
                </a:solidFill>
                <a:latin typeface="Montserrat" charset="0"/>
                <a:ea typeface="Montserrat" charset="0"/>
                <a:cs typeface="Montserrat" charset="0"/>
              </a:rPr>
              <a:t>WRITE HERE</a:t>
            </a:r>
            <a:r>
              <a:rPr lang="en-US" altLang="zh-CN" sz="1000" b="1" spc="300" dirty="0">
                <a:solidFill>
                  <a:schemeClr val="bg1"/>
                </a:solidFill>
                <a:latin typeface="Montserrat" charset="0"/>
                <a:ea typeface="Montserrat" charset="0"/>
                <a:cs typeface="Montserrat" charset="0"/>
              </a:rPr>
              <a:t>YOUR TITLE</a:t>
            </a:r>
          </a:p>
          <a:p>
            <a:pPr algn="ctr"/>
            <a:endParaRPr lang="en-US" sz="1000" b="1" spc="300" dirty="0">
              <a:solidFill>
                <a:schemeClr val="bg1"/>
              </a:solidFill>
              <a:latin typeface="Montserrat" charset="0"/>
              <a:ea typeface="Montserrat" charset="0"/>
              <a:cs typeface="Montserrat" charset="0"/>
            </a:endParaRPr>
          </a:p>
        </p:txBody>
      </p:sp>
      <p:sp>
        <p:nvSpPr>
          <p:cNvPr id="4" name="Freeform 11">
            <a:extLst>
              <a:ext uri="{FF2B5EF4-FFF2-40B4-BE49-F238E27FC236}">
                <a16:creationId xmlns:a16="http://schemas.microsoft.com/office/drawing/2014/main" id="{F57B26E2-35E7-471E-85C0-AFD427945AE2}"/>
              </a:ext>
            </a:extLst>
          </p:cNvPr>
          <p:cNvSpPr>
            <a:spLocks noChangeArrowheads="1"/>
          </p:cNvSpPr>
          <p:nvPr/>
        </p:nvSpPr>
        <p:spPr bwMode="auto">
          <a:xfrm>
            <a:off x="455218" y="1227640"/>
            <a:ext cx="2395188" cy="2313420"/>
          </a:xfrm>
          <a:custGeom>
            <a:avLst/>
            <a:gdLst>
              <a:gd name="T0" fmla="*/ 5193 w 5297"/>
              <a:gd name="T1" fmla="*/ 3170 h 5116"/>
              <a:gd name="T2" fmla="*/ 5217 w 5297"/>
              <a:gd name="T3" fmla="*/ 2965 h 5116"/>
              <a:gd name="T4" fmla="*/ 5272 w 5297"/>
              <a:gd name="T5" fmla="*/ 2799 h 5116"/>
              <a:gd name="T6" fmla="*/ 5232 w 5297"/>
              <a:gd name="T7" fmla="*/ 2498 h 5116"/>
              <a:gd name="T8" fmla="*/ 5114 w 5297"/>
              <a:gd name="T9" fmla="*/ 2237 h 5116"/>
              <a:gd name="T10" fmla="*/ 4956 w 5297"/>
              <a:gd name="T11" fmla="*/ 1431 h 5116"/>
              <a:gd name="T12" fmla="*/ 4766 w 5297"/>
              <a:gd name="T13" fmla="*/ 1376 h 5116"/>
              <a:gd name="T14" fmla="*/ 4497 w 5297"/>
              <a:gd name="T15" fmla="*/ 1320 h 5116"/>
              <a:gd name="T16" fmla="*/ 4292 w 5297"/>
              <a:gd name="T17" fmla="*/ 1312 h 5116"/>
              <a:gd name="T18" fmla="*/ 4008 w 5297"/>
              <a:gd name="T19" fmla="*/ 1305 h 5116"/>
              <a:gd name="T20" fmla="*/ 3881 w 5297"/>
              <a:gd name="T21" fmla="*/ 1336 h 5116"/>
              <a:gd name="T22" fmla="*/ 3739 w 5297"/>
              <a:gd name="T23" fmla="*/ 1312 h 5116"/>
              <a:gd name="T24" fmla="*/ 3518 w 5297"/>
              <a:gd name="T25" fmla="*/ 1320 h 5116"/>
              <a:gd name="T26" fmla="*/ 3399 w 5297"/>
              <a:gd name="T27" fmla="*/ 1194 h 5116"/>
              <a:gd name="T28" fmla="*/ 3202 w 5297"/>
              <a:gd name="T29" fmla="*/ 1194 h 5116"/>
              <a:gd name="T30" fmla="*/ 2980 w 5297"/>
              <a:gd name="T31" fmla="*/ 1028 h 5116"/>
              <a:gd name="T32" fmla="*/ 2759 w 5297"/>
              <a:gd name="T33" fmla="*/ 55 h 5116"/>
              <a:gd name="T34" fmla="*/ 39 w 5297"/>
              <a:gd name="T35" fmla="*/ 2024 h 5116"/>
              <a:gd name="T36" fmla="*/ 253 w 5297"/>
              <a:gd name="T37" fmla="*/ 2316 h 5116"/>
              <a:gd name="T38" fmla="*/ 672 w 5297"/>
              <a:gd name="T39" fmla="*/ 2719 h 5116"/>
              <a:gd name="T40" fmla="*/ 798 w 5297"/>
              <a:gd name="T41" fmla="*/ 3178 h 5116"/>
              <a:gd name="T42" fmla="*/ 1154 w 5297"/>
              <a:gd name="T43" fmla="*/ 3431 h 5116"/>
              <a:gd name="T44" fmla="*/ 1541 w 5297"/>
              <a:gd name="T45" fmla="*/ 3265 h 5116"/>
              <a:gd name="T46" fmla="*/ 1889 w 5297"/>
              <a:gd name="T47" fmla="*/ 3178 h 5116"/>
              <a:gd name="T48" fmla="*/ 2324 w 5297"/>
              <a:gd name="T49" fmla="*/ 3463 h 5116"/>
              <a:gd name="T50" fmla="*/ 2704 w 5297"/>
              <a:gd name="T51" fmla="*/ 4134 h 5116"/>
              <a:gd name="T52" fmla="*/ 2870 w 5297"/>
              <a:gd name="T53" fmla="*/ 4411 h 5116"/>
              <a:gd name="T54" fmla="*/ 3012 w 5297"/>
              <a:gd name="T55" fmla="*/ 4806 h 5116"/>
              <a:gd name="T56" fmla="*/ 3423 w 5297"/>
              <a:gd name="T57" fmla="*/ 4988 h 5116"/>
              <a:gd name="T58" fmla="*/ 3747 w 5297"/>
              <a:gd name="T59" fmla="*/ 5107 h 5116"/>
              <a:gd name="T60" fmla="*/ 3826 w 5297"/>
              <a:gd name="T61" fmla="*/ 5036 h 5116"/>
              <a:gd name="T62" fmla="*/ 3747 w 5297"/>
              <a:gd name="T63" fmla="*/ 4901 h 5116"/>
              <a:gd name="T64" fmla="*/ 3660 w 5297"/>
              <a:gd name="T65" fmla="*/ 4593 h 5116"/>
              <a:gd name="T66" fmla="*/ 3755 w 5297"/>
              <a:gd name="T67" fmla="*/ 4743 h 5116"/>
              <a:gd name="T68" fmla="*/ 3779 w 5297"/>
              <a:gd name="T69" fmla="*/ 4712 h 5116"/>
              <a:gd name="T70" fmla="*/ 3668 w 5297"/>
              <a:gd name="T71" fmla="*/ 4435 h 5116"/>
              <a:gd name="T72" fmla="*/ 3715 w 5297"/>
              <a:gd name="T73" fmla="*/ 4403 h 5116"/>
              <a:gd name="T74" fmla="*/ 3834 w 5297"/>
              <a:gd name="T75" fmla="*/ 4222 h 5116"/>
              <a:gd name="T76" fmla="*/ 3771 w 5297"/>
              <a:gd name="T77" fmla="*/ 4253 h 5116"/>
              <a:gd name="T78" fmla="*/ 3771 w 5297"/>
              <a:gd name="T79" fmla="*/ 4142 h 5116"/>
              <a:gd name="T80" fmla="*/ 3826 w 5297"/>
              <a:gd name="T81" fmla="*/ 4056 h 5116"/>
              <a:gd name="T82" fmla="*/ 3992 w 5297"/>
              <a:gd name="T83" fmla="*/ 3937 h 5116"/>
              <a:gd name="T84" fmla="*/ 4094 w 5297"/>
              <a:gd name="T85" fmla="*/ 3921 h 5116"/>
              <a:gd name="T86" fmla="*/ 4110 w 5297"/>
              <a:gd name="T87" fmla="*/ 3858 h 5116"/>
              <a:gd name="T88" fmla="*/ 4157 w 5297"/>
              <a:gd name="T89" fmla="*/ 3803 h 5116"/>
              <a:gd name="T90" fmla="*/ 4220 w 5297"/>
              <a:gd name="T91" fmla="*/ 3874 h 5116"/>
              <a:gd name="T92" fmla="*/ 4473 w 5297"/>
              <a:gd name="T93" fmla="*/ 3723 h 5116"/>
              <a:gd name="T94" fmla="*/ 4750 w 5297"/>
              <a:gd name="T95" fmla="*/ 3407 h 5116"/>
              <a:gd name="T96" fmla="*/ 4766 w 5297"/>
              <a:gd name="T97" fmla="*/ 3305 h 5116"/>
              <a:gd name="T98" fmla="*/ 4813 w 5297"/>
              <a:gd name="T99" fmla="*/ 3328 h 5116"/>
              <a:gd name="T100" fmla="*/ 4790 w 5297"/>
              <a:gd name="T101" fmla="*/ 3447 h 5116"/>
              <a:gd name="T102" fmla="*/ 4797 w 5297"/>
              <a:gd name="T103" fmla="*/ 3478 h 5116"/>
              <a:gd name="T104" fmla="*/ 5185 w 5297"/>
              <a:gd name="T105" fmla="*/ 3265 h 5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97" h="5116">
                <a:moveTo>
                  <a:pt x="5169" y="3249"/>
                </a:moveTo>
                <a:lnTo>
                  <a:pt x="5169" y="3249"/>
                </a:lnTo>
                <a:cubicBezTo>
                  <a:pt x="5161" y="3241"/>
                  <a:pt x="5145" y="3233"/>
                  <a:pt x="5153" y="3217"/>
                </a:cubicBezTo>
                <a:cubicBezTo>
                  <a:pt x="5161" y="3202"/>
                  <a:pt x="5177" y="3186"/>
                  <a:pt x="5193" y="3170"/>
                </a:cubicBezTo>
                <a:cubicBezTo>
                  <a:pt x="5217" y="3146"/>
                  <a:pt x="5209" y="3123"/>
                  <a:pt x="5217" y="3107"/>
                </a:cubicBezTo>
                <a:cubicBezTo>
                  <a:pt x="5232" y="3091"/>
                  <a:pt x="5240" y="3099"/>
                  <a:pt x="5240" y="3083"/>
                </a:cubicBezTo>
                <a:cubicBezTo>
                  <a:pt x="5240" y="3059"/>
                  <a:pt x="5248" y="3043"/>
                  <a:pt x="5232" y="3020"/>
                </a:cubicBezTo>
                <a:cubicBezTo>
                  <a:pt x="5224" y="2996"/>
                  <a:pt x="5209" y="2980"/>
                  <a:pt x="5217" y="2965"/>
                </a:cubicBezTo>
                <a:cubicBezTo>
                  <a:pt x="5217" y="2957"/>
                  <a:pt x="5224" y="2925"/>
                  <a:pt x="5232" y="2925"/>
                </a:cubicBezTo>
                <a:cubicBezTo>
                  <a:pt x="5248" y="2925"/>
                  <a:pt x="5248" y="2901"/>
                  <a:pt x="5240" y="2886"/>
                </a:cubicBezTo>
                <a:cubicBezTo>
                  <a:pt x="5232" y="2870"/>
                  <a:pt x="5193" y="2878"/>
                  <a:pt x="5217" y="2854"/>
                </a:cubicBezTo>
                <a:cubicBezTo>
                  <a:pt x="5248" y="2822"/>
                  <a:pt x="5248" y="2838"/>
                  <a:pt x="5272" y="2799"/>
                </a:cubicBezTo>
                <a:cubicBezTo>
                  <a:pt x="5288" y="2759"/>
                  <a:pt x="5288" y="2727"/>
                  <a:pt x="5288" y="2712"/>
                </a:cubicBezTo>
                <a:cubicBezTo>
                  <a:pt x="5288" y="2688"/>
                  <a:pt x="5280" y="2672"/>
                  <a:pt x="5288" y="2648"/>
                </a:cubicBezTo>
                <a:cubicBezTo>
                  <a:pt x="5296" y="2617"/>
                  <a:pt x="5288" y="2585"/>
                  <a:pt x="5272" y="2553"/>
                </a:cubicBezTo>
                <a:cubicBezTo>
                  <a:pt x="5256" y="2522"/>
                  <a:pt x="5232" y="2546"/>
                  <a:pt x="5232" y="2498"/>
                </a:cubicBezTo>
                <a:cubicBezTo>
                  <a:pt x="5232" y="2459"/>
                  <a:pt x="5217" y="2435"/>
                  <a:pt x="5201" y="2419"/>
                </a:cubicBezTo>
                <a:cubicBezTo>
                  <a:pt x="5185" y="2403"/>
                  <a:pt x="5161" y="2403"/>
                  <a:pt x="5169" y="2380"/>
                </a:cubicBezTo>
                <a:cubicBezTo>
                  <a:pt x="5177" y="2356"/>
                  <a:pt x="5185" y="2348"/>
                  <a:pt x="5177" y="2316"/>
                </a:cubicBezTo>
                <a:cubicBezTo>
                  <a:pt x="5161" y="2277"/>
                  <a:pt x="5130" y="2261"/>
                  <a:pt x="5114" y="2237"/>
                </a:cubicBezTo>
                <a:cubicBezTo>
                  <a:pt x="5098" y="2213"/>
                  <a:pt x="5066" y="2198"/>
                  <a:pt x="5066" y="2198"/>
                </a:cubicBezTo>
                <a:cubicBezTo>
                  <a:pt x="5059" y="1455"/>
                  <a:pt x="5059" y="1455"/>
                  <a:pt x="5059" y="1455"/>
                </a:cubicBezTo>
                <a:cubicBezTo>
                  <a:pt x="5059" y="1455"/>
                  <a:pt x="5043" y="1431"/>
                  <a:pt x="5019" y="1431"/>
                </a:cubicBezTo>
                <a:cubicBezTo>
                  <a:pt x="4987" y="1431"/>
                  <a:pt x="4964" y="1423"/>
                  <a:pt x="4956" y="1431"/>
                </a:cubicBezTo>
                <a:cubicBezTo>
                  <a:pt x="4940" y="1431"/>
                  <a:pt x="4948" y="1478"/>
                  <a:pt x="4924" y="1463"/>
                </a:cubicBezTo>
                <a:cubicBezTo>
                  <a:pt x="4900" y="1439"/>
                  <a:pt x="4916" y="1399"/>
                  <a:pt x="4884" y="1399"/>
                </a:cubicBezTo>
                <a:cubicBezTo>
                  <a:pt x="4853" y="1391"/>
                  <a:pt x="4869" y="1407"/>
                  <a:pt x="4829" y="1407"/>
                </a:cubicBezTo>
                <a:cubicBezTo>
                  <a:pt x="4797" y="1407"/>
                  <a:pt x="4774" y="1391"/>
                  <a:pt x="4766" y="1376"/>
                </a:cubicBezTo>
                <a:cubicBezTo>
                  <a:pt x="4758" y="1368"/>
                  <a:pt x="4726" y="1376"/>
                  <a:pt x="4687" y="1328"/>
                </a:cubicBezTo>
                <a:cubicBezTo>
                  <a:pt x="4647" y="1281"/>
                  <a:pt x="4624" y="1265"/>
                  <a:pt x="4600" y="1265"/>
                </a:cubicBezTo>
                <a:cubicBezTo>
                  <a:pt x="4576" y="1265"/>
                  <a:pt x="4568" y="1289"/>
                  <a:pt x="4553" y="1305"/>
                </a:cubicBezTo>
                <a:cubicBezTo>
                  <a:pt x="4544" y="1320"/>
                  <a:pt x="4529" y="1344"/>
                  <a:pt x="4497" y="1320"/>
                </a:cubicBezTo>
                <a:cubicBezTo>
                  <a:pt x="4466" y="1296"/>
                  <a:pt x="4473" y="1281"/>
                  <a:pt x="4450" y="1281"/>
                </a:cubicBezTo>
                <a:cubicBezTo>
                  <a:pt x="4434" y="1281"/>
                  <a:pt x="4386" y="1281"/>
                  <a:pt x="4386" y="1305"/>
                </a:cubicBezTo>
                <a:cubicBezTo>
                  <a:pt x="4379" y="1336"/>
                  <a:pt x="4363" y="1360"/>
                  <a:pt x="4331" y="1344"/>
                </a:cubicBezTo>
                <a:cubicBezTo>
                  <a:pt x="4307" y="1320"/>
                  <a:pt x="4323" y="1305"/>
                  <a:pt x="4292" y="1312"/>
                </a:cubicBezTo>
                <a:cubicBezTo>
                  <a:pt x="4252" y="1320"/>
                  <a:pt x="4220" y="1344"/>
                  <a:pt x="4204" y="1368"/>
                </a:cubicBezTo>
                <a:cubicBezTo>
                  <a:pt x="4181" y="1391"/>
                  <a:pt x="4165" y="1423"/>
                  <a:pt x="4141" y="1399"/>
                </a:cubicBezTo>
                <a:cubicBezTo>
                  <a:pt x="4110" y="1383"/>
                  <a:pt x="4094" y="1368"/>
                  <a:pt x="4062" y="1336"/>
                </a:cubicBezTo>
                <a:cubicBezTo>
                  <a:pt x="4039" y="1312"/>
                  <a:pt x="4016" y="1281"/>
                  <a:pt x="4008" y="1305"/>
                </a:cubicBezTo>
                <a:cubicBezTo>
                  <a:pt x="4000" y="1328"/>
                  <a:pt x="3992" y="1352"/>
                  <a:pt x="3976" y="1336"/>
                </a:cubicBezTo>
                <a:cubicBezTo>
                  <a:pt x="3953" y="1312"/>
                  <a:pt x="3945" y="1296"/>
                  <a:pt x="3929" y="1281"/>
                </a:cubicBezTo>
                <a:cubicBezTo>
                  <a:pt x="3913" y="1273"/>
                  <a:pt x="3913" y="1241"/>
                  <a:pt x="3897" y="1273"/>
                </a:cubicBezTo>
                <a:cubicBezTo>
                  <a:pt x="3881" y="1312"/>
                  <a:pt x="3881" y="1305"/>
                  <a:pt x="3881" y="1336"/>
                </a:cubicBezTo>
                <a:cubicBezTo>
                  <a:pt x="3881" y="1360"/>
                  <a:pt x="3874" y="1399"/>
                  <a:pt x="3858" y="1391"/>
                </a:cubicBezTo>
                <a:cubicBezTo>
                  <a:pt x="3842" y="1383"/>
                  <a:pt x="3818" y="1383"/>
                  <a:pt x="3826" y="1352"/>
                </a:cubicBezTo>
                <a:cubicBezTo>
                  <a:pt x="3834" y="1320"/>
                  <a:pt x="3842" y="1305"/>
                  <a:pt x="3826" y="1305"/>
                </a:cubicBezTo>
                <a:cubicBezTo>
                  <a:pt x="3810" y="1305"/>
                  <a:pt x="3739" y="1296"/>
                  <a:pt x="3739" y="1312"/>
                </a:cubicBezTo>
                <a:cubicBezTo>
                  <a:pt x="3739" y="1336"/>
                  <a:pt x="3708" y="1336"/>
                  <a:pt x="3692" y="1320"/>
                </a:cubicBezTo>
                <a:cubicBezTo>
                  <a:pt x="3684" y="1305"/>
                  <a:pt x="3676" y="1289"/>
                  <a:pt x="3644" y="1281"/>
                </a:cubicBezTo>
                <a:cubicBezTo>
                  <a:pt x="3613" y="1273"/>
                  <a:pt x="3589" y="1273"/>
                  <a:pt x="3581" y="1296"/>
                </a:cubicBezTo>
                <a:cubicBezTo>
                  <a:pt x="3565" y="1312"/>
                  <a:pt x="3534" y="1352"/>
                  <a:pt x="3518" y="1320"/>
                </a:cubicBezTo>
                <a:cubicBezTo>
                  <a:pt x="3510" y="1296"/>
                  <a:pt x="3526" y="1265"/>
                  <a:pt x="3510" y="1249"/>
                </a:cubicBezTo>
                <a:cubicBezTo>
                  <a:pt x="3486" y="1241"/>
                  <a:pt x="3478" y="1249"/>
                  <a:pt x="3478" y="1225"/>
                </a:cubicBezTo>
                <a:cubicBezTo>
                  <a:pt x="3478" y="1202"/>
                  <a:pt x="3486" y="1186"/>
                  <a:pt x="3462" y="1186"/>
                </a:cubicBezTo>
                <a:cubicBezTo>
                  <a:pt x="3431" y="1186"/>
                  <a:pt x="3407" y="1178"/>
                  <a:pt x="3399" y="1194"/>
                </a:cubicBezTo>
                <a:cubicBezTo>
                  <a:pt x="3399" y="1202"/>
                  <a:pt x="3375" y="1178"/>
                  <a:pt x="3368" y="1210"/>
                </a:cubicBezTo>
                <a:cubicBezTo>
                  <a:pt x="3360" y="1241"/>
                  <a:pt x="3328" y="1249"/>
                  <a:pt x="3320" y="1225"/>
                </a:cubicBezTo>
                <a:cubicBezTo>
                  <a:pt x="3320" y="1202"/>
                  <a:pt x="3320" y="1194"/>
                  <a:pt x="3289" y="1186"/>
                </a:cubicBezTo>
                <a:cubicBezTo>
                  <a:pt x="3257" y="1186"/>
                  <a:pt x="3225" y="1210"/>
                  <a:pt x="3202" y="1194"/>
                </a:cubicBezTo>
                <a:cubicBezTo>
                  <a:pt x="3202" y="1194"/>
                  <a:pt x="3186" y="1162"/>
                  <a:pt x="3146" y="1162"/>
                </a:cubicBezTo>
                <a:cubicBezTo>
                  <a:pt x="3099" y="1170"/>
                  <a:pt x="3091" y="1154"/>
                  <a:pt x="3059" y="1146"/>
                </a:cubicBezTo>
                <a:cubicBezTo>
                  <a:pt x="3028" y="1138"/>
                  <a:pt x="3036" y="1099"/>
                  <a:pt x="3028" y="1075"/>
                </a:cubicBezTo>
                <a:cubicBezTo>
                  <a:pt x="3012" y="1052"/>
                  <a:pt x="2996" y="1020"/>
                  <a:pt x="2980" y="1028"/>
                </a:cubicBezTo>
                <a:cubicBezTo>
                  <a:pt x="2957" y="1036"/>
                  <a:pt x="2972" y="1075"/>
                  <a:pt x="2933" y="1059"/>
                </a:cubicBezTo>
                <a:cubicBezTo>
                  <a:pt x="2885" y="1052"/>
                  <a:pt x="2885" y="1083"/>
                  <a:pt x="2854" y="1052"/>
                </a:cubicBezTo>
                <a:cubicBezTo>
                  <a:pt x="2814" y="1020"/>
                  <a:pt x="2806" y="988"/>
                  <a:pt x="2775" y="965"/>
                </a:cubicBezTo>
                <a:cubicBezTo>
                  <a:pt x="2743" y="941"/>
                  <a:pt x="2759" y="55"/>
                  <a:pt x="2759" y="55"/>
                </a:cubicBezTo>
                <a:cubicBezTo>
                  <a:pt x="1613" y="0"/>
                  <a:pt x="1613" y="0"/>
                  <a:pt x="1613" y="0"/>
                </a:cubicBezTo>
                <a:cubicBezTo>
                  <a:pt x="1470" y="2095"/>
                  <a:pt x="1470" y="2095"/>
                  <a:pt x="1470" y="2095"/>
                </a:cubicBezTo>
                <a:cubicBezTo>
                  <a:pt x="1470" y="2095"/>
                  <a:pt x="1470" y="2142"/>
                  <a:pt x="1439" y="2142"/>
                </a:cubicBezTo>
                <a:cubicBezTo>
                  <a:pt x="1415" y="2142"/>
                  <a:pt x="39" y="2024"/>
                  <a:pt x="39" y="2024"/>
                </a:cubicBezTo>
                <a:cubicBezTo>
                  <a:pt x="39" y="2024"/>
                  <a:pt x="0" y="1984"/>
                  <a:pt x="71" y="2127"/>
                </a:cubicBezTo>
                <a:cubicBezTo>
                  <a:pt x="87" y="2127"/>
                  <a:pt x="103" y="2135"/>
                  <a:pt x="103" y="2135"/>
                </a:cubicBezTo>
                <a:cubicBezTo>
                  <a:pt x="111" y="2135"/>
                  <a:pt x="182" y="2182"/>
                  <a:pt x="182" y="2253"/>
                </a:cubicBezTo>
                <a:cubicBezTo>
                  <a:pt x="182" y="2316"/>
                  <a:pt x="190" y="2277"/>
                  <a:pt x="253" y="2316"/>
                </a:cubicBezTo>
                <a:cubicBezTo>
                  <a:pt x="308" y="2348"/>
                  <a:pt x="332" y="2372"/>
                  <a:pt x="371" y="2419"/>
                </a:cubicBezTo>
                <a:cubicBezTo>
                  <a:pt x="411" y="2459"/>
                  <a:pt x="427" y="2466"/>
                  <a:pt x="443" y="2530"/>
                </a:cubicBezTo>
                <a:cubicBezTo>
                  <a:pt x="458" y="2593"/>
                  <a:pt x="506" y="2569"/>
                  <a:pt x="545" y="2609"/>
                </a:cubicBezTo>
                <a:cubicBezTo>
                  <a:pt x="593" y="2648"/>
                  <a:pt x="609" y="2672"/>
                  <a:pt x="672" y="2719"/>
                </a:cubicBezTo>
                <a:cubicBezTo>
                  <a:pt x="735" y="2767"/>
                  <a:pt x="719" y="2767"/>
                  <a:pt x="719" y="2806"/>
                </a:cubicBezTo>
                <a:cubicBezTo>
                  <a:pt x="719" y="2846"/>
                  <a:pt x="696" y="2830"/>
                  <a:pt x="767" y="2909"/>
                </a:cubicBezTo>
                <a:cubicBezTo>
                  <a:pt x="830" y="2988"/>
                  <a:pt x="759" y="2957"/>
                  <a:pt x="743" y="3012"/>
                </a:cubicBezTo>
                <a:cubicBezTo>
                  <a:pt x="719" y="3059"/>
                  <a:pt x="782" y="3123"/>
                  <a:pt x="798" y="3178"/>
                </a:cubicBezTo>
                <a:cubicBezTo>
                  <a:pt x="814" y="3225"/>
                  <a:pt x="838" y="3225"/>
                  <a:pt x="885" y="3241"/>
                </a:cubicBezTo>
                <a:cubicBezTo>
                  <a:pt x="925" y="3257"/>
                  <a:pt x="909" y="3265"/>
                  <a:pt x="925" y="3296"/>
                </a:cubicBezTo>
                <a:cubicBezTo>
                  <a:pt x="949" y="3336"/>
                  <a:pt x="1012" y="3360"/>
                  <a:pt x="1044" y="3360"/>
                </a:cubicBezTo>
                <a:cubicBezTo>
                  <a:pt x="1083" y="3360"/>
                  <a:pt x="1138" y="3439"/>
                  <a:pt x="1154" y="3431"/>
                </a:cubicBezTo>
                <a:cubicBezTo>
                  <a:pt x="1178" y="3423"/>
                  <a:pt x="1288" y="3502"/>
                  <a:pt x="1344" y="3542"/>
                </a:cubicBezTo>
                <a:cubicBezTo>
                  <a:pt x="1407" y="3581"/>
                  <a:pt x="1383" y="3510"/>
                  <a:pt x="1431" y="3486"/>
                </a:cubicBezTo>
                <a:cubicBezTo>
                  <a:pt x="1478" y="3463"/>
                  <a:pt x="1478" y="3399"/>
                  <a:pt x="1486" y="3360"/>
                </a:cubicBezTo>
                <a:cubicBezTo>
                  <a:pt x="1502" y="3320"/>
                  <a:pt x="1526" y="3289"/>
                  <a:pt x="1541" y="3265"/>
                </a:cubicBezTo>
                <a:cubicBezTo>
                  <a:pt x="1549" y="3241"/>
                  <a:pt x="1534" y="3194"/>
                  <a:pt x="1613" y="3186"/>
                </a:cubicBezTo>
                <a:cubicBezTo>
                  <a:pt x="1692" y="3178"/>
                  <a:pt x="1692" y="3139"/>
                  <a:pt x="1739" y="3139"/>
                </a:cubicBezTo>
                <a:cubicBezTo>
                  <a:pt x="1794" y="3146"/>
                  <a:pt x="1794" y="3186"/>
                  <a:pt x="1826" y="3186"/>
                </a:cubicBezTo>
                <a:cubicBezTo>
                  <a:pt x="1850" y="3194"/>
                  <a:pt x="1850" y="3186"/>
                  <a:pt x="1889" y="3178"/>
                </a:cubicBezTo>
                <a:cubicBezTo>
                  <a:pt x="1929" y="3162"/>
                  <a:pt x="1929" y="3178"/>
                  <a:pt x="1952" y="3202"/>
                </a:cubicBezTo>
                <a:cubicBezTo>
                  <a:pt x="1968" y="3217"/>
                  <a:pt x="2008" y="3210"/>
                  <a:pt x="2024" y="3194"/>
                </a:cubicBezTo>
                <a:cubicBezTo>
                  <a:pt x="2047" y="3178"/>
                  <a:pt x="2127" y="3296"/>
                  <a:pt x="2166" y="3328"/>
                </a:cubicBezTo>
                <a:cubicBezTo>
                  <a:pt x="2205" y="3368"/>
                  <a:pt x="2277" y="3431"/>
                  <a:pt x="2324" y="3463"/>
                </a:cubicBezTo>
                <a:cubicBezTo>
                  <a:pt x="2372" y="3494"/>
                  <a:pt x="2316" y="3510"/>
                  <a:pt x="2419" y="3660"/>
                </a:cubicBezTo>
                <a:cubicBezTo>
                  <a:pt x="2522" y="3810"/>
                  <a:pt x="2482" y="3834"/>
                  <a:pt x="2514" y="3874"/>
                </a:cubicBezTo>
                <a:cubicBezTo>
                  <a:pt x="2545" y="3905"/>
                  <a:pt x="2498" y="3921"/>
                  <a:pt x="2538" y="3945"/>
                </a:cubicBezTo>
                <a:cubicBezTo>
                  <a:pt x="2585" y="3969"/>
                  <a:pt x="2688" y="4095"/>
                  <a:pt x="2704" y="4134"/>
                </a:cubicBezTo>
                <a:cubicBezTo>
                  <a:pt x="2727" y="4174"/>
                  <a:pt x="2727" y="4206"/>
                  <a:pt x="2767" y="4214"/>
                </a:cubicBezTo>
                <a:cubicBezTo>
                  <a:pt x="2806" y="4222"/>
                  <a:pt x="2814" y="4253"/>
                  <a:pt x="2838" y="4269"/>
                </a:cubicBezTo>
                <a:cubicBezTo>
                  <a:pt x="2862" y="4293"/>
                  <a:pt x="2838" y="4293"/>
                  <a:pt x="2838" y="4324"/>
                </a:cubicBezTo>
                <a:cubicBezTo>
                  <a:pt x="2830" y="4356"/>
                  <a:pt x="2814" y="4380"/>
                  <a:pt x="2870" y="4411"/>
                </a:cubicBezTo>
                <a:cubicBezTo>
                  <a:pt x="2917" y="4443"/>
                  <a:pt x="2830" y="4474"/>
                  <a:pt x="2862" y="4514"/>
                </a:cubicBezTo>
                <a:cubicBezTo>
                  <a:pt x="2893" y="4553"/>
                  <a:pt x="2941" y="4648"/>
                  <a:pt x="2964" y="4672"/>
                </a:cubicBezTo>
                <a:cubicBezTo>
                  <a:pt x="2988" y="4696"/>
                  <a:pt x="2949" y="4743"/>
                  <a:pt x="2972" y="4759"/>
                </a:cubicBezTo>
                <a:cubicBezTo>
                  <a:pt x="3004" y="4775"/>
                  <a:pt x="2988" y="4806"/>
                  <a:pt x="3012" y="4806"/>
                </a:cubicBezTo>
                <a:cubicBezTo>
                  <a:pt x="3028" y="4814"/>
                  <a:pt x="3067" y="4822"/>
                  <a:pt x="3115" y="4854"/>
                </a:cubicBezTo>
                <a:cubicBezTo>
                  <a:pt x="3170" y="4878"/>
                  <a:pt x="3154" y="4893"/>
                  <a:pt x="3202" y="4886"/>
                </a:cubicBezTo>
                <a:cubicBezTo>
                  <a:pt x="3241" y="4886"/>
                  <a:pt x="3257" y="4901"/>
                  <a:pt x="3312" y="4941"/>
                </a:cubicBezTo>
                <a:cubicBezTo>
                  <a:pt x="3360" y="4973"/>
                  <a:pt x="3375" y="4988"/>
                  <a:pt x="3423" y="4988"/>
                </a:cubicBezTo>
                <a:cubicBezTo>
                  <a:pt x="3470" y="4996"/>
                  <a:pt x="3478" y="4996"/>
                  <a:pt x="3510" y="4973"/>
                </a:cubicBezTo>
                <a:cubicBezTo>
                  <a:pt x="3542" y="4949"/>
                  <a:pt x="3597" y="5004"/>
                  <a:pt x="3637" y="5020"/>
                </a:cubicBezTo>
                <a:cubicBezTo>
                  <a:pt x="3668" y="5036"/>
                  <a:pt x="3684" y="5067"/>
                  <a:pt x="3708" y="5083"/>
                </a:cubicBezTo>
                <a:cubicBezTo>
                  <a:pt x="3723" y="5107"/>
                  <a:pt x="3715" y="5115"/>
                  <a:pt x="3747" y="5107"/>
                </a:cubicBezTo>
                <a:cubicBezTo>
                  <a:pt x="3779" y="5099"/>
                  <a:pt x="3763" y="5075"/>
                  <a:pt x="3763" y="5075"/>
                </a:cubicBezTo>
                <a:cubicBezTo>
                  <a:pt x="3763" y="5075"/>
                  <a:pt x="3794" y="5052"/>
                  <a:pt x="3802" y="5044"/>
                </a:cubicBezTo>
                <a:cubicBezTo>
                  <a:pt x="3810" y="5028"/>
                  <a:pt x="3826" y="5044"/>
                  <a:pt x="3834" y="5044"/>
                </a:cubicBezTo>
                <a:cubicBezTo>
                  <a:pt x="3834" y="5036"/>
                  <a:pt x="3826" y="5036"/>
                  <a:pt x="3826" y="5036"/>
                </a:cubicBezTo>
                <a:cubicBezTo>
                  <a:pt x="3818" y="4980"/>
                  <a:pt x="3810" y="4996"/>
                  <a:pt x="3802" y="5012"/>
                </a:cubicBezTo>
                <a:cubicBezTo>
                  <a:pt x="3794" y="5020"/>
                  <a:pt x="3794" y="5044"/>
                  <a:pt x="3779" y="5028"/>
                </a:cubicBezTo>
                <a:cubicBezTo>
                  <a:pt x="3771" y="5012"/>
                  <a:pt x="3802" y="5012"/>
                  <a:pt x="3779" y="4973"/>
                </a:cubicBezTo>
                <a:cubicBezTo>
                  <a:pt x="3763" y="4941"/>
                  <a:pt x="3755" y="4949"/>
                  <a:pt x="3747" y="4901"/>
                </a:cubicBezTo>
                <a:cubicBezTo>
                  <a:pt x="3739" y="4854"/>
                  <a:pt x="3708" y="4870"/>
                  <a:pt x="3708" y="4814"/>
                </a:cubicBezTo>
                <a:cubicBezTo>
                  <a:pt x="3708" y="4759"/>
                  <a:pt x="3731" y="4727"/>
                  <a:pt x="3708" y="4696"/>
                </a:cubicBezTo>
                <a:cubicBezTo>
                  <a:pt x="3684" y="4664"/>
                  <a:pt x="3668" y="4656"/>
                  <a:pt x="3676" y="4633"/>
                </a:cubicBezTo>
                <a:cubicBezTo>
                  <a:pt x="3684" y="4609"/>
                  <a:pt x="3660" y="4617"/>
                  <a:pt x="3660" y="4593"/>
                </a:cubicBezTo>
                <a:cubicBezTo>
                  <a:pt x="3652" y="4569"/>
                  <a:pt x="3652" y="4562"/>
                  <a:pt x="3676" y="4553"/>
                </a:cubicBezTo>
                <a:cubicBezTo>
                  <a:pt x="3700" y="4538"/>
                  <a:pt x="3708" y="4522"/>
                  <a:pt x="3708" y="4506"/>
                </a:cubicBezTo>
                <a:cubicBezTo>
                  <a:pt x="3700" y="4490"/>
                  <a:pt x="3723" y="4514"/>
                  <a:pt x="3723" y="4553"/>
                </a:cubicBezTo>
                <a:cubicBezTo>
                  <a:pt x="3723" y="4593"/>
                  <a:pt x="3739" y="4727"/>
                  <a:pt x="3755" y="4743"/>
                </a:cubicBezTo>
                <a:cubicBezTo>
                  <a:pt x="3771" y="4767"/>
                  <a:pt x="3802" y="4862"/>
                  <a:pt x="3802" y="4878"/>
                </a:cubicBezTo>
                <a:cubicBezTo>
                  <a:pt x="3794" y="4901"/>
                  <a:pt x="3802" y="4957"/>
                  <a:pt x="3818" y="4941"/>
                </a:cubicBezTo>
                <a:cubicBezTo>
                  <a:pt x="3826" y="4925"/>
                  <a:pt x="3826" y="4925"/>
                  <a:pt x="3818" y="4886"/>
                </a:cubicBezTo>
                <a:cubicBezTo>
                  <a:pt x="3802" y="4838"/>
                  <a:pt x="3794" y="4775"/>
                  <a:pt x="3779" y="4712"/>
                </a:cubicBezTo>
                <a:cubicBezTo>
                  <a:pt x="3755" y="4640"/>
                  <a:pt x="3747" y="4617"/>
                  <a:pt x="3747" y="4577"/>
                </a:cubicBezTo>
                <a:cubicBezTo>
                  <a:pt x="3747" y="4546"/>
                  <a:pt x="3739" y="4522"/>
                  <a:pt x="3731" y="4498"/>
                </a:cubicBezTo>
                <a:cubicBezTo>
                  <a:pt x="3723" y="4474"/>
                  <a:pt x="3723" y="4467"/>
                  <a:pt x="3715" y="4451"/>
                </a:cubicBezTo>
                <a:cubicBezTo>
                  <a:pt x="3700" y="4435"/>
                  <a:pt x="3692" y="4435"/>
                  <a:pt x="3668" y="4435"/>
                </a:cubicBezTo>
                <a:cubicBezTo>
                  <a:pt x="3652" y="4435"/>
                  <a:pt x="3637" y="4451"/>
                  <a:pt x="3621" y="4435"/>
                </a:cubicBezTo>
                <a:cubicBezTo>
                  <a:pt x="3597" y="4411"/>
                  <a:pt x="3581" y="4411"/>
                  <a:pt x="3597" y="4395"/>
                </a:cubicBezTo>
                <a:cubicBezTo>
                  <a:pt x="3613" y="4387"/>
                  <a:pt x="3652" y="4395"/>
                  <a:pt x="3676" y="4403"/>
                </a:cubicBezTo>
                <a:cubicBezTo>
                  <a:pt x="3692" y="4411"/>
                  <a:pt x="3700" y="4419"/>
                  <a:pt x="3715" y="4403"/>
                </a:cubicBezTo>
                <a:cubicBezTo>
                  <a:pt x="3731" y="4395"/>
                  <a:pt x="3731" y="4364"/>
                  <a:pt x="3739" y="4380"/>
                </a:cubicBezTo>
                <a:cubicBezTo>
                  <a:pt x="3739" y="4403"/>
                  <a:pt x="3723" y="4427"/>
                  <a:pt x="3739" y="4427"/>
                </a:cubicBezTo>
                <a:cubicBezTo>
                  <a:pt x="3763" y="4427"/>
                  <a:pt x="3755" y="4411"/>
                  <a:pt x="3763" y="4387"/>
                </a:cubicBezTo>
                <a:cubicBezTo>
                  <a:pt x="3763" y="4364"/>
                  <a:pt x="3826" y="4245"/>
                  <a:pt x="3834" y="4222"/>
                </a:cubicBezTo>
                <a:cubicBezTo>
                  <a:pt x="3850" y="4190"/>
                  <a:pt x="3850" y="4166"/>
                  <a:pt x="3834" y="4182"/>
                </a:cubicBezTo>
                <a:cubicBezTo>
                  <a:pt x="3818" y="4198"/>
                  <a:pt x="3802" y="4206"/>
                  <a:pt x="3802" y="4229"/>
                </a:cubicBezTo>
                <a:cubicBezTo>
                  <a:pt x="3802" y="4253"/>
                  <a:pt x="3794" y="4277"/>
                  <a:pt x="3779" y="4285"/>
                </a:cubicBezTo>
                <a:cubicBezTo>
                  <a:pt x="3771" y="4285"/>
                  <a:pt x="3771" y="4293"/>
                  <a:pt x="3771" y="4253"/>
                </a:cubicBezTo>
                <a:cubicBezTo>
                  <a:pt x="3771" y="4222"/>
                  <a:pt x="3771" y="4229"/>
                  <a:pt x="3747" y="4206"/>
                </a:cubicBezTo>
                <a:cubicBezTo>
                  <a:pt x="3723" y="4190"/>
                  <a:pt x="3700" y="4198"/>
                  <a:pt x="3700" y="4174"/>
                </a:cubicBezTo>
                <a:cubicBezTo>
                  <a:pt x="3700" y="4150"/>
                  <a:pt x="3684" y="4142"/>
                  <a:pt x="3708" y="4142"/>
                </a:cubicBezTo>
                <a:cubicBezTo>
                  <a:pt x="3731" y="4142"/>
                  <a:pt x="3755" y="4134"/>
                  <a:pt x="3771" y="4142"/>
                </a:cubicBezTo>
                <a:cubicBezTo>
                  <a:pt x="3779" y="4150"/>
                  <a:pt x="3779" y="4174"/>
                  <a:pt x="3794" y="4174"/>
                </a:cubicBezTo>
                <a:cubicBezTo>
                  <a:pt x="3810" y="4174"/>
                  <a:pt x="3802" y="4174"/>
                  <a:pt x="3826" y="4142"/>
                </a:cubicBezTo>
                <a:cubicBezTo>
                  <a:pt x="3842" y="4119"/>
                  <a:pt x="3897" y="4040"/>
                  <a:pt x="3874" y="4047"/>
                </a:cubicBezTo>
                <a:cubicBezTo>
                  <a:pt x="3850" y="4047"/>
                  <a:pt x="3826" y="4079"/>
                  <a:pt x="3826" y="4056"/>
                </a:cubicBezTo>
                <a:cubicBezTo>
                  <a:pt x="3818" y="4040"/>
                  <a:pt x="3818" y="4016"/>
                  <a:pt x="3842" y="4016"/>
                </a:cubicBezTo>
                <a:cubicBezTo>
                  <a:pt x="3858" y="4016"/>
                  <a:pt x="3881" y="3992"/>
                  <a:pt x="3905" y="4008"/>
                </a:cubicBezTo>
                <a:cubicBezTo>
                  <a:pt x="3929" y="4024"/>
                  <a:pt x="3929" y="4032"/>
                  <a:pt x="3937" y="4016"/>
                </a:cubicBezTo>
                <a:cubicBezTo>
                  <a:pt x="3953" y="4008"/>
                  <a:pt x="4016" y="3945"/>
                  <a:pt x="3992" y="3937"/>
                </a:cubicBezTo>
                <a:cubicBezTo>
                  <a:pt x="3961" y="3937"/>
                  <a:pt x="3961" y="3929"/>
                  <a:pt x="3961" y="3913"/>
                </a:cubicBezTo>
                <a:cubicBezTo>
                  <a:pt x="3961" y="3897"/>
                  <a:pt x="3961" y="3866"/>
                  <a:pt x="3992" y="3897"/>
                </a:cubicBezTo>
                <a:cubicBezTo>
                  <a:pt x="4023" y="3929"/>
                  <a:pt x="4000" y="3937"/>
                  <a:pt x="4039" y="3937"/>
                </a:cubicBezTo>
                <a:cubicBezTo>
                  <a:pt x="4070" y="3937"/>
                  <a:pt x="4094" y="3897"/>
                  <a:pt x="4094" y="3921"/>
                </a:cubicBezTo>
                <a:cubicBezTo>
                  <a:pt x="4086" y="3937"/>
                  <a:pt x="3984" y="4000"/>
                  <a:pt x="3992" y="4016"/>
                </a:cubicBezTo>
                <a:cubicBezTo>
                  <a:pt x="4000" y="4032"/>
                  <a:pt x="4016" y="4016"/>
                  <a:pt x="4039" y="4000"/>
                </a:cubicBezTo>
                <a:cubicBezTo>
                  <a:pt x="4054" y="3984"/>
                  <a:pt x="4165" y="3921"/>
                  <a:pt x="4141" y="3905"/>
                </a:cubicBezTo>
                <a:cubicBezTo>
                  <a:pt x="4118" y="3897"/>
                  <a:pt x="4149" y="3874"/>
                  <a:pt x="4110" y="3858"/>
                </a:cubicBezTo>
                <a:cubicBezTo>
                  <a:pt x="4070" y="3842"/>
                  <a:pt x="4094" y="3834"/>
                  <a:pt x="4070" y="3818"/>
                </a:cubicBezTo>
                <a:cubicBezTo>
                  <a:pt x="4054" y="3795"/>
                  <a:pt x="4039" y="3771"/>
                  <a:pt x="4054" y="3763"/>
                </a:cubicBezTo>
                <a:cubicBezTo>
                  <a:pt x="4078" y="3755"/>
                  <a:pt x="4062" y="3787"/>
                  <a:pt x="4094" y="3795"/>
                </a:cubicBezTo>
                <a:cubicBezTo>
                  <a:pt x="4126" y="3810"/>
                  <a:pt x="4141" y="3826"/>
                  <a:pt x="4157" y="3803"/>
                </a:cubicBezTo>
                <a:cubicBezTo>
                  <a:pt x="4173" y="3779"/>
                  <a:pt x="4181" y="3779"/>
                  <a:pt x="4204" y="3787"/>
                </a:cubicBezTo>
                <a:cubicBezTo>
                  <a:pt x="4220" y="3795"/>
                  <a:pt x="4244" y="3818"/>
                  <a:pt x="4268" y="3810"/>
                </a:cubicBezTo>
                <a:cubicBezTo>
                  <a:pt x="4292" y="3810"/>
                  <a:pt x="4276" y="3826"/>
                  <a:pt x="4252" y="3834"/>
                </a:cubicBezTo>
                <a:cubicBezTo>
                  <a:pt x="4228" y="3842"/>
                  <a:pt x="4213" y="3874"/>
                  <a:pt x="4220" y="3874"/>
                </a:cubicBezTo>
                <a:cubicBezTo>
                  <a:pt x="4236" y="3874"/>
                  <a:pt x="4276" y="3842"/>
                  <a:pt x="4323" y="3818"/>
                </a:cubicBezTo>
                <a:cubicBezTo>
                  <a:pt x="4371" y="3795"/>
                  <a:pt x="4402" y="3779"/>
                  <a:pt x="4386" y="3771"/>
                </a:cubicBezTo>
                <a:cubicBezTo>
                  <a:pt x="4371" y="3755"/>
                  <a:pt x="4379" y="3755"/>
                  <a:pt x="4402" y="3747"/>
                </a:cubicBezTo>
                <a:cubicBezTo>
                  <a:pt x="4426" y="3747"/>
                  <a:pt x="4450" y="3739"/>
                  <a:pt x="4473" y="3723"/>
                </a:cubicBezTo>
                <a:cubicBezTo>
                  <a:pt x="4489" y="3708"/>
                  <a:pt x="4616" y="3644"/>
                  <a:pt x="4639" y="3597"/>
                </a:cubicBezTo>
                <a:cubicBezTo>
                  <a:pt x="4663" y="3549"/>
                  <a:pt x="4647" y="3534"/>
                  <a:pt x="4679" y="3518"/>
                </a:cubicBezTo>
                <a:cubicBezTo>
                  <a:pt x="4703" y="3502"/>
                  <a:pt x="4734" y="3478"/>
                  <a:pt x="4742" y="3470"/>
                </a:cubicBezTo>
                <a:cubicBezTo>
                  <a:pt x="4758" y="3463"/>
                  <a:pt x="4766" y="3423"/>
                  <a:pt x="4750" y="3407"/>
                </a:cubicBezTo>
                <a:cubicBezTo>
                  <a:pt x="4734" y="3383"/>
                  <a:pt x="4734" y="3383"/>
                  <a:pt x="4726" y="3360"/>
                </a:cubicBezTo>
                <a:cubicBezTo>
                  <a:pt x="4711" y="3336"/>
                  <a:pt x="4703" y="3344"/>
                  <a:pt x="4703" y="3320"/>
                </a:cubicBezTo>
                <a:cubicBezTo>
                  <a:pt x="4703" y="3296"/>
                  <a:pt x="4695" y="3281"/>
                  <a:pt x="4711" y="3289"/>
                </a:cubicBezTo>
                <a:cubicBezTo>
                  <a:pt x="4726" y="3296"/>
                  <a:pt x="4750" y="3320"/>
                  <a:pt x="4766" y="3305"/>
                </a:cubicBezTo>
                <a:cubicBezTo>
                  <a:pt x="4774" y="3281"/>
                  <a:pt x="4774" y="3281"/>
                  <a:pt x="4790" y="3265"/>
                </a:cubicBezTo>
                <a:cubicBezTo>
                  <a:pt x="4797" y="3249"/>
                  <a:pt x="4813" y="3241"/>
                  <a:pt x="4821" y="3257"/>
                </a:cubicBezTo>
                <a:cubicBezTo>
                  <a:pt x="4821" y="3265"/>
                  <a:pt x="4853" y="3281"/>
                  <a:pt x="4829" y="3289"/>
                </a:cubicBezTo>
                <a:cubicBezTo>
                  <a:pt x="4813" y="3305"/>
                  <a:pt x="4813" y="3320"/>
                  <a:pt x="4813" y="3328"/>
                </a:cubicBezTo>
                <a:cubicBezTo>
                  <a:pt x="4821" y="3336"/>
                  <a:pt x="4790" y="3336"/>
                  <a:pt x="4806" y="3352"/>
                </a:cubicBezTo>
                <a:cubicBezTo>
                  <a:pt x="4813" y="3368"/>
                  <a:pt x="4797" y="3376"/>
                  <a:pt x="4829" y="3368"/>
                </a:cubicBezTo>
                <a:cubicBezTo>
                  <a:pt x="4853" y="3368"/>
                  <a:pt x="4869" y="3368"/>
                  <a:pt x="4853" y="3376"/>
                </a:cubicBezTo>
                <a:cubicBezTo>
                  <a:pt x="4837" y="3383"/>
                  <a:pt x="4797" y="3431"/>
                  <a:pt x="4790" y="3447"/>
                </a:cubicBezTo>
                <a:cubicBezTo>
                  <a:pt x="4782" y="3463"/>
                  <a:pt x="4766" y="3478"/>
                  <a:pt x="4750" y="3486"/>
                </a:cubicBezTo>
                <a:cubicBezTo>
                  <a:pt x="4734" y="3502"/>
                  <a:pt x="4703" y="3518"/>
                  <a:pt x="4703" y="3526"/>
                </a:cubicBezTo>
                <a:cubicBezTo>
                  <a:pt x="4695" y="3542"/>
                  <a:pt x="4679" y="3557"/>
                  <a:pt x="4719" y="3542"/>
                </a:cubicBezTo>
                <a:cubicBezTo>
                  <a:pt x="4758" y="3518"/>
                  <a:pt x="4790" y="3494"/>
                  <a:pt x="4797" y="3478"/>
                </a:cubicBezTo>
                <a:cubicBezTo>
                  <a:pt x="4806" y="3455"/>
                  <a:pt x="4829" y="3415"/>
                  <a:pt x="4877" y="3392"/>
                </a:cubicBezTo>
                <a:cubicBezTo>
                  <a:pt x="4932" y="3368"/>
                  <a:pt x="4964" y="3336"/>
                  <a:pt x="4995" y="3336"/>
                </a:cubicBezTo>
                <a:cubicBezTo>
                  <a:pt x="5035" y="3328"/>
                  <a:pt x="5145" y="3273"/>
                  <a:pt x="5177" y="3273"/>
                </a:cubicBezTo>
                <a:lnTo>
                  <a:pt x="5185" y="3265"/>
                </a:lnTo>
                <a:lnTo>
                  <a:pt x="5185" y="3265"/>
                </a:lnTo>
                <a:cubicBezTo>
                  <a:pt x="5185" y="3265"/>
                  <a:pt x="5185" y="3257"/>
                  <a:pt x="5169" y="3249"/>
                </a:cubicBezTo>
              </a:path>
            </a:pathLst>
          </a:custGeom>
          <a:solidFill>
            <a:srgbClr val="525878"/>
          </a:solidFill>
          <a:ln>
            <a:solidFill>
              <a:schemeClr val="bg2"/>
            </a:solidFill>
          </a:ln>
          <a:effectLst/>
        </p:spPr>
        <p:txBody>
          <a:bodyPr wrap="none" anchor="ctr"/>
          <a:lstStyle/>
          <a:p>
            <a:endParaRPr lang="en-US" dirty="0">
              <a:latin typeface="Calibri Light"/>
            </a:endParaRPr>
          </a:p>
        </p:txBody>
      </p:sp>
      <p:grpSp>
        <p:nvGrpSpPr>
          <p:cNvPr id="5" name="Group 155">
            <a:extLst>
              <a:ext uri="{FF2B5EF4-FFF2-40B4-BE49-F238E27FC236}">
                <a16:creationId xmlns:a16="http://schemas.microsoft.com/office/drawing/2014/main" id="{AB2D98D5-3AD4-4CAF-BD10-26C1D000B726}"/>
              </a:ext>
            </a:extLst>
          </p:cNvPr>
          <p:cNvGrpSpPr/>
          <p:nvPr/>
        </p:nvGrpSpPr>
        <p:grpSpPr>
          <a:xfrm>
            <a:off x="5191893" y="1626169"/>
            <a:ext cx="3025192" cy="1630065"/>
            <a:chOff x="17570424" y="5679930"/>
            <a:chExt cx="5038267" cy="2714770"/>
          </a:xfrm>
        </p:grpSpPr>
        <p:grpSp>
          <p:nvGrpSpPr>
            <p:cNvPr id="6" name="Group 156">
              <a:extLst>
                <a:ext uri="{FF2B5EF4-FFF2-40B4-BE49-F238E27FC236}">
                  <a16:creationId xmlns:a16="http://schemas.microsoft.com/office/drawing/2014/main" id="{8FA2A7D8-F53B-4784-8739-AD17E475E28F}"/>
                </a:ext>
              </a:extLst>
            </p:cNvPr>
            <p:cNvGrpSpPr/>
            <p:nvPr/>
          </p:nvGrpSpPr>
          <p:grpSpPr>
            <a:xfrm>
              <a:off x="17570424" y="5679930"/>
              <a:ext cx="5038267" cy="2317072"/>
              <a:chOff x="714174" y="1849427"/>
              <a:chExt cx="2638626" cy="1491147"/>
            </a:xfrm>
          </p:grpSpPr>
          <p:cxnSp>
            <p:nvCxnSpPr>
              <p:cNvPr id="14" name="Straight Connector 164">
                <a:extLst>
                  <a:ext uri="{FF2B5EF4-FFF2-40B4-BE49-F238E27FC236}">
                    <a16:creationId xmlns:a16="http://schemas.microsoft.com/office/drawing/2014/main" id="{3CC33720-EFE1-45FC-A5AA-189D54F406C8}"/>
                  </a:ext>
                </a:extLst>
              </p:cNvPr>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Rounded Rectangle 165">
                <a:extLst>
                  <a:ext uri="{FF2B5EF4-FFF2-40B4-BE49-F238E27FC236}">
                    <a16:creationId xmlns:a16="http://schemas.microsoft.com/office/drawing/2014/main" id="{F220DD69-183D-4890-823C-2D9061FBF8D2}"/>
                  </a:ext>
                </a:extLst>
              </p:cNvPr>
              <p:cNvSpPr/>
              <p:nvPr/>
            </p:nvSpPr>
            <p:spPr>
              <a:xfrm>
                <a:off x="951571" y="1849427"/>
                <a:ext cx="198959" cy="1398931"/>
              </a:xfrm>
              <a:prstGeom prst="roundRect">
                <a:avLst/>
              </a:prstGeom>
              <a:solidFill>
                <a:srgbClr val="18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a:endParaRPr>
              </a:p>
            </p:txBody>
          </p:sp>
          <p:sp>
            <p:nvSpPr>
              <p:cNvPr id="16" name="Rounded Rectangle 166">
                <a:extLst>
                  <a:ext uri="{FF2B5EF4-FFF2-40B4-BE49-F238E27FC236}">
                    <a16:creationId xmlns:a16="http://schemas.microsoft.com/office/drawing/2014/main" id="{6D00C8D2-8C06-45C1-88DF-41FE220790EC}"/>
                  </a:ext>
                </a:extLst>
              </p:cNvPr>
              <p:cNvSpPr/>
              <p:nvPr/>
            </p:nvSpPr>
            <p:spPr>
              <a:xfrm>
                <a:off x="1336791" y="2323497"/>
                <a:ext cx="208834" cy="886761"/>
              </a:xfrm>
              <a:prstGeom prst="round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a:endParaRPr>
              </a:p>
            </p:txBody>
          </p:sp>
          <p:sp>
            <p:nvSpPr>
              <p:cNvPr id="17" name="Rounded Rectangle 167">
                <a:extLst>
                  <a:ext uri="{FF2B5EF4-FFF2-40B4-BE49-F238E27FC236}">
                    <a16:creationId xmlns:a16="http://schemas.microsoft.com/office/drawing/2014/main" id="{D4B6C86B-E6B8-4382-B50E-FB5D0DCB97F5}"/>
                  </a:ext>
                </a:extLst>
              </p:cNvPr>
              <p:cNvSpPr/>
              <p:nvPr/>
            </p:nvSpPr>
            <p:spPr>
              <a:xfrm>
                <a:off x="1722011" y="2323497"/>
                <a:ext cx="202844" cy="904077"/>
              </a:xfrm>
              <a:prstGeom prst="roundRect">
                <a:avLst/>
              </a:prstGeom>
              <a:solidFill>
                <a:srgbClr val="18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a:endParaRPr>
              </a:p>
            </p:txBody>
          </p:sp>
          <p:sp>
            <p:nvSpPr>
              <p:cNvPr id="18" name="Rounded Rectangle 168">
                <a:extLst>
                  <a:ext uri="{FF2B5EF4-FFF2-40B4-BE49-F238E27FC236}">
                    <a16:creationId xmlns:a16="http://schemas.microsoft.com/office/drawing/2014/main" id="{B78C6D2F-544D-4A59-9AA9-44B8CCBD5776}"/>
                  </a:ext>
                </a:extLst>
              </p:cNvPr>
              <p:cNvSpPr/>
              <p:nvPr/>
            </p:nvSpPr>
            <p:spPr>
              <a:xfrm>
                <a:off x="2107231" y="1970278"/>
                <a:ext cx="212902" cy="1264224"/>
              </a:xfrm>
              <a:prstGeom prst="round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a:endParaRPr>
              </a:p>
            </p:txBody>
          </p:sp>
          <p:sp>
            <p:nvSpPr>
              <p:cNvPr id="19" name="Rounded Rectangle 169">
                <a:extLst>
                  <a:ext uri="{FF2B5EF4-FFF2-40B4-BE49-F238E27FC236}">
                    <a16:creationId xmlns:a16="http://schemas.microsoft.com/office/drawing/2014/main" id="{62DFB81B-3815-4E6A-98E9-080AA40F6AE2}"/>
                  </a:ext>
                </a:extLst>
              </p:cNvPr>
              <p:cNvSpPr/>
              <p:nvPr/>
            </p:nvSpPr>
            <p:spPr>
              <a:xfrm>
                <a:off x="2492451" y="1849427"/>
                <a:ext cx="192716" cy="1374685"/>
              </a:xfrm>
              <a:prstGeom prst="roundRect">
                <a:avLst/>
              </a:prstGeom>
              <a:solidFill>
                <a:srgbClr val="181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a:endParaRPr>
              </a:p>
            </p:txBody>
          </p:sp>
          <p:sp>
            <p:nvSpPr>
              <p:cNvPr id="20" name="Rounded Rectangle 170">
                <a:extLst>
                  <a:ext uri="{FF2B5EF4-FFF2-40B4-BE49-F238E27FC236}">
                    <a16:creationId xmlns:a16="http://schemas.microsoft.com/office/drawing/2014/main" id="{419F58B8-BE56-458F-A7E3-8186818252AF}"/>
                  </a:ext>
                </a:extLst>
              </p:cNvPr>
              <p:cNvSpPr/>
              <p:nvPr/>
            </p:nvSpPr>
            <p:spPr>
              <a:xfrm>
                <a:off x="2877671" y="1970277"/>
                <a:ext cx="202844" cy="1246909"/>
              </a:xfrm>
              <a:prstGeom prst="roundRect">
                <a:avLst/>
              </a:prstGeom>
              <a:solidFill>
                <a:srgbClr val="525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Light"/>
                </a:endParaRPr>
              </a:p>
            </p:txBody>
          </p:sp>
        </p:grpSp>
        <p:grpSp>
          <p:nvGrpSpPr>
            <p:cNvPr id="7" name="Group 157">
              <a:extLst>
                <a:ext uri="{FF2B5EF4-FFF2-40B4-BE49-F238E27FC236}">
                  <a16:creationId xmlns:a16="http://schemas.microsoft.com/office/drawing/2014/main" id="{5A199781-04AF-44C0-8143-DFF091E685F1}"/>
                </a:ext>
              </a:extLst>
            </p:cNvPr>
            <p:cNvGrpSpPr/>
            <p:nvPr/>
          </p:nvGrpSpPr>
          <p:grpSpPr>
            <a:xfrm>
              <a:off x="18109280" y="8138409"/>
              <a:ext cx="3965523" cy="256291"/>
              <a:chOff x="2517504" y="7502131"/>
              <a:chExt cx="3965523" cy="256291"/>
            </a:xfrm>
          </p:grpSpPr>
          <p:sp>
            <p:nvSpPr>
              <p:cNvPr id="8" name="Rectangle 1436">
                <a:extLst>
                  <a:ext uri="{FF2B5EF4-FFF2-40B4-BE49-F238E27FC236}">
                    <a16:creationId xmlns:a16="http://schemas.microsoft.com/office/drawing/2014/main" id="{3076293F-7B42-4603-A9DD-0123A1CE11A9}"/>
                  </a:ext>
                </a:extLst>
              </p:cNvPr>
              <p:cNvSpPr>
                <a:spLocks noChangeArrowheads="1"/>
              </p:cNvSpPr>
              <p:nvPr/>
            </p:nvSpPr>
            <p:spPr bwMode="auto">
              <a:xfrm>
                <a:off x="2517504" y="7502131"/>
                <a:ext cx="229594" cy="25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fontAlgn="base">
                  <a:spcBef>
                    <a:spcPct val="0"/>
                  </a:spcBef>
                  <a:spcAft>
                    <a:spcPct val="0"/>
                  </a:spcAft>
                </a:pPr>
                <a:r>
                  <a:rPr lang="id-ID" sz="1000" dirty="0">
                    <a:latin typeface="Lato Regular"/>
                    <a:cs typeface="Lato Regular"/>
                  </a:rPr>
                  <a:t>34</a:t>
                </a:r>
                <a:endParaRPr kumimoji="0" lang="en-US" sz="1000" i="0" u="none" strike="noStrike" cap="none" normalizeH="0" baseline="0" dirty="0">
                  <a:ln>
                    <a:noFill/>
                  </a:ln>
                  <a:effectLst/>
                  <a:latin typeface="Lato Regular"/>
                  <a:cs typeface="Lato Regular"/>
                </a:endParaRPr>
              </a:p>
            </p:txBody>
          </p:sp>
          <p:sp>
            <p:nvSpPr>
              <p:cNvPr id="9" name="Rectangle 1436">
                <a:extLst>
                  <a:ext uri="{FF2B5EF4-FFF2-40B4-BE49-F238E27FC236}">
                    <a16:creationId xmlns:a16="http://schemas.microsoft.com/office/drawing/2014/main" id="{FC59FEE6-A408-498B-BB65-D230404A8B24}"/>
                  </a:ext>
                </a:extLst>
              </p:cNvPr>
              <p:cNvSpPr>
                <a:spLocks noChangeArrowheads="1"/>
              </p:cNvSpPr>
              <p:nvPr/>
            </p:nvSpPr>
            <p:spPr bwMode="auto">
              <a:xfrm>
                <a:off x="3271910" y="7502131"/>
                <a:ext cx="229594" cy="25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fontAlgn="base">
                  <a:spcBef>
                    <a:spcPct val="0"/>
                  </a:spcBef>
                  <a:spcAft>
                    <a:spcPct val="0"/>
                  </a:spcAft>
                </a:pPr>
                <a:r>
                  <a:rPr lang="en-US" sz="1000" dirty="0">
                    <a:latin typeface="Lato Regular"/>
                    <a:cs typeface="Lato Regular"/>
                  </a:rPr>
                  <a:t>54</a:t>
                </a:r>
                <a:endParaRPr kumimoji="0" lang="en-US" sz="1000" i="0" u="none" strike="noStrike" cap="none" normalizeH="0" baseline="0" dirty="0">
                  <a:ln>
                    <a:noFill/>
                  </a:ln>
                  <a:effectLst/>
                  <a:latin typeface="Lato Regular"/>
                  <a:cs typeface="Lato Regular"/>
                </a:endParaRPr>
              </a:p>
            </p:txBody>
          </p:sp>
          <p:sp>
            <p:nvSpPr>
              <p:cNvPr id="10" name="Rectangle 1436">
                <a:extLst>
                  <a:ext uri="{FF2B5EF4-FFF2-40B4-BE49-F238E27FC236}">
                    <a16:creationId xmlns:a16="http://schemas.microsoft.com/office/drawing/2014/main" id="{B4260AEC-0E17-4178-8519-7C247774D0A7}"/>
                  </a:ext>
                </a:extLst>
              </p:cNvPr>
              <p:cNvSpPr>
                <a:spLocks noChangeArrowheads="1"/>
              </p:cNvSpPr>
              <p:nvPr/>
            </p:nvSpPr>
            <p:spPr bwMode="auto">
              <a:xfrm>
                <a:off x="4011861" y="7502131"/>
                <a:ext cx="229594" cy="25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fontAlgn="base">
                  <a:spcBef>
                    <a:spcPct val="0"/>
                  </a:spcBef>
                  <a:spcAft>
                    <a:spcPct val="0"/>
                  </a:spcAft>
                </a:pPr>
                <a:r>
                  <a:rPr lang="en-US" sz="1000" dirty="0">
                    <a:latin typeface="Lato Regular"/>
                    <a:cs typeface="Lato Regular"/>
                  </a:rPr>
                  <a:t>32</a:t>
                </a:r>
                <a:endParaRPr kumimoji="0" lang="en-US" sz="1000" i="0" u="none" strike="noStrike" cap="none" normalizeH="0" baseline="0" dirty="0">
                  <a:ln>
                    <a:noFill/>
                  </a:ln>
                  <a:effectLst/>
                  <a:latin typeface="Lato Regular"/>
                  <a:cs typeface="Lato Regular"/>
                </a:endParaRPr>
              </a:p>
            </p:txBody>
          </p:sp>
          <p:sp>
            <p:nvSpPr>
              <p:cNvPr id="11" name="Rectangle 1436">
                <a:extLst>
                  <a:ext uri="{FF2B5EF4-FFF2-40B4-BE49-F238E27FC236}">
                    <a16:creationId xmlns:a16="http://schemas.microsoft.com/office/drawing/2014/main" id="{084D2C6B-681B-4B55-952B-44DD95EF383B}"/>
                  </a:ext>
                </a:extLst>
              </p:cNvPr>
              <p:cNvSpPr>
                <a:spLocks noChangeArrowheads="1"/>
              </p:cNvSpPr>
              <p:nvPr/>
            </p:nvSpPr>
            <p:spPr bwMode="auto">
              <a:xfrm>
                <a:off x="4751808" y="7502131"/>
                <a:ext cx="229594" cy="25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fontAlgn="base">
                  <a:spcBef>
                    <a:spcPct val="0"/>
                  </a:spcBef>
                  <a:spcAft>
                    <a:spcPct val="0"/>
                  </a:spcAft>
                </a:pPr>
                <a:r>
                  <a:rPr lang="en-US" sz="1000" dirty="0">
                    <a:latin typeface="Lato Regular"/>
                    <a:cs typeface="Lato Regular"/>
                  </a:rPr>
                  <a:t>43</a:t>
                </a:r>
                <a:endParaRPr kumimoji="0" lang="en-US" sz="1000" i="0" u="none" strike="noStrike" cap="none" normalizeH="0" baseline="0" dirty="0">
                  <a:ln>
                    <a:noFill/>
                  </a:ln>
                  <a:effectLst/>
                  <a:latin typeface="Lato Regular"/>
                  <a:cs typeface="Lato Regular"/>
                </a:endParaRPr>
              </a:p>
            </p:txBody>
          </p:sp>
          <p:sp>
            <p:nvSpPr>
              <p:cNvPr id="12" name="Rectangle 1436">
                <a:extLst>
                  <a:ext uri="{FF2B5EF4-FFF2-40B4-BE49-F238E27FC236}">
                    <a16:creationId xmlns:a16="http://schemas.microsoft.com/office/drawing/2014/main" id="{255D6650-01C9-4F8E-81BC-ABFA2DFF92A1}"/>
                  </a:ext>
                </a:extLst>
              </p:cNvPr>
              <p:cNvSpPr>
                <a:spLocks noChangeArrowheads="1"/>
              </p:cNvSpPr>
              <p:nvPr/>
            </p:nvSpPr>
            <p:spPr bwMode="auto">
              <a:xfrm>
                <a:off x="5491755" y="7502131"/>
                <a:ext cx="229594" cy="25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fontAlgn="base">
                  <a:spcBef>
                    <a:spcPct val="0"/>
                  </a:spcBef>
                  <a:spcAft>
                    <a:spcPct val="0"/>
                  </a:spcAft>
                </a:pPr>
                <a:r>
                  <a:rPr lang="en-US" sz="1000" dirty="0">
                    <a:latin typeface="Lato Regular"/>
                    <a:cs typeface="Lato Regular"/>
                  </a:rPr>
                  <a:t>26</a:t>
                </a:r>
                <a:endParaRPr kumimoji="0" lang="en-US" sz="1000" i="0" u="none" strike="noStrike" cap="none" normalizeH="0" baseline="0" dirty="0">
                  <a:ln>
                    <a:noFill/>
                  </a:ln>
                  <a:effectLst/>
                  <a:latin typeface="Lato Regular"/>
                  <a:cs typeface="Lato Regular"/>
                </a:endParaRPr>
              </a:p>
            </p:txBody>
          </p:sp>
          <p:sp>
            <p:nvSpPr>
              <p:cNvPr id="13" name="Rectangle 1436">
                <a:extLst>
                  <a:ext uri="{FF2B5EF4-FFF2-40B4-BE49-F238E27FC236}">
                    <a16:creationId xmlns:a16="http://schemas.microsoft.com/office/drawing/2014/main" id="{0C467BA0-03D3-475A-B898-C41EB619DCE8}"/>
                  </a:ext>
                </a:extLst>
              </p:cNvPr>
              <p:cNvSpPr>
                <a:spLocks noChangeArrowheads="1"/>
              </p:cNvSpPr>
              <p:nvPr/>
            </p:nvSpPr>
            <p:spPr bwMode="auto">
              <a:xfrm>
                <a:off x="6253433" y="7502131"/>
                <a:ext cx="229594" cy="25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fontAlgn="base">
                  <a:spcBef>
                    <a:spcPct val="0"/>
                  </a:spcBef>
                  <a:spcAft>
                    <a:spcPct val="0"/>
                  </a:spcAft>
                </a:pPr>
                <a:r>
                  <a:rPr lang="en-US" sz="1000" dirty="0">
                    <a:latin typeface="Lato Regular"/>
                    <a:cs typeface="Lato Regular"/>
                  </a:rPr>
                  <a:t>70</a:t>
                </a:r>
                <a:endParaRPr kumimoji="0" lang="en-US" sz="1000" i="0" u="none" strike="noStrike" cap="none" normalizeH="0" baseline="0" dirty="0">
                  <a:ln>
                    <a:noFill/>
                  </a:ln>
                  <a:effectLst/>
                  <a:latin typeface="Lato Regular"/>
                  <a:cs typeface="Lato Regular"/>
                </a:endParaRPr>
              </a:p>
            </p:txBody>
          </p:sp>
        </p:grpSp>
      </p:grpSp>
      <p:grpSp>
        <p:nvGrpSpPr>
          <p:cNvPr id="21" name="Group 171">
            <a:extLst>
              <a:ext uri="{FF2B5EF4-FFF2-40B4-BE49-F238E27FC236}">
                <a16:creationId xmlns:a16="http://schemas.microsoft.com/office/drawing/2014/main" id="{E9FCABEF-B6EA-4A32-B2F1-93A71F615B20}"/>
              </a:ext>
            </a:extLst>
          </p:cNvPr>
          <p:cNvGrpSpPr/>
          <p:nvPr/>
        </p:nvGrpSpPr>
        <p:grpSpPr>
          <a:xfrm>
            <a:off x="3745101" y="1822754"/>
            <a:ext cx="1298914" cy="561596"/>
            <a:chOff x="1796811" y="4459323"/>
            <a:chExt cx="1610938" cy="696321"/>
          </a:xfrm>
        </p:grpSpPr>
        <p:grpSp>
          <p:nvGrpSpPr>
            <p:cNvPr id="22" name="Group 172">
              <a:extLst>
                <a:ext uri="{FF2B5EF4-FFF2-40B4-BE49-F238E27FC236}">
                  <a16:creationId xmlns:a16="http://schemas.microsoft.com/office/drawing/2014/main" id="{07C1F0B1-2EDC-4187-9A21-6EE0C0A2BA2E}"/>
                </a:ext>
              </a:extLst>
            </p:cNvPr>
            <p:cNvGrpSpPr/>
            <p:nvPr/>
          </p:nvGrpSpPr>
          <p:grpSpPr>
            <a:xfrm>
              <a:off x="1796811" y="4459323"/>
              <a:ext cx="1610938" cy="627320"/>
              <a:chOff x="1796811" y="4459323"/>
              <a:chExt cx="1610938" cy="627320"/>
            </a:xfrm>
          </p:grpSpPr>
          <p:grpSp>
            <p:nvGrpSpPr>
              <p:cNvPr id="26" name="Group 174">
                <a:extLst>
                  <a:ext uri="{FF2B5EF4-FFF2-40B4-BE49-F238E27FC236}">
                    <a16:creationId xmlns:a16="http://schemas.microsoft.com/office/drawing/2014/main" id="{C3E7AC19-5B43-470F-922D-87CD1652C705}"/>
                  </a:ext>
                </a:extLst>
              </p:cNvPr>
              <p:cNvGrpSpPr/>
              <p:nvPr/>
            </p:nvGrpSpPr>
            <p:grpSpPr>
              <a:xfrm>
                <a:off x="1796811" y="4459323"/>
                <a:ext cx="233460" cy="503500"/>
                <a:chOff x="4395788" y="2198688"/>
                <a:chExt cx="344488" cy="742951"/>
              </a:xfrm>
              <a:solidFill>
                <a:schemeClr val="accent3"/>
              </a:solidFill>
            </p:grpSpPr>
            <p:sp>
              <p:nvSpPr>
                <p:cNvPr id="28" name="Oval 176">
                  <a:extLst>
                    <a:ext uri="{FF2B5EF4-FFF2-40B4-BE49-F238E27FC236}">
                      <a16:creationId xmlns:a16="http://schemas.microsoft.com/office/drawing/2014/main" id="{766612A7-D403-4B8F-9CF5-B4F19E2A16CD}"/>
                    </a:ext>
                  </a:extLst>
                </p:cNvPr>
                <p:cNvSpPr>
                  <a:spLocks noChangeArrowheads="1"/>
                </p:cNvSpPr>
                <p:nvPr/>
              </p:nvSpPr>
              <p:spPr bwMode="auto">
                <a:xfrm>
                  <a:off x="4511675" y="2198688"/>
                  <a:ext cx="109538" cy="112713"/>
                </a:xfrm>
                <a:prstGeom prst="ellipse">
                  <a:avLst/>
                </a:prstGeom>
                <a:solidFill>
                  <a:srgbClr val="525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Light"/>
                  </a:endParaRPr>
                </a:p>
              </p:txBody>
            </p:sp>
            <p:sp>
              <p:nvSpPr>
                <p:cNvPr id="29" name="Freeform 7">
                  <a:extLst>
                    <a:ext uri="{FF2B5EF4-FFF2-40B4-BE49-F238E27FC236}">
                      <a16:creationId xmlns:a16="http://schemas.microsoft.com/office/drawing/2014/main" id="{6ADBF85E-1B81-4A90-A6A5-527A0C56B64F}"/>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rgbClr val="525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Light"/>
                  </a:endParaRPr>
                </a:p>
              </p:txBody>
            </p:sp>
          </p:grpSp>
          <p:sp>
            <p:nvSpPr>
              <p:cNvPr id="27" name="Content Placeholder 2">
                <a:extLst>
                  <a:ext uri="{FF2B5EF4-FFF2-40B4-BE49-F238E27FC236}">
                    <a16:creationId xmlns:a16="http://schemas.microsoft.com/office/drawing/2014/main" id="{FF45AD70-F8A3-491E-9D3C-3A96018089B2}"/>
                  </a:ext>
                </a:extLst>
              </p:cNvPr>
              <p:cNvSpPr txBox="1">
                <a:spLocks/>
              </p:cNvSpPr>
              <p:nvPr/>
            </p:nvSpPr>
            <p:spPr>
              <a:xfrm>
                <a:off x="2023069" y="4464924"/>
                <a:ext cx="1384680" cy="62171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00" dirty="0">
                    <a:solidFill>
                      <a:schemeClr val="tx1"/>
                    </a:solidFill>
                    <a:latin typeface="Lato Regular"/>
                    <a:cs typeface="Lato Regular"/>
                  </a:rPr>
                  <a:t>75%</a:t>
                </a:r>
              </a:p>
            </p:txBody>
          </p:sp>
        </p:grpSp>
        <p:sp>
          <p:nvSpPr>
            <p:cNvPr id="25" name="Title 1">
              <a:extLst>
                <a:ext uri="{FF2B5EF4-FFF2-40B4-BE49-F238E27FC236}">
                  <a16:creationId xmlns:a16="http://schemas.microsoft.com/office/drawing/2014/main" id="{BADE83ED-4678-4CB4-A8A7-2412AE201A7B}"/>
                </a:ext>
              </a:extLst>
            </p:cNvPr>
            <p:cNvSpPr txBox="1">
              <a:spLocks/>
            </p:cNvSpPr>
            <p:nvPr/>
          </p:nvSpPr>
          <p:spPr>
            <a:xfrm>
              <a:off x="2030271" y="4662876"/>
              <a:ext cx="1370276" cy="49276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000" dirty="0">
                  <a:solidFill>
                    <a:schemeClr val="tx1"/>
                  </a:solidFill>
                  <a:latin typeface="Calibri Light"/>
                  <a:cs typeface="Calibri Light"/>
                </a:rPr>
                <a:t>Female Users</a:t>
              </a:r>
            </a:p>
          </p:txBody>
        </p:sp>
      </p:grpSp>
      <p:grpSp>
        <p:nvGrpSpPr>
          <p:cNvPr id="30" name="Group 178">
            <a:extLst>
              <a:ext uri="{FF2B5EF4-FFF2-40B4-BE49-F238E27FC236}">
                <a16:creationId xmlns:a16="http://schemas.microsoft.com/office/drawing/2014/main" id="{F5D7300F-F15F-4771-BF28-C66A8254AF3F}"/>
              </a:ext>
            </a:extLst>
          </p:cNvPr>
          <p:cNvGrpSpPr/>
          <p:nvPr/>
        </p:nvGrpSpPr>
        <p:grpSpPr>
          <a:xfrm>
            <a:off x="3754086" y="2580470"/>
            <a:ext cx="1276084" cy="647660"/>
            <a:chOff x="3532582" y="4352013"/>
            <a:chExt cx="1582623" cy="803031"/>
          </a:xfrm>
        </p:grpSpPr>
        <p:grpSp>
          <p:nvGrpSpPr>
            <p:cNvPr id="31" name="Group 179">
              <a:extLst>
                <a:ext uri="{FF2B5EF4-FFF2-40B4-BE49-F238E27FC236}">
                  <a16:creationId xmlns:a16="http://schemas.microsoft.com/office/drawing/2014/main" id="{5FE3E5CF-D497-4A2C-95EC-C88A7CE9F8F2}"/>
                </a:ext>
              </a:extLst>
            </p:cNvPr>
            <p:cNvGrpSpPr/>
            <p:nvPr/>
          </p:nvGrpSpPr>
          <p:grpSpPr>
            <a:xfrm>
              <a:off x="3532582" y="4352013"/>
              <a:ext cx="1582623" cy="621719"/>
              <a:chOff x="3532582" y="4352013"/>
              <a:chExt cx="1582623" cy="621719"/>
            </a:xfrm>
          </p:grpSpPr>
          <p:grpSp>
            <p:nvGrpSpPr>
              <p:cNvPr id="33" name="Group 181">
                <a:extLst>
                  <a:ext uri="{FF2B5EF4-FFF2-40B4-BE49-F238E27FC236}">
                    <a16:creationId xmlns:a16="http://schemas.microsoft.com/office/drawing/2014/main" id="{6F713246-92A5-4227-8E8B-3519D2E58C03}"/>
                  </a:ext>
                </a:extLst>
              </p:cNvPr>
              <p:cNvGrpSpPr/>
              <p:nvPr/>
            </p:nvGrpSpPr>
            <p:grpSpPr>
              <a:xfrm>
                <a:off x="3532582" y="4443631"/>
                <a:ext cx="204213" cy="519412"/>
                <a:chOff x="4422775" y="2198688"/>
                <a:chExt cx="292100" cy="742950"/>
              </a:xfrm>
              <a:solidFill>
                <a:schemeClr val="accent2"/>
              </a:solidFill>
            </p:grpSpPr>
            <p:sp>
              <p:nvSpPr>
                <p:cNvPr id="35" name="Freeform 12">
                  <a:extLst>
                    <a:ext uri="{FF2B5EF4-FFF2-40B4-BE49-F238E27FC236}">
                      <a16:creationId xmlns:a16="http://schemas.microsoft.com/office/drawing/2014/main" id="{61F48F8F-3300-421A-9327-91FADA1BDE6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rgbClr val="181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Light"/>
                  </a:endParaRPr>
                </a:p>
              </p:txBody>
            </p:sp>
            <p:sp>
              <p:nvSpPr>
                <p:cNvPr id="36" name="Oval 13">
                  <a:extLst>
                    <a:ext uri="{FF2B5EF4-FFF2-40B4-BE49-F238E27FC236}">
                      <a16:creationId xmlns:a16="http://schemas.microsoft.com/office/drawing/2014/main" id="{DD0E2FAD-523F-4FC9-9AA3-FDE99AAD33E8}"/>
                    </a:ext>
                  </a:extLst>
                </p:cNvPr>
                <p:cNvSpPr>
                  <a:spLocks noChangeArrowheads="1"/>
                </p:cNvSpPr>
                <p:nvPr/>
              </p:nvSpPr>
              <p:spPr bwMode="auto">
                <a:xfrm>
                  <a:off x="4511675" y="2198688"/>
                  <a:ext cx="115888" cy="115888"/>
                </a:xfrm>
                <a:prstGeom prst="ellipse">
                  <a:avLst/>
                </a:prstGeom>
                <a:solidFill>
                  <a:srgbClr val="181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Light"/>
                  </a:endParaRPr>
                </a:p>
              </p:txBody>
            </p:sp>
          </p:grpSp>
          <p:sp>
            <p:nvSpPr>
              <p:cNvPr id="34" name="Content Placeholder 2">
                <a:extLst>
                  <a:ext uri="{FF2B5EF4-FFF2-40B4-BE49-F238E27FC236}">
                    <a16:creationId xmlns:a16="http://schemas.microsoft.com/office/drawing/2014/main" id="{7A99FA1E-EA90-40CD-B3AE-A83EC7E79277}"/>
                  </a:ext>
                </a:extLst>
              </p:cNvPr>
              <p:cNvSpPr txBox="1">
                <a:spLocks/>
              </p:cNvSpPr>
              <p:nvPr/>
            </p:nvSpPr>
            <p:spPr>
              <a:xfrm>
                <a:off x="3730526" y="4352013"/>
                <a:ext cx="1384679" cy="62171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00" dirty="0">
                    <a:solidFill>
                      <a:schemeClr val="bg2">
                        <a:lumMod val="10000"/>
                      </a:schemeClr>
                    </a:solidFill>
                    <a:latin typeface="Lato Regular"/>
                    <a:cs typeface="Lato Regular"/>
                  </a:rPr>
                  <a:t>25%</a:t>
                </a:r>
              </a:p>
            </p:txBody>
          </p:sp>
        </p:grpSp>
        <p:sp>
          <p:nvSpPr>
            <p:cNvPr id="32" name="Title 1">
              <a:extLst>
                <a:ext uri="{FF2B5EF4-FFF2-40B4-BE49-F238E27FC236}">
                  <a16:creationId xmlns:a16="http://schemas.microsoft.com/office/drawing/2014/main" id="{5A9A42FF-2497-4616-B345-54FCF2274389}"/>
                </a:ext>
              </a:extLst>
            </p:cNvPr>
            <p:cNvSpPr txBox="1">
              <a:spLocks/>
            </p:cNvSpPr>
            <p:nvPr/>
          </p:nvSpPr>
          <p:spPr>
            <a:xfrm>
              <a:off x="3744929" y="4662277"/>
              <a:ext cx="1370276" cy="492767"/>
            </a:xfrm>
            <a:prstGeom prst="rect">
              <a:avLst/>
            </a:prstGeom>
          </p:spPr>
          <p:txBody>
            <a:bodyPr vert="horz" lIns="91440" tIns="45720" rIns="91440" bIns="45720" rtlCol="0" anchor="ctr">
              <a:normAutofit fontScale="550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800" dirty="0">
                  <a:solidFill>
                    <a:schemeClr val="tx1"/>
                  </a:solidFill>
                  <a:latin typeface="Calibri Light"/>
                  <a:cs typeface="Calibri Light"/>
                </a:rPr>
                <a:t>Male Users</a:t>
              </a:r>
            </a:p>
          </p:txBody>
        </p:sp>
      </p:grpSp>
      <p:sp>
        <p:nvSpPr>
          <p:cNvPr id="37" name="TextBox 7">
            <a:extLst>
              <a:ext uri="{FF2B5EF4-FFF2-40B4-BE49-F238E27FC236}">
                <a16:creationId xmlns:a16="http://schemas.microsoft.com/office/drawing/2014/main" id="{C0841FCB-C412-4438-8003-13BB5083D5E5}"/>
              </a:ext>
            </a:extLst>
          </p:cNvPr>
          <p:cNvSpPr txBox="1"/>
          <p:nvPr/>
        </p:nvSpPr>
        <p:spPr>
          <a:xfrm>
            <a:off x="2867728" y="3740394"/>
            <a:ext cx="3335171" cy="646331"/>
          </a:xfrm>
          <a:prstGeom prst="rect">
            <a:avLst/>
          </a:prstGeom>
          <a:noFill/>
        </p:spPr>
        <p:txBody>
          <a:bodyPr wrap="square" rtlCol="0">
            <a:spAutoFit/>
          </a:bodyPr>
          <a:lstStyle/>
          <a:p>
            <a:pPr algn="ctr"/>
            <a:r>
              <a:rPr lang="en-US" b="1" spc="300" dirty="0">
                <a:latin typeface="Montserrat" charset="0"/>
                <a:ea typeface="Montserrat" charset="0"/>
                <a:cs typeface="Montserrat" charset="0"/>
              </a:rPr>
              <a:t>WRITE HERE</a:t>
            </a:r>
            <a:r>
              <a:rPr lang="en-US" altLang="zh-CN" b="1" spc="300" dirty="0">
                <a:latin typeface="Montserrat" charset="0"/>
                <a:ea typeface="Montserrat" charset="0"/>
                <a:cs typeface="Montserrat" charset="0"/>
              </a:rPr>
              <a:t>YOUR TITLE</a:t>
            </a:r>
          </a:p>
          <a:p>
            <a:pPr algn="ctr"/>
            <a:endParaRPr lang="en-US" b="1" spc="300" dirty="0">
              <a:latin typeface="Montserrat" charset="0"/>
              <a:ea typeface="Montserrat" charset="0"/>
              <a:cs typeface="Montserrat" charset="0"/>
            </a:endParaRPr>
          </a:p>
        </p:txBody>
      </p:sp>
      <p:sp>
        <p:nvSpPr>
          <p:cNvPr id="38" name="文本框 37">
            <a:extLst>
              <a:ext uri="{FF2B5EF4-FFF2-40B4-BE49-F238E27FC236}">
                <a16:creationId xmlns:a16="http://schemas.microsoft.com/office/drawing/2014/main" id="{9E8D6777-819F-47D6-94AB-9BBD91440811}"/>
              </a:ext>
            </a:extLst>
          </p:cNvPr>
          <p:cNvSpPr txBox="1"/>
          <p:nvPr/>
        </p:nvSpPr>
        <p:spPr>
          <a:xfrm>
            <a:off x="1141377" y="4207958"/>
            <a:ext cx="6612878" cy="477054"/>
          </a:xfrm>
          <a:prstGeom prst="rect">
            <a:avLst/>
          </a:prstGeom>
          <a:noFill/>
        </p:spPr>
        <p:txBody>
          <a:bodyPr wrap="square" rtlCol="0">
            <a:spAutoFit/>
            <a:scene3d>
              <a:camera prst="orthographicFront"/>
              <a:lightRig rig="threePt" dir="t"/>
            </a:scene3d>
            <a:sp3d contourW="12700"/>
          </a:bodyPr>
          <a:lstStyle/>
          <a:p>
            <a:pPr algn="ctr" defTabSz="675805">
              <a:lnSpc>
                <a:spcPct val="125000"/>
              </a:lnSpc>
              <a:defRPr/>
            </a:pPr>
            <a:r>
              <a:rPr lang="en-US" altLang="zh-CN" sz="1000" dirty="0">
                <a:solidFill>
                  <a:prstClr val="white">
                    <a:lumMod val="50000"/>
                  </a:prstClr>
                </a:solidFill>
                <a:latin typeface="微软雅黑"/>
                <a:ea typeface="微软雅黑"/>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912815397"/>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2B95577-8EBD-43F4-A525-485914BFA5A7}"/>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13748"/>
          <a:stretch/>
        </p:blipFill>
        <p:spPr>
          <a:xfrm>
            <a:off x="0" y="0"/>
            <a:ext cx="9218141" cy="5219700"/>
          </a:xfrm>
          <a:prstGeom prst="rect">
            <a:avLst/>
          </a:prstGeom>
        </p:spPr>
      </p:pic>
      <p:sp>
        <p:nvSpPr>
          <p:cNvPr id="4" name="Rectangle 405">
            <a:extLst>
              <a:ext uri="{FF2B5EF4-FFF2-40B4-BE49-F238E27FC236}">
                <a16:creationId xmlns:a16="http://schemas.microsoft.com/office/drawing/2014/main" id="{48E72FBC-D231-4BFF-A015-23328B9B65FC}"/>
              </a:ext>
            </a:extLst>
          </p:cNvPr>
          <p:cNvSpPr>
            <a:spLocks noChangeArrowheads="1"/>
          </p:cNvSpPr>
          <p:nvPr/>
        </p:nvSpPr>
        <p:spPr bwMode="auto">
          <a:xfrm>
            <a:off x="4369481" y="3388485"/>
            <a:ext cx="397544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buFont typeface="Arial" charset="0"/>
              <a:buNone/>
            </a:pPr>
            <a:r>
              <a:rPr lang="zh-CN" altLang="en-US" sz="2800" spc="300" dirty="0">
                <a:solidFill>
                  <a:schemeClr val="bg2">
                    <a:lumMod val="10000"/>
                  </a:schemeClr>
                </a:solidFill>
                <a:latin typeface="微软雅黑" panose="020B0503020204020204" pitchFamily="34" charset="-122"/>
                <a:ea typeface="微软雅黑" panose="020B0503020204020204" pitchFamily="34" charset="-122"/>
              </a:rPr>
              <a:t>演讲结束，谢谢观看！</a:t>
            </a:r>
          </a:p>
        </p:txBody>
      </p:sp>
      <p:sp>
        <p:nvSpPr>
          <p:cNvPr id="5" name="Rectangle 406">
            <a:extLst>
              <a:ext uri="{FF2B5EF4-FFF2-40B4-BE49-F238E27FC236}">
                <a16:creationId xmlns:a16="http://schemas.microsoft.com/office/drawing/2014/main" id="{C4D9CFC8-3BD4-4977-BB13-9456C00D2317}"/>
              </a:ext>
            </a:extLst>
          </p:cNvPr>
          <p:cNvSpPr>
            <a:spLocks noChangeArrowheads="1"/>
          </p:cNvSpPr>
          <p:nvPr/>
        </p:nvSpPr>
        <p:spPr bwMode="auto">
          <a:xfrm>
            <a:off x="4443848" y="3927806"/>
            <a:ext cx="319876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buFont typeface="Arial" charset="0"/>
              <a:buNone/>
            </a:pPr>
            <a:r>
              <a:rPr lang="en-US" altLang="zh-CN" sz="1900" spc="300" dirty="0">
                <a:solidFill>
                  <a:schemeClr val="bg2">
                    <a:lumMod val="10000"/>
                  </a:schemeClr>
                </a:solidFill>
              </a:rPr>
              <a:t>POWERPOINT TEMPLATE</a:t>
            </a:r>
            <a:endParaRPr lang="en-US" altLang="zh-CN" spc="300" dirty="0">
              <a:solidFill>
                <a:schemeClr val="bg2">
                  <a:lumMod val="10000"/>
                </a:schemeClr>
              </a:solidFill>
            </a:endParaRPr>
          </a:p>
        </p:txBody>
      </p:sp>
      <p:sp>
        <p:nvSpPr>
          <p:cNvPr id="6" name="Rectangle 407">
            <a:extLst>
              <a:ext uri="{FF2B5EF4-FFF2-40B4-BE49-F238E27FC236}">
                <a16:creationId xmlns:a16="http://schemas.microsoft.com/office/drawing/2014/main" id="{B93288FE-B556-46A6-A599-6EF000CABF25}"/>
              </a:ext>
            </a:extLst>
          </p:cNvPr>
          <p:cNvSpPr>
            <a:spLocks noChangeArrowheads="1"/>
          </p:cNvSpPr>
          <p:nvPr/>
        </p:nvSpPr>
        <p:spPr bwMode="auto">
          <a:xfrm>
            <a:off x="4443848" y="4236670"/>
            <a:ext cx="3901081" cy="350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buFont typeface="Arial" charset="0"/>
              <a:buNone/>
            </a:pPr>
            <a:r>
              <a:rPr lang="en-US" sz="800" dirty="0">
                <a:solidFill>
                  <a:schemeClr val="bg2">
                    <a:lumMod val="10000"/>
                  </a:schemeClr>
                </a:solidFill>
              </a:rPr>
              <a:t>We have many PowerPoint </a:t>
            </a:r>
            <a:r>
              <a:rPr lang="zh-CN" altLang="en-US" sz="800" dirty="0">
                <a:solidFill>
                  <a:schemeClr val="bg2">
                    <a:lumMod val="10000"/>
                  </a:schemeClr>
                </a:solidFill>
              </a:rPr>
              <a:t>templates</a:t>
            </a:r>
            <a:r>
              <a:rPr lang="en-US" sz="800" dirty="0">
                <a:solidFill>
                  <a:schemeClr val="bg2">
                    <a:lumMod val="10000"/>
                  </a:schemeClr>
                </a:solidFill>
              </a:rPr>
              <a:t> that has been specifically designed to help anyone that is stepping into the world of PowerPoint for the very first time.</a:t>
            </a:r>
            <a:endParaRPr lang="zh-CN" altLang="en-US" sz="800" dirty="0">
              <a:solidFill>
                <a:schemeClr val="bg2">
                  <a:lumMod val="10000"/>
                </a:schemeClr>
              </a:solidFill>
            </a:endParaRPr>
          </a:p>
        </p:txBody>
      </p:sp>
      <p:sp>
        <p:nvSpPr>
          <p:cNvPr id="12" name="矩形 11">
            <a:extLst>
              <a:ext uri="{FF2B5EF4-FFF2-40B4-BE49-F238E27FC236}">
                <a16:creationId xmlns:a16="http://schemas.microsoft.com/office/drawing/2014/main" id="{90753F58-EECB-4A0F-A327-27266594637A}"/>
              </a:ext>
            </a:extLst>
          </p:cNvPr>
          <p:cNvSpPr/>
          <p:nvPr/>
        </p:nvSpPr>
        <p:spPr>
          <a:xfrm>
            <a:off x="7217994" y="4738256"/>
            <a:ext cx="1340592" cy="257572"/>
          </a:xfrm>
          <a:prstGeom prst="rect">
            <a:avLst/>
          </a:prstGeom>
          <a:noFill/>
          <a:ln w="22225">
            <a:solidFill>
              <a:srgbClr val="4151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039">
            <a:extLst>
              <a:ext uri="{FF2B5EF4-FFF2-40B4-BE49-F238E27FC236}">
                <a16:creationId xmlns:a16="http://schemas.microsoft.com/office/drawing/2014/main" id="{72CC71A5-9132-4A9A-B165-CC570A47B84D}"/>
              </a:ext>
            </a:extLst>
          </p:cNvPr>
          <p:cNvSpPr/>
          <p:nvPr/>
        </p:nvSpPr>
        <p:spPr>
          <a:xfrm>
            <a:off x="7136550" y="4738256"/>
            <a:ext cx="1422036" cy="257572"/>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solidFill>
                  <a:schemeClr val="bg2">
                    <a:lumMod val="10000"/>
                  </a:schemeClr>
                </a:solidFill>
                <a:latin typeface="微软雅黑" panose="020B0503020204020204" pitchFamily="34" charset="-122"/>
                <a:ea typeface="微软雅黑" panose="020B0503020204020204" pitchFamily="34" charset="-122"/>
              </a:rPr>
              <a:t>演讲人</a:t>
            </a:r>
            <a:r>
              <a:rPr lang="zh-CN" altLang="en-US" sz="105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050" dirty="0">
                <a:solidFill>
                  <a:schemeClr val="bg2">
                    <a:lumMod val="10000"/>
                  </a:schemeClr>
                </a:solidFill>
                <a:latin typeface="微软雅黑" panose="020B0503020204020204" pitchFamily="34" charset="-122"/>
                <a:ea typeface="微软雅黑" panose="020B0503020204020204" pitchFamily="34" charset="-122"/>
              </a:rPr>
              <a:t>轻</a:t>
            </a:r>
            <a:r>
              <a:rPr lang="zh-CN" altLang="en-US" sz="1050" dirty="0" smtClean="0">
                <a:solidFill>
                  <a:schemeClr val="bg2">
                    <a:lumMod val="10000"/>
                  </a:schemeClr>
                </a:solidFill>
                <a:latin typeface="微软雅黑" panose="020B0503020204020204" pitchFamily="34" charset="-122"/>
                <a:ea typeface="微软雅黑" panose="020B0503020204020204" pitchFamily="34" charset="-122"/>
              </a:rPr>
              <a:t>松办公</a:t>
            </a:r>
            <a:endParaRPr lang="zh-CN" altLang="en-US" sz="1050" dirty="0">
              <a:solidFill>
                <a:schemeClr val="bg2">
                  <a:lumMod val="10000"/>
                </a:schemeClr>
              </a:solidFill>
              <a:latin typeface="微软雅黑" panose="020B0503020204020204" pitchFamily="34" charset="-122"/>
              <a:ea typeface="微软雅黑" panose="020B0503020204020204" pitchFamily="34" charset="-122"/>
            </a:endParaRPr>
          </a:p>
        </p:txBody>
      </p:sp>
      <p:pic>
        <p:nvPicPr>
          <p:cNvPr id="8" name="Stewart Mac - I Love You">
            <a:hlinkClick r:id="" action="ppaction://media"/>
            <a:extLst>
              <a:ext uri="{FF2B5EF4-FFF2-40B4-BE49-F238E27FC236}">
                <a16:creationId xmlns:a16="http://schemas.microsoft.com/office/drawing/2014/main" id="{7C2DACF0-1662-4A79-80AA-F98B81BEB4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0776" y="259721"/>
            <a:ext cx="609600" cy="609600"/>
          </a:xfrm>
          <a:prstGeom prst="rect">
            <a:avLst/>
          </a:prstGeom>
        </p:spPr>
      </p:pic>
    </p:spTree>
    <p:extLst>
      <p:ext uri="{BB962C8B-B14F-4D97-AF65-F5344CB8AC3E}">
        <p14:creationId xmlns:p14="http://schemas.microsoft.com/office/powerpoint/2010/main" val="223901969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80000">
                                      <p:stCondLst>
                                        <p:cond delay="2600"/>
                                      </p:stCondLst>
                                      <p:childTnLst>
                                        <p:set>
                                          <p:cBhvr>
                                            <p:cTn id="6" dur="1" fill="hold">
                                              <p:stCondLst>
                                                <p:cond delay="0"/>
                                              </p:stCondLst>
                                            </p:cTn>
                                            <p:tgtEl>
                                              <p:spTgt spid="13"/>
                                            </p:tgtEl>
                                            <p:attrNameLst>
                                              <p:attrName>style.visibility</p:attrName>
                                            </p:attrNameLst>
                                          </p:cBhvr>
                                          <p:to>
                                            <p:strVal val="visible"/>
                                          </p:to>
                                        </p:set>
                                        <p:anim calcmode="lin" valueType="num" p14:bounceEnd="80000">
                                          <p:cBhvr additive="base">
                                            <p:cTn id="7" dur="6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8" dur="6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3200"/>
                                </p:stCondLst>
                                <p:childTnLst>
                                  <p:par>
                                    <p:cTn id="10" presetID="1" presetClass="mediacall" presetSubtype="0" fill="hold" nodeType="afterEffect">
                                      <p:stCondLst>
                                        <p:cond delay="0"/>
                                      </p:stCondLst>
                                      <p:childTnLst>
                                        <p:cmd type="call" cmd="playFrom(0.0)">
                                          <p:cBhvr>
                                            <p:cTn id="11"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8"/>
                    </p:tgtEl>
                  </p:cMediaNode>
                </p:audio>
              </p:childTnLst>
            </p:cTn>
          </p:par>
        </p:tnLst>
        <p:bldLst>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6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600" fill="hold"/>
                                            <p:tgtEl>
                                              <p:spTgt spid="13"/>
                                            </p:tgtEl>
                                            <p:attrNameLst>
                                              <p:attrName>ppt_x</p:attrName>
                                            </p:attrNameLst>
                                          </p:cBhvr>
                                          <p:tavLst>
                                            <p:tav tm="0">
                                              <p:val>
                                                <p:strVal val="#ppt_x"/>
                                              </p:val>
                                            </p:tav>
                                            <p:tav tm="100000">
                                              <p:val>
                                                <p:strVal val="#ppt_x"/>
                                              </p:val>
                                            </p:tav>
                                          </p:tavLst>
                                        </p:anim>
                                        <p:anim calcmode="lin" valueType="num">
                                          <p:cBhvr additive="base">
                                            <p:cTn id="8" dur="6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3200"/>
                                </p:stCondLst>
                                <p:childTnLst>
                                  <p:par>
                                    <p:cTn id="10" presetID="1" presetClass="mediacall" presetSubtype="0" fill="hold" nodeType="afterEffect">
                                      <p:stCondLst>
                                        <p:cond delay="0"/>
                                      </p:stCondLst>
                                      <p:childTnLst>
                                        <p:cmd type="call" cmd="playFrom(0.0)">
                                          <p:cBhvr>
                                            <p:cTn id="11"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8"/>
                    </p:tgtEl>
                  </p:cMediaNode>
                </p:audio>
              </p:childTnLst>
            </p:cTn>
          </p:par>
        </p:tnLst>
        <p:bldLst>
          <p:bldP spid="1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000000"/>
      </a:accent1>
      <a:accent2>
        <a:srgbClr val="2AA2F4"/>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458</TotalTime>
  <Words>1809</Words>
  <Application>Microsoft Office PowerPoint</Application>
  <PresentationFormat>自定义</PresentationFormat>
  <Paragraphs>230</Paragraphs>
  <Slides>24</Slides>
  <Notes>24</Notes>
  <HiddenSlides>0</HiddenSlides>
  <MMClips>2</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Agency FB</vt:lpstr>
      <vt:lpstr>Aparajita</vt:lpstr>
      <vt:lpstr>Bernard MT Condensed</vt:lpstr>
      <vt:lpstr>Century Gothic</vt:lpstr>
      <vt:lpstr>Hiragino Sans GB W3</vt:lpstr>
      <vt:lpstr>Lato Regular</vt:lpstr>
      <vt:lpstr>Montserrat</vt:lpstr>
      <vt:lpstr>Open Sans Light</vt:lpstr>
      <vt:lpstr>Roboto Light</vt:lpstr>
      <vt:lpstr>等线</vt:lpstr>
      <vt:lpstr>等线 Light</vt:lpstr>
      <vt:lpstr>华文细黑</vt:lpstr>
      <vt:lpstr>宋体</vt:lpstr>
      <vt:lpstr>微软雅黑</vt:lpstr>
      <vt:lpstr>Arial</vt:lpstr>
      <vt:lpstr>Arial</vt:lpstr>
      <vt:lpstr>Calibri</vt:lpstr>
      <vt:lpstr>Calibri Light</vt:lpstr>
      <vt:lpstr>Ebrima</vt:lpstr>
      <vt:lpstr>Helvetica</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欧美风唯美工作汇报PPT模板</dc:title>
  <dc:creator>User</dc:creator>
  <cp:lastModifiedBy>vian</cp:lastModifiedBy>
  <cp:revision>30</cp:revision>
  <dcterms:created xsi:type="dcterms:W3CDTF">2017-11-30T14:36:37Z</dcterms:created>
  <dcterms:modified xsi:type="dcterms:W3CDTF">2022-12-02T07:16:57Z</dcterms:modified>
</cp:coreProperties>
</file>